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631F-149A-4439-93E3-D983C1096BF0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017C-4E1D-491A-AC85-CA51760CE5C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3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E017C-4E1D-491A-AC85-CA51760CE5C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8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6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30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4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4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1130" y="776281"/>
            <a:ext cx="6936035" cy="5713103"/>
            <a:chOff x="751786" y="1173097"/>
            <a:chExt cx="6936035" cy="5713103"/>
          </a:xfrm>
        </p:grpSpPr>
        <p:sp>
          <p:nvSpPr>
            <p:cNvPr id="5" name="Rounded Rectangle 4"/>
            <p:cNvSpPr/>
            <p:nvPr/>
          </p:nvSpPr>
          <p:spPr>
            <a:xfrm>
              <a:off x="5088545" y="5294931"/>
              <a:ext cx="1938216" cy="9654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Compiler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1786" y="3264689"/>
              <a:ext cx="6936035" cy="6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5228" y="2914588"/>
              <a:ext cx="1762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USERSPACE</a:t>
              </a:r>
              <a:endParaRPr lang="fi-FI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396" y="3321272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KERNEL</a:t>
              </a:r>
              <a:endParaRPr lang="fi-FI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786" y="1199186"/>
              <a:ext cx="1743075" cy="61543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tx1"/>
                  </a:solidFill>
                </a:rPr>
                <a:t>Process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99090" y="2224619"/>
              <a:ext cx="1464671" cy="58316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socket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2494861" y="1506903"/>
              <a:ext cx="1636565" cy="7177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88594" y="1173097"/>
              <a:ext cx="2535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2</a:t>
              </a:r>
              <a:r>
                <a:rPr lang="fi-FI" sz="1600" dirty="0" smtClean="0"/>
                <a:t>. create</a:t>
              </a:r>
              <a:endParaRPr lang="fi-FI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786" y="2224618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1418325" y="2019619"/>
              <a:ext cx="4099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6724" y="1834006"/>
              <a:ext cx="100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1. </a:t>
              </a:r>
              <a:r>
                <a:rPr lang="fi-FI" sz="1600" dirty="0"/>
                <a:t>c</a:t>
              </a:r>
              <a:r>
                <a:rPr lang="fi-FI" sz="1600" dirty="0" smtClean="0"/>
                <a:t>reate</a:t>
              </a:r>
              <a:endParaRPr lang="fi-FI" sz="1200" dirty="0"/>
            </a:p>
          </p:txBody>
        </p:sp>
        <p:cxnSp>
          <p:nvCxnSpPr>
            <p:cNvPr id="16" name="Elbow Connector 15"/>
            <p:cNvCxnSpPr>
              <a:stCxn id="13" idx="3"/>
              <a:endCxn id="10" idx="2"/>
            </p:cNvCxnSpPr>
            <p:nvPr/>
          </p:nvCxnSpPr>
          <p:spPr>
            <a:xfrm>
              <a:off x="2494860" y="2516202"/>
              <a:ext cx="90423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55662" y="2171277"/>
              <a:ext cx="998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3</a:t>
              </a:r>
              <a:r>
                <a:rPr lang="fi-FI" sz="1600" dirty="0" smtClean="0"/>
                <a:t>. attach</a:t>
              </a:r>
              <a:endParaRPr lang="fi-FI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786" y="4061242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9" name="Elbow Connector 18"/>
            <p:cNvCxnSpPr>
              <a:stCxn id="10" idx="4"/>
              <a:endCxn id="18" idx="0"/>
            </p:cNvCxnSpPr>
            <p:nvPr/>
          </p:nvCxnSpPr>
          <p:spPr>
            <a:xfrm rot="5400000">
              <a:off x="2250647" y="2180463"/>
              <a:ext cx="1253456" cy="25081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95484" y="3457385"/>
              <a:ext cx="3165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4</a:t>
              </a:r>
              <a:r>
                <a:rPr lang="fi-FI" sz="1600" dirty="0" smtClean="0"/>
                <a:t>. load program to the kernel</a:t>
              </a:r>
              <a:endParaRPr lang="fi-FI" sz="16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82102" y="5243001"/>
              <a:ext cx="1938216" cy="107499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Verifier</a:t>
              </a:r>
            </a:p>
          </p:txBody>
        </p:sp>
        <p:cxnSp>
          <p:nvCxnSpPr>
            <p:cNvPr id="22" name="Elbow Connector 21"/>
            <p:cNvCxnSpPr>
              <a:stCxn id="18" idx="2"/>
              <a:endCxn id="21" idx="1"/>
            </p:cNvCxnSpPr>
            <p:nvPr/>
          </p:nvCxnSpPr>
          <p:spPr>
            <a:xfrm rot="16200000" flipH="1">
              <a:off x="1284668" y="4983064"/>
              <a:ext cx="1136089" cy="45877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01063" y="4744425"/>
              <a:ext cx="2045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/>
                <a:t>5</a:t>
              </a:r>
              <a:r>
                <a:rPr lang="fi-FI" dirty="0" smtClean="0"/>
                <a:t>. </a:t>
              </a:r>
              <a:r>
                <a:rPr lang="fi-FI" sz="1600" dirty="0"/>
                <a:t>s</a:t>
              </a:r>
              <a:r>
                <a:rPr lang="fi-FI" sz="1600" dirty="0" smtClean="0"/>
                <a:t>end to verification</a:t>
              </a:r>
              <a:endParaRPr lang="fi-FI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60919" y="6381361"/>
              <a:ext cx="2436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6</a:t>
              </a:r>
              <a:r>
                <a:rPr lang="en-GB" sz="1600" dirty="0" smtClean="0"/>
                <a:t>. if </a:t>
              </a:r>
              <a:r>
                <a:rPr lang="en-GB" sz="1600" dirty="0"/>
                <a:t>incorrect</a:t>
              </a:r>
              <a:r>
                <a:rPr lang="en-GB" sz="1600" dirty="0" smtClean="0"/>
                <a:t>, reject</a:t>
              </a:r>
              <a:endParaRPr lang="fi-FI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8612" y="5378568"/>
              <a:ext cx="1211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7</a:t>
              </a:r>
              <a:r>
                <a:rPr lang="fi-FI" sz="1600" dirty="0" smtClean="0"/>
                <a:t>. if correct</a:t>
              </a:r>
              <a:endParaRPr lang="fi-FI" sz="1600" dirty="0"/>
            </a:p>
          </p:txBody>
        </p:sp>
        <p:cxnSp>
          <p:nvCxnSpPr>
            <p:cNvPr id="26" name="Elbow Connector 25"/>
            <p:cNvCxnSpPr>
              <a:stCxn id="21" idx="3"/>
              <a:endCxn id="5" idx="1"/>
            </p:cNvCxnSpPr>
            <p:nvPr/>
          </p:nvCxnSpPr>
          <p:spPr>
            <a:xfrm flipV="1">
              <a:off x="4020318" y="5777634"/>
              <a:ext cx="1068227" cy="286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  <a:endCxn id="28" idx="2"/>
            </p:cNvCxnSpPr>
            <p:nvPr/>
          </p:nvCxnSpPr>
          <p:spPr>
            <a:xfrm flipH="1" flipV="1">
              <a:off x="6048498" y="4636268"/>
              <a:ext cx="9155" cy="658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002964" y="3833771"/>
              <a:ext cx="2091067" cy="8024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bg1"/>
                  </a:solidFill>
                </a:rPr>
                <a:t>BPF Program in </a:t>
              </a:r>
              <a:r>
                <a:rPr lang="fi-FI" sz="2000" dirty="0">
                  <a:solidFill>
                    <a:schemeClr val="bg1"/>
                  </a:solidFill>
                </a:rPr>
                <a:t>Native  Assembly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0888" y="4826761"/>
              <a:ext cx="1177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8</a:t>
              </a:r>
              <a:r>
                <a:rPr lang="fi-FI" sz="1600" dirty="0" smtClean="0"/>
                <a:t>. produce</a:t>
              </a:r>
              <a:endParaRPr lang="fi-FI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3131" y="2807786"/>
              <a:ext cx="555584" cy="1150757"/>
              <a:chOff x="1412111" y="3310359"/>
              <a:chExt cx="555584" cy="64818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41211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58573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70926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67695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21" idx="2"/>
            </p:cNvCxnSpPr>
            <p:nvPr/>
          </p:nvCxnSpPr>
          <p:spPr>
            <a:xfrm>
              <a:off x="3051210" y="6317997"/>
              <a:ext cx="0" cy="568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52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CTPClassification=CTP_NT</cp:keywords>
  <cp:lastModifiedBy>Reshetova, Elena</cp:lastModifiedBy>
  <cp:revision>65</cp:revision>
  <dcterms:created xsi:type="dcterms:W3CDTF">2016-10-15T12:33:35Z</dcterms:created>
  <dcterms:modified xsi:type="dcterms:W3CDTF">2018-05-31T09:36:49Z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6ea911e1-a957-46a5-ad48-109c5bc95bb7</vt:lpwstr>
  </property>
  <property fmtid="{D5CDD505-2E9C-101B-9397-08002B2CF9AE}" pid="3" name="CTP_TimeStamp">
    <vt:lpwstr>2018-05-31 09:36:49Z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