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8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631F-149A-4439-93E3-D983C1096BF0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E017C-4E1D-491A-AC85-CA51760CE5C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388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E017C-4E1D-491A-AC85-CA51760CE5C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18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88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365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7391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9307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1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07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452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286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5641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34-BF48-4C0A-8D6B-0E5DDAAE4C76}" type="datetimeFigureOut">
              <a:rPr lang="fi-FI" smtClean="0"/>
              <a:t>31.5.2018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09183-CF76-4030-A529-A51141A902B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82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29424" y="534742"/>
            <a:ext cx="6936035" cy="5713103"/>
            <a:chOff x="751786" y="1173097"/>
            <a:chExt cx="6936035" cy="5713103"/>
          </a:xfrm>
        </p:grpSpPr>
        <p:sp>
          <p:nvSpPr>
            <p:cNvPr id="5" name="Rounded Rectangle 4"/>
            <p:cNvSpPr/>
            <p:nvPr/>
          </p:nvSpPr>
          <p:spPr>
            <a:xfrm>
              <a:off x="5088545" y="5294931"/>
              <a:ext cx="1938216" cy="965405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Compiler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751786" y="3264689"/>
              <a:ext cx="6936035" cy="68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25228" y="2914588"/>
              <a:ext cx="1762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USERSPACE</a:t>
              </a:r>
              <a:endParaRPr lang="fi-FI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73396" y="3321272"/>
              <a:ext cx="1114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i-FI" dirty="0" smtClean="0"/>
                <a:t>KERNEL</a:t>
              </a:r>
              <a:endParaRPr lang="fi-FI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1786" y="1199186"/>
              <a:ext cx="1743075" cy="61543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tx1"/>
                  </a:solidFill>
                </a:rPr>
                <a:t>Process</a:t>
              </a:r>
              <a:endParaRPr lang="fi-FI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99090" y="2224619"/>
              <a:ext cx="1464671" cy="583167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socket</a:t>
              </a:r>
            </a:p>
          </p:txBody>
        </p:sp>
        <p:cxnSp>
          <p:nvCxnSpPr>
            <p:cNvPr id="11" name="Elbow Connector 10"/>
            <p:cNvCxnSpPr>
              <a:stCxn id="9" idx="3"/>
              <a:endCxn id="10" idx="0"/>
            </p:cNvCxnSpPr>
            <p:nvPr/>
          </p:nvCxnSpPr>
          <p:spPr>
            <a:xfrm>
              <a:off x="2494861" y="1506903"/>
              <a:ext cx="1636565" cy="71771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88594" y="1173097"/>
              <a:ext cx="2535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2</a:t>
              </a:r>
              <a:r>
                <a:rPr lang="fi-FI" sz="1600" dirty="0" smtClean="0"/>
                <a:t>. create</a:t>
              </a:r>
              <a:endParaRPr lang="fi-FI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1786" y="2224618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4" name="Elbow Connector 13"/>
            <p:cNvCxnSpPr>
              <a:stCxn id="9" idx="2"/>
              <a:endCxn id="13" idx="0"/>
            </p:cNvCxnSpPr>
            <p:nvPr/>
          </p:nvCxnSpPr>
          <p:spPr>
            <a:xfrm rot="5400000">
              <a:off x="1418325" y="2019619"/>
              <a:ext cx="40999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26724" y="1834006"/>
              <a:ext cx="1007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1. </a:t>
              </a:r>
              <a:r>
                <a:rPr lang="fi-FI" sz="1600" dirty="0"/>
                <a:t>c</a:t>
              </a:r>
              <a:r>
                <a:rPr lang="fi-FI" sz="1600" dirty="0" smtClean="0"/>
                <a:t>reate</a:t>
              </a:r>
              <a:endParaRPr lang="fi-FI" sz="1200" dirty="0"/>
            </a:p>
          </p:txBody>
        </p:sp>
        <p:cxnSp>
          <p:nvCxnSpPr>
            <p:cNvPr id="16" name="Elbow Connector 15"/>
            <p:cNvCxnSpPr>
              <a:stCxn id="13" idx="3"/>
              <a:endCxn id="10" idx="2"/>
            </p:cNvCxnSpPr>
            <p:nvPr/>
          </p:nvCxnSpPr>
          <p:spPr>
            <a:xfrm>
              <a:off x="2494860" y="2516202"/>
              <a:ext cx="904230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55662" y="2171277"/>
              <a:ext cx="998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3</a:t>
              </a:r>
              <a:r>
                <a:rPr lang="fi-FI" sz="1600" dirty="0" smtClean="0"/>
                <a:t>. attach</a:t>
              </a:r>
              <a:endParaRPr lang="fi-FI" sz="16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786" y="4061242"/>
              <a:ext cx="1743074" cy="5831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bg1"/>
                  </a:solidFill>
                </a:rPr>
                <a:t>BPF Program</a:t>
              </a:r>
            </a:p>
          </p:txBody>
        </p:sp>
        <p:cxnSp>
          <p:nvCxnSpPr>
            <p:cNvPr id="19" name="Elbow Connector 18"/>
            <p:cNvCxnSpPr>
              <a:stCxn id="10" idx="4"/>
              <a:endCxn id="18" idx="0"/>
            </p:cNvCxnSpPr>
            <p:nvPr/>
          </p:nvCxnSpPr>
          <p:spPr>
            <a:xfrm rot="5400000">
              <a:off x="2250647" y="2180463"/>
              <a:ext cx="1253456" cy="2508103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95484" y="3457385"/>
              <a:ext cx="3165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4</a:t>
              </a:r>
              <a:r>
                <a:rPr lang="fi-FI" sz="1600" dirty="0" smtClean="0"/>
                <a:t>. load program to the kernel</a:t>
              </a:r>
              <a:endParaRPr lang="fi-FI" sz="1600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82102" y="5243001"/>
              <a:ext cx="1938216" cy="1074996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BPF</a:t>
              </a:r>
            </a:p>
            <a:p>
              <a:pPr algn="ctr"/>
              <a:r>
                <a:rPr lang="fi-FI" sz="2000" dirty="0">
                  <a:solidFill>
                    <a:schemeClr val="tx1"/>
                  </a:solidFill>
                </a:rPr>
                <a:t>Verifier</a:t>
              </a:r>
            </a:p>
          </p:txBody>
        </p:sp>
        <p:cxnSp>
          <p:nvCxnSpPr>
            <p:cNvPr id="22" name="Elbow Connector 21"/>
            <p:cNvCxnSpPr>
              <a:stCxn id="18" idx="2"/>
              <a:endCxn id="21" idx="1"/>
            </p:cNvCxnSpPr>
            <p:nvPr/>
          </p:nvCxnSpPr>
          <p:spPr>
            <a:xfrm rot="16200000" flipH="1">
              <a:off x="1284668" y="4983064"/>
              <a:ext cx="1136089" cy="45877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601063" y="4744425"/>
              <a:ext cx="2045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dirty="0" smtClean="0"/>
                <a:t>5</a:t>
              </a:r>
              <a:r>
                <a:rPr lang="fi-FI" dirty="0" smtClean="0"/>
                <a:t>. </a:t>
              </a:r>
              <a:r>
                <a:rPr lang="fi-FI" sz="1600" dirty="0"/>
                <a:t>s</a:t>
              </a:r>
              <a:r>
                <a:rPr lang="fi-FI" sz="1600" dirty="0" smtClean="0"/>
                <a:t>end to verification</a:t>
              </a:r>
              <a:endParaRPr lang="fi-FI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60919" y="6381361"/>
              <a:ext cx="2436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6</a:t>
              </a:r>
              <a:r>
                <a:rPr lang="en-GB" sz="1600" dirty="0" smtClean="0"/>
                <a:t>. if </a:t>
              </a:r>
              <a:r>
                <a:rPr lang="en-GB" sz="1600" dirty="0"/>
                <a:t>incorrect</a:t>
              </a:r>
              <a:r>
                <a:rPr lang="en-GB" sz="1600" dirty="0" smtClean="0"/>
                <a:t>, reject</a:t>
              </a:r>
              <a:endParaRPr lang="fi-FI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98612" y="5378568"/>
              <a:ext cx="12117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7</a:t>
              </a:r>
              <a:r>
                <a:rPr lang="fi-FI" sz="1600" dirty="0" smtClean="0"/>
                <a:t>. if correct</a:t>
              </a:r>
              <a:endParaRPr lang="fi-FI" sz="1600" dirty="0"/>
            </a:p>
          </p:txBody>
        </p:sp>
        <p:cxnSp>
          <p:nvCxnSpPr>
            <p:cNvPr id="26" name="Elbow Connector 25"/>
            <p:cNvCxnSpPr>
              <a:stCxn id="21" idx="3"/>
              <a:endCxn id="5" idx="1"/>
            </p:cNvCxnSpPr>
            <p:nvPr/>
          </p:nvCxnSpPr>
          <p:spPr>
            <a:xfrm flipV="1">
              <a:off x="4020318" y="5777634"/>
              <a:ext cx="1068227" cy="286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5" idx="0"/>
              <a:endCxn id="28" idx="2"/>
            </p:cNvCxnSpPr>
            <p:nvPr/>
          </p:nvCxnSpPr>
          <p:spPr>
            <a:xfrm flipH="1" flipV="1">
              <a:off x="6048498" y="4636268"/>
              <a:ext cx="9155" cy="6586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5002964" y="3833771"/>
              <a:ext cx="2091067" cy="8024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sz="2000" dirty="0" smtClean="0">
                  <a:solidFill>
                    <a:schemeClr val="bg1"/>
                  </a:solidFill>
                </a:rPr>
                <a:t>BPF Program in </a:t>
              </a:r>
              <a:r>
                <a:rPr lang="fi-FI" sz="2000" dirty="0">
                  <a:solidFill>
                    <a:schemeClr val="bg1"/>
                  </a:solidFill>
                </a:rPr>
                <a:t>Native  Assembly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140888" y="4826761"/>
              <a:ext cx="11779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600" dirty="0" smtClean="0"/>
                <a:t>8</a:t>
              </a:r>
              <a:r>
                <a:rPr lang="fi-FI" sz="1600" dirty="0" smtClean="0"/>
                <a:t>. produce</a:t>
              </a:r>
              <a:endParaRPr lang="fi-FI" sz="16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3131" y="2807786"/>
              <a:ext cx="555584" cy="1150757"/>
              <a:chOff x="1412111" y="3310359"/>
              <a:chExt cx="555584" cy="64818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141211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1585731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770926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1967695" y="3310359"/>
                <a:ext cx="0" cy="648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/>
            <p:cNvCxnSpPr>
              <a:stCxn id="21" idx="2"/>
            </p:cNvCxnSpPr>
            <p:nvPr/>
          </p:nvCxnSpPr>
          <p:spPr>
            <a:xfrm>
              <a:off x="3051210" y="6317997"/>
              <a:ext cx="0" cy="568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3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5531</TotalTime>
  <Words>52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CTPClassification=CTP_NT</cp:keywords>
  <cp:lastModifiedBy>Reshetova, Elena</cp:lastModifiedBy>
  <cp:revision>63</cp:revision>
  <dcterms:created xsi:type="dcterms:W3CDTF">2016-10-15T12:33:35Z</dcterms:created>
  <dcterms:modified xsi:type="dcterms:W3CDTF">2018-05-31T09:20:41Z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6ea911e1-a957-46a5-ad48-109c5bc95bb7</vt:lpwstr>
  </property>
  <property fmtid="{D5CDD505-2E9C-101B-9397-08002B2CF9AE}" pid="3" name="CTP_TimeStamp">
    <vt:lpwstr>2018-05-31 09:20:40Z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