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8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631F-149A-4439-93E3-D983C1096BF0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E017C-4E1D-491A-AC85-CA51760CE5C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38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E017C-4E1D-491A-AC85-CA51760CE5C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1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88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365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39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307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14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60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45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28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39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41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2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D34-BF48-4C0A-8D6B-0E5DDAAE4C76}" type="datetimeFigureOut">
              <a:rPr lang="fi-FI" smtClean="0"/>
              <a:t>6.3.2018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82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9424" y="560832"/>
            <a:ext cx="6936035" cy="5626668"/>
            <a:chOff x="751786" y="1199186"/>
            <a:chExt cx="6936035" cy="5626668"/>
          </a:xfrm>
        </p:grpSpPr>
        <p:sp>
          <p:nvSpPr>
            <p:cNvPr id="5" name="Rounded Rectangle 4"/>
            <p:cNvSpPr/>
            <p:nvPr/>
          </p:nvSpPr>
          <p:spPr>
            <a:xfrm>
              <a:off x="4458825" y="5182619"/>
              <a:ext cx="1938216" cy="1074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JIT</a:t>
              </a:r>
            </a:p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Compiler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1786" y="3264689"/>
              <a:ext cx="6936035" cy="684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5228" y="2914588"/>
              <a:ext cx="1762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smtClean="0">
                  <a:solidFill>
                    <a:schemeClr val="bg1">
                      <a:lumMod val="50000"/>
                    </a:schemeClr>
                  </a:solidFill>
                </a:rPr>
                <a:t>USERSPACE</a:t>
              </a:r>
              <a:endParaRPr lang="fi-FI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3396" y="3321272"/>
              <a:ext cx="111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smtClean="0">
                  <a:solidFill>
                    <a:schemeClr val="bg1">
                      <a:lumMod val="50000"/>
                    </a:schemeClr>
                  </a:solidFill>
                </a:rPr>
                <a:t>KERNEL</a:t>
              </a:r>
              <a:endParaRPr lang="fi-FI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1786" y="1199186"/>
              <a:ext cx="1743075" cy="6154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 smtClean="0">
                  <a:solidFill>
                    <a:schemeClr val="tx1"/>
                  </a:solidFill>
                </a:rPr>
                <a:t>Process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864263" y="2224619"/>
              <a:ext cx="1464671" cy="58316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socket</a:t>
              </a:r>
            </a:p>
          </p:txBody>
        </p:sp>
        <p:cxnSp>
          <p:nvCxnSpPr>
            <p:cNvPr id="11" name="Elbow Connector 10"/>
            <p:cNvCxnSpPr>
              <a:stCxn id="9" idx="3"/>
              <a:endCxn id="10" idx="0"/>
            </p:cNvCxnSpPr>
            <p:nvPr/>
          </p:nvCxnSpPr>
          <p:spPr>
            <a:xfrm>
              <a:off x="2494861" y="1506903"/>
              <a:ext cx="1101738" cy="71771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41059" y="1656416"/>
              <a:ext cx="2535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2.</a:t>
              </a:r>
              <a:endParaRPr lang="fi-FI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1786" y="2224618"/>
              <a:ext cx="1743074" cy="583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 Program</a:t>
              </a:r>
            </a:p>
          </p:txBody>
        </p:sp>
        <p:cxnSp>
          <p:nvCxnSpPr>
            <p:cNvPr id="14" name="Elbow Connector 13"/>
            <p:cNvCxnSpPr>
              <a:stCxn id="9" idx="2"/>
              <a:endCxn id="13" idx="0"/>
            </p:cNvCxnSpPr>
            <p:nvPr/>
          </p:nvCxnSpPr>
          <p:spPr>
            <a:xfrm rot="5400000">
              <a:off x="1418325" y="2019619"/>
              <a:ext cx="40999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26725" y="1834006"/>
              <a:ext cx="352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1</a:t>
              </a:r>
              <a:endParaRPr lang="fi-FI" sz="1200" dirty="0"/>
            </a:p>
          </p:txBody>
        </p:sp>
        <p:cxnSp>
          <p:nvCxnSpPr>
            <p:cNvPr id="16" name="Elbow Connector 15"/>
            <p:cNvCxnSpPr>
              <a:stCxn id="13" idx="3"/>
              <a:endCxn id="10" idx="2"/>
            </p:cNvCxnSpPr>
            <p:nvPr/>
          </p:nvCxnSpPr>
          <p:spPr>
            <a:xfrm>
              <a:off x="2494860" y="2516202"/>
              <a:ext cx="369403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32293" y="2124689"/>
              <a:ext cx="453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3.</a:t>
              </a:r>
              <a:endParaRPr lang="fi-FI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786" y="4061242"/>
              <a:ext cx="1743074" cy="583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 Program</a:t>
              </a:r>
            </a:p>
          </p:txBody>
        </p:sp>
        <p:cxnSp>
          <p:nvCxnSpPr>
            <p:cNvPr id="19" name="Elbow Connector 18"/>
            <p:cNvCxnSpPr>
              <a:stCxn id="10" idx="4"/>
              <a:endCxn id="18" idx="0"/>
            </p:cNvCxnSpPr>
            <p:nvPr/>
          </p:nvCxnSpPr>
          <p:spPr>
            <a:xfrm rot="5400000">
              <a:off x="1983233" y="2447876"/>
              <a:ext cx="1253456" cy="1973276"/>
            </a:xfrm>
            <a:prstGeom prst="bentConnector3">
              <a:avLst>
                <a:gd name="adj1" fmla="val 2322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71499" y="3380155"/>
              <a:ext cx="3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4.</a:t>
              </a:r>
              <a:endParaRPr lang="fi-FI" sz="16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05147" y="5182655"/>
              <a:ext cx="1938216" cy="1074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BPF</a:t>
              </a:r>
            </a:p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Verifier</a:t>
              </a:r>
            </a:p>
          </p:txBody>
        </p:sp>
        <p:cxnSp>
          <p:nvCxnSpPr>
            <p:cNvPr id="22" name="Elbow Connector 21"/>
            <p:cNvCxnSpPr>
              <a:stCxn id="18" idx="2"/>
              <a:endCxn id="21" idx="1"/>
            </p:cNvCxnSpPr>
            <p:nvPr/>
          </p:nvCxnSpPr>
          <p:spPr>
            <a:xfrm rot="16200000" flipH="1">
              <a:off x="1326364" y="4941369"/>
              <a:ext cx="1075743" cy="48182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08763" y="5037738"/>
              <a:ext cx="37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/>
                <a:t>5.</a:t>
              </a:r>
              <a:endParaRPr lang="fi-FI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09961" y="6372475"/>
              <a:ext cx="393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6.</a:t>
              </a:r>
              <a:endParaRPr lang="fi-FI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93393" y="5282091"/>
              <a:ext cx="442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7.</a:t>
              </a:r>
              <a:endParaRPr lang="fi-FI" sz="1600" dirty="0"/>
            </a:p>
          </p:txBody>
        </p:sp>
        <p:cxnSp>
          <p:nvCxnSpPr>
            <p:cNvPr id="26" name="Elbow Connector 25"/>
            <p:cNvCxnSpPr>
              <a:stCxn id="21" idx="3"/>
              <a:endCxn id="5" idx="1"/>
            </p:cNvCxnSpPr>
            <p:nvPr/>
          </p:nvCxnSpPr>
          <p:spPr>
            <a:xfrm flipV="1">
              <a:off x="4043363" y="5720117"/>
              <a:ext cx="415462" cy="3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0"/>
              <a:endCxn id="28" idx="2"/>
            </p:cNvCxnSpPr>
            <p:nvPr/>
          </p:nvCxnSpPr>
          <p:spPr>
            <a:xfrm flipH="1" flipV="1">
              <a:off x="5419436" y="4786244"/>
              <a:ext cx="8497" cy="3963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373902" y="3530057"/>
              <a:ext cx="2091067" cy="1256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</a:t>
              </a:r>
            </a:p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Program</a:t>
              </a:r>
            </a:p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in Native  Assembly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7411" y="4835352"/>
              <a:ext cx="415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8.</a:t>
              </a:r>
              <a:endParaRPr lang="fi-FI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64969" y="3891965"/>
              <a:ext cx="372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9.</a:t>
              </a:r>
              <a:endParaRPr lang="fi-FI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3131" y="2807786"/>
              <a:ext cx="555584" cy="1150757"/>
              <a:chOff x="1412111" y="3310359"/>
              <a:chExt cx="555584" cy="648183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1412111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585731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770926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967695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stCxn id="21" idx="2"/>
            </p:cNvCxnSpPr>
            <p:nvPr/>
          </p:nvCxnSpPr>
          <p:spPr>
            <a:xfrm>
              <a:off x="3074255" y="6257651"/>
              <a:ext cx="0" cy="568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43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35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keywords>CTPClassification=CTP_NT</cp:keywords>
  <cp:lastModifiedBy>Reshetova, Elena</cp:lastModifiedBy>
  <cp:revision>55</cp:revision>
  <dcterms:created xsi:type="dcterms:W3CDTF">2016-10-15T12:33:35Z</dcterms:created>
  <dcterms:modified xsi:type="dcterms:W3CDTF">2018-03-06T15:40:13Z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6ea911e1-a957-46a5-ad48-109c5bc95bb7</vt:lpwstr>
  </property>
  <property fmtid="{D5CDD505-2E9C-101B-9397-08002B2CF9AE}" pid="3" name="CTP_TimeStamp">
    <vt:lpwstr>2018-03-06 15:40:13Z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