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9193A-31E8-4C35-A369-D1894572BB67}" type="datetimeFigureOut">
              <a:rPr lang="fi-FI" smtClean="0"/>
              <a:t>20.11.2017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947409-62FC-4FD1-8FCB-2ACFB9AEF80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48366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smtClean="0"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000000"/>
                </a:buClr>
                <a:buSzPct val="25000"/>
                <a:buFont typeface="Calibri"/>
                <a:buNone/>
              </a:pPr>
              <a:t>1</a:t>
            </a:fld>
            <a:endParaRPr lang="en-US" sz="12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444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203D-C2A1-48E4-823C-156DD34C6BB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lang="en-US" sz="1067" smtClean="0">
                <a:solidFill>
                  <a:srgbClr val="FFFFFF"/>
                </a:solidFill>
              </a:rPr>
              <a:pPr>
                <a:buClr>
                  <a:srgbClr val="FFFFFF"/>
                </a:buClr>
                <a:buSzPct val="25000"/>
                <a:buFont typeface="Arial"/>
                <a:buNone/>
              </a:pPr>
              <a:t>‹#›</a:t>
            </a:fld>
            <a:endParaRPr lang="en-US" sz="1067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61145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203D-C2A1-48E4-823C-156DD34C6BB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lang="en-US" sz="1067" smtClean="0">
                <a:solidFill>
                  <a:srgbClr val="FFFFFF"/>
                </a:solidFill>
              </a:rPr>
              <a:pPr>
                <a:buClr>
                  <a:srgbClr val="FFFFFF"/>
                </a:buClr>
                <a:buSzPct val="25000"/>
                <a:buFont typeface="Arial"/>
                <a:buNone/>
              </a:pPr>
              <a:t>‹#›</a:t>
            </a:fld>
            <a:endParaRPr lang="en-US" sz="1067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90850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203D-C2A1-48E4-823C-156DD34C6BB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lang="en-US" sz="1067" smtClean="0">
                <a:solidFill>
                  <a:srgbClr val="FFFFFF"/>
                </a:solidFill>
              </a:rPr>
              <a:pPr>
                <a:buClr>
                  <a:srgbClr val="FFFFFF"/>
                </a:buClr>
                <a:buSzPct val="25000"/>
                <a:buFont typeface="Arial"/>
                <a:buNone/>
              </a:pPr>
              <a:t>‹#›</a:t>
            </a:fld>
            <a:endParaRPr lang="en-US" sz="1067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44092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 with Radial Gradien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607483" y="4657344"/>
            <a:ext cx="8440283" cy="12338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D54E"/>
              </a:buClr>
              <a:buFont typeface="Noto Sans Symbols"/>
              <a:buNone/>
              <a:defRPr sz="2133" b="0" i="0" u="none" strike="noStrike" cap="none">
                <a:solidFill>
                  <a:srgbClr val="F3D54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-1268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Font typeface="Noto Sans Symbols"/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lvl="2" indent="-12669" algn="ctr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12654" algn="ctr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lvl="4" indent="-12638" algn="ctr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lvl="5" indent="-12624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6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lvl="6" indent="-12608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6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lvl="7" indent="-12593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6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lvl="8" indent="-12577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6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ctrTitle"/>
          </p:nvPr>
        </p:nvSpPr>
        <p:spPr>
          <a:xfrm>
            <a:off x="584449" y="3372523"/>
            <a:ext cx="10950515" cy="13363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9989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66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50052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Bulleted Tex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165600" y="6432516"/>
            <a:ext cx="38607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prstClr val="white"/>
              </a:buClr>
            </a:pPr>
            <a:endParaRPr>
              <a:solidFill>
                <a:prstClr val="white"/>
              </a:solidFill>
            </a:endParaRPr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9163135" y="643251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prstClr val="white"/>
              </a:buClr>
              <a:buSzPct val="25000"/>
              <a:buFont typeface="Arial"/>
              <a:buNone/>
            </a:pPr>
            <a:fld id="{00000000-1234-1234-1234-123412341234}" type="slidenum">
              <a:rPr lang="en-US" sz="1067">
                <a:solidFill>
                  <a:prstClr val="white"/>
                </a:solidFill>
              </a:rPr>
              <a:pPr>
                <a:buClr>
                  <a:prstClr val="white"/>
                </a:buClr>
                <a:buSzPct val="25000"/>
                <a:buFont typeface="Arial"/>
                <a:buNone/>
              </a:pPr>
              <a:t>‹#›</a:t>
            </a:fld>
            <a:endParaRPr lang="en-US" sz="1067">
              <a:solidFill>
                <a:prstClr val="white"/>
              </a:solidFill>
            </a:endParaRPr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102500" y="1025811"/>
            <a:ext cx="11736351" cy="48836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71C5"/>
              </a:buClr>
              <a:buFont typeface="Noto Sans Symbols"/>
              <a:buNone/>
              <a:defRPr sz="2400" b="0" i="0" u="none" strike="noStrike" cap="none">
                <a:solidFill>
                  <a:srgbClr val="0071C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44500" marR="0" lvl="1" indent="1524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3C7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01699" marR="0" lvl="2" indent="139700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rgbClr val="003C7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424630" marR="0" lvl="3" indent="91130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rgbClr val="003C71"/>
              </a:buClr>
              <a:buSzPct val="108106"/>
              <a:buFont typeface="Arial"/>
              <a:buChar char="–"/>
              <a:defRPr sz="2133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65080" marR="0" lvl="4" indent="36147" algn="l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003C71"/>
              </a:buClr>
              <a:buSzPct val="91610"/>
              <a:buFont typeface="Arial"/>
              <a:buChar char="–"/>
              <a:defRPr sz="1867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530736" marR="0" lvl="5" indent="122985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ct val="94034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140336" marR="0" lvl="6" indent="122985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ct val="94034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749937" marR="0" lvl="7" indent="122985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ct val="94034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359537" marR="0" lvl="8" indent="122985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ct val="94034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100383" y="85821"/>
            <a:ext cx="10972799" cy="8534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Font typeface="Arial"/>
              <a:buNone/>
              <a:defRPr sz="3733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9269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ero 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07483" y="2979841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5333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-12684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Font typeface="Noto Sans Symbols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lvl="2" indent="-12669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12654" algn="l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lvl="4" indent="-12638" algn="l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lvl="5" indent="-12624" algn="l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lvl="6" indent="-12608" algn="l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lvl="7" indent="-12593" algn="l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lvl="8" indent="-12577" algn="l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9163135" y="643251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lang="en-US" sz="1067">
                <a:solidFill>
                  <a:srgbClr val="FFFFFF"/>
                </a:solidFill>
              </a:rPr>
              <a:pPr>
                <a:buClr>
                  <a:srgbClr val="FFFFFF"/>
                </a:buClr>
                <a:buSzPct val="25000"/>
                <a:buFont typeface="Arial"/>
                <a:buNone/>
              </a:pPr>
              <a:t>‹#›</a:t>
            </a:fld>
            <a:endParaRPr lang="en-US" sz="1067">
              <a:solidFill>
                <a:srgbClr val="FFFFFF"/>
              </a:solidFill>
            </a:endParaRPr>
          </a:p>
        </p:txBody>
      </p:sp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607483" y="1469058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Font typeface="Arial"/>
              <a:buNone/>
              <a:defRPr sz="5333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399681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and Right Imag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/>
          </p:cNvSpPr>
          <p:nvPr>
            <p:ph type="pic" idx="2"/>
          </p:nvPr>
        </p:nvSpPr>
        <p:spPr>
          <a:xfrm>
            <a:off x="6237817" y="0"/>
            <a:ext cx="5954182" cy="6358464"/>
          </a:xfrm>
          <a:prstGeom prst="rect">
            <a:avLst/>
          </a:prstGeom>
          <a:solidFill>
            <a:srgbClr val="CFD5D8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71C5"/>
              </a:buClr>
              <a:buFont typeface="Noto Sans Symbols"/>
              <a:buNone/>
              <a:defRPr sz="2400" b="0" i="0" u="none" strike="noStrike" cap="none">
                <a:solidFill>
                  <a:srgbClr val="0071C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4030" marR="0" lvl="1" indent="10383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3C71"/>
              </a:buClr>
              <a:buSzPct val="108106"/>
              <a:buFont typeface="Noto Sans Symbols"/>
              <a:buChar char="▪"/>
              <a:defRPr sz="2133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91230" marR="0" lvl="2" indent="91130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rgbClr val="003C71"/>
              </a:buClr>
              <a:buSzPct val="108106"/>
              <a:buFont typeface="Arial"/>
              <a:buChar char="–"/>
              <a:defRPr sz="2133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95182" marR="0" lvl="3" indent="36146" algn="l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003C71"/>
              </a:buClr>
              <a:buSzPct val="91610"/>
              <a:buFont typeface="Arial"/>
              <a:buChar char="–"/>
              <a:defRPr sz="1867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65080" marR="0" lvl="4" indent="36147" algn="l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003C71"/>
              </a:buClr>
              <a:buSzPct val="91610"/>
              <a:buFont typeface="Arial"/>
              <a:buChar char="–"/>
              <a:defRPr sz="1867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530736" marR="0" lvl="5" indent="122985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ct val="94034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140336" marR="0" lvl="6" indent="122985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ct val="94034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749937" marR="0" lvl="7" indent="122985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ct val="94034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359537" marR="0" lvl="8" indent="122985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ct val="94034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607483" y="411797"/>
            <a:ext cx="5342466" cy="11582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Font typeface="Arial"/>
              <a:buNone/>
              <a:defRPr sz="3733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4165600" y="6432516"/>
            <a:ext cx="38607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prstClr val="white"/>
              </a:buClr>
            </a:pPr>
            <a:endParaRPr>
              <a:solidFill>
                <a:prstClr val="white"/>
              </a:solidFill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9163135" y="643251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lang="en-US" sz="1067">
                <a:solidFill>
                  <a:srgbClr val="FFFFFF"/>
                </a:solidFill>
              </a:rPr>
              <a:pPr>
                <a:buClr>
                  <a:srgbClr val="FFFFFF"/>
                </a:buClr>
                <a:buSzPct val="25000"/>
                <a:buFont typeface="Arial"/>
                <a:buNone/>
              </a:pPr>
              <a:t>‹#›</a:t>
            </a:fld>
            <a:endParaRPr lang="en-US" sz="1067">
              <a:solidFill>
                <a:srgbClr val="FFFFFF"/>
              </a:solidFill>
            </a:endParaRP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07485" y="1766991"/>
            <a:ext cx="5342466" cy="45677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71C5"/>
              </a:buClr>
              <a:buFont typeface="Noto Sans Symbols"/>
              <a:buNone/>
              <a:defRPr sz="2400" b="0" i="0" u="none" strike="noStrike" cap="none">
                <a:solidFill>
                  <a:srgbClr val="0071C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4030" marR="0" lvl="1" indent="10383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3C71"/>
              </a:buClr>
              <a:buSzPct val="108106"/>
              <a:buFont typeface="Noto Sans Symbols"/>
              <a:buChar char="▪"/>
              <a:defRPr sz="2133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61782" marR="0" lvl="2" indent="36146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rgbClr val="003C71"/>
              </a:buClr>
              <a:buSzPct val="91610"/>
              <a:buFont typeface="Arial"/>
              <a:buChar char="–"/>
              <a:defRPr sz="1867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843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542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530736" marR="0" lvl="5" indent="122985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ct val="94034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140336" marR="0" lvl="6" indent="122985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ct val="94034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749937" marR="0" lvl="7" indent="122985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ct val="94034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359537" marR="0" lvl="8" indent="122985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ct val="94034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8832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and Bottom Half Image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/>
          </p:cNvSpPr>
          <p:nvPr>
            <p:ph type="pic" idx="2"/>
          </p:nvPr>
        </p:nvSpPr>
        <p:spPr>
          <a:xfrm>
            <a:off x="0" y="3432175"/>
            <a:ext cx="12192000" cy="2926199"/>
          </a:xfrm>
          <a:prstGeom prst="rect">
            <a:avLst/>
          </a:prstGeom>
          <a:solidFill>
            <a:srgbClr val="CFD5D8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71C5"/>
              </a:buClr>
              <a:buFont typeface="Noto Sans Symbols"/>
              <a:buNone/>
              <a:defRPr sz="2400" b="0" i="0" u="none" strike="noStrike" cap="none">
                <a:solidFill>
                  <a:srgbClr val="0071C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35629" marR="0" lvl="1" indent="4259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3C71"/>
              </a:buClr>
              <a:buSzPct val="109804"/>
              <a:buFont typeface="Noto Sans Symbols"/>
              <a:buChar char="▪"/>
              <a:defRPr sz="2133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80129" marR="0" lvl="2" indent="55295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rgbClr val="003C71"/>
              </a:buClr>
              <a:buSzPct val="109804"/>
              <a:buFont typeface="Arial"/>
              <a:buChar char="–"/>
              <a:defRPr sz="2133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433282" marR="0" lvl="3" indent="59625" algn="l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003C71"/>
              </a:buClr>
              <a:buSzPct val="90018"/>
              <a:buFont typeface="Arial"/>
              <a:buChar char="–"/>
              <a:defRPr sz="1867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03180" marR="0" lvl="4" indent="59627" algn="l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003C71"/>
              </a:buClr>
              <a:buSzPct val="90018"/>
              <a:buFont typeface="Arial"/>
              <a:buChar char="–"/>
              <a:defRPr sz="1867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93816" marR="0" lvl="5" indent="-42065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ct val="92884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303416" marR="0" lvl="6" indent="-42065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ct val="92884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913016" marR="0" lvl="7" indent="-42065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ct val="92884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522616" marR="0" lvl="8" indent="-42065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ct val="92884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ftr" idx="11"/>
          </p:nvPr>
        </p:nvSpPr>
        <p:spPr>
          <a:xfrm>
            <a:off x="4165600" y="6432516"/>
            <a:ext cx="38607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prstClr val="white"/>
              </a:buClr>
            </a:pPr>
            <a:endParaRPr>
              <a:solidFill>
                <a:prstClr val="white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9163135" y="6432516"/>
            <a:ext cx="2844900" cy="365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lang="en-US" sz="1067">
                <a:solidFill>
                  <a:srgbClr val="FFFFFF"/>
                </a:solidFill>
              </a:rPr>
              <a:pPr>
                <a:buClr>
                  <a:srgbClr val="FFFFFF"/>
                </a:buClr>
                <a:buSzPct val="25000"/>
                <a:buFont typeface="Arial"/>
                <a:buNone/>
              </a:pPr>
              <a:t>‹#›</a:t>
            </a:fld>
            <a:endParaRPr lang="en-US" sz="1067">
              <a:solidFill>
                <a:srgbClr val="FFFFFF"/>
              </a:solidFill>
            </a:endParaRP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07485" y="1604433"/>
            <a:ext cx="5342398" cy="174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71C5"/>
              </a:buClr>
              <a:buFont typeface="Noto Sans Symbols"/>
              <a:buNone/>
              <a:defRPr sz="2400" b="0" i="0" u="none" strike="noStrike" cap="none">
                <a:solidFill>
                  <a:srgbClr val="0071C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35629" marR="0" lvl="1" indent="4259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3C71"/>
              </a:buClr>
              <a:buSzPct val="109804"/>
              <a:buFont typeface="Noto Sans Symbols"/>
              <a:buChar char="▪"/>
              <a:defRPr sz="2133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99881" marR="0" lvl="2" indent="59626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rgbClr val="003C71"/>
              </a:buClr>
              <a:buSzPct val="90018"/>
              <a:buFont typeface="Arial"/>
              <a:buChar char="–"/>
              <a:defRPr sz="1867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84299" marR="0" lvl="3" indent="88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54199" marR="0" lvl="4" indent="88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93816" marR="0" lvl="5" indent="-42065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ct val="92884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303416" marR="0" lvl="6" indent="-42065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ct val="92884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913016" marR="0" lvl="7" indent="-42065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ct val="92884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522616" marR="0" lvl="8" indent="-42065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ct val="92884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3"/>
          </p:nvPr>
        </p:nvSpPr>
        <p:spPr>
          <a:xfrm>
            <a:off x="6237817" y="1604433"/>
            <a:ext cx="5340298" cy="174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71C5"/>
              </a:buClr>
              <a:buFont typeface="Noto Sans Symbols"/>
              <a:buNone/>
              <a:defRPr sz="2400" b="0" i="0" u="none" strike="noStrike" cap="none">
                <a:solidFill>
                  <a:srgbClr val="0071C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35629" marR="0" lvl="1" indent="4259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3C71"/>
              </a:buClr>
              <a:buSzPct val="109804"/>
              <a:buFont typeface="Noto Sans Symbols"/>
              <a:buChar char="▪"/>
              <a:defRPr sz="2133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99881" marR="0" lvl="2" indent="59626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rgbClr val="003C71"/>
              </a:buClr>
              <a:buSzPct val="90018"/>
              <a:buFont typeface="Arial"/>
              <a:buChar char="–"/>
              <a:defRPr sz="1867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84299" marR="0" lvl="3" indent="88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54199" marR="0" lvl="4" indent="88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93816" marR="0" lvl="5" indent="-42065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ct val="92884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303416" marR="0" lvl="6" indent="-42065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ct val="92884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913016" marR="0" lvl="7" indent="-42065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ct val="92884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522616" marR="0" lvl="8" indent="-42065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ct val="92884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607483" y="411797"/>
            <a:ext cx="10972799" cy="11582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Font typeface="Arial"/>
              <a:buNone/>
              <a:defRPr sz="3733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7775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203D-C2A1-48E4-823C-156DD34C6BB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FF339-C289-BD4E-BE3A-0EFF8D97C3C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/37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784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203D-C2A1-48E4-823C-156DD34C6BB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lang="en-US" sz="1067" smtClean="0">
                <a:solidFill>
                  <a:srgbClr val="FFFFFF"/>
                </a:solidFill>
              </a:rPr>
              <a:pPr>
                <a:buClr>
                  <a:srgbClr val="FFFFFF"/>
                </a:buClr>
                <a:buSzPct val="25000"/>
                <a:buFont typeface="Arial"/>
                <a:buNone/>
              </a:pPr>
              <a:t>‹#›</a:t>
            </a:fld>
            <a:endParaRPr lang="en-US" sz="1067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40731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203D-C2A1-48E4-823C-156DD34C6BB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lang="en-US" sz="1067" smtClean="0">
                <a:solidFill>
                  <a:srgbClr val="FFFFFF"/>
                </a:solidFill>
              </a:rPr>
              <a:pPr>
                <a:buClr>
                  <a:srgbClr val="FFFFFF"/>
                </a:buClr>
                <a:buSzPct val="25000"/>
                <a:buFont typeface="Arial"/>
                <a:buNone/>
              </a:pPr>
              <a:t>‹#›</a:t>
            </a:fld>
            <a:endParaRPr lang="en-US" sz="1067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6712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203D-C2A1-48E4-823C-156DD34C6BB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lang="en-US" sz="1067" smtClean="0">
                <a:solidFill>
                  <a:srgbClr val="FFFFFF"/>
                </a:solidFill>
              </a:rPr>
              <a:pPr>
                <a:buClr>
                  <a:srgbClr val="FFFFFF"/>
                </a:buClr>
                <a:buSzPct val="25000"/>
                <a:buFont typeface="Arial"/>
                <a:buNone/>
              </a:pPr>
              <a:t>‹#›</a:t>
            </a:fld>
            <a:endParaRPr lang="en-US" sz="1067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25944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203D-C2A1-48E4-823C-156DD34C6BB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lang="en-US" sz="1067" smtClean="0">
                <a:solidFill>
                  <a:srgbClr val="FFFFFF"/>
                </a:solidFill>
              </a:rPr>
              <a:pPr>
                <a:buClr>
                  <a:srgbClr val="FFFFFF"/>
                </a:buClr>
                <a:buSzPct val="25000"/>
                <a:buFont typeface="Arial"/>
                <a:buNone/>
              </a:pPr>
              <a:t>‹#›</a:t>
            </a:fld>
            <a:endParaRPr lang="en-US" sz="1067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28304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203D-C2A1-48E4-823C-156DD34C6BB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lang="en-US" sz="1067" smtClean="0">
                <a:solidFill>
                  <a:srgbClr val="FFFFFF"/>
                </a:solidFill>
              </a:rPr>
              <a:pPr>
                <a:buClr>
                  <a:srgbClr val="FFFFFF"/>
                </a:buClr>
                <a:buSzPct val="25000"/>
                <a:buFont typeface="Arial"/>
                <a:buNone/>
              </a:pPr>
              <a:t>‹#›</a:t>
            </a:fld>
            <a:endParaRPr lang="en-US" sz="1067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91456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203D-C2A1-48E4-823C-156DD34C6BB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lang="en-US" sz="1067" smtClean="0">
                <a:solidFill>
                  <a:srgbClr val="FFFFFF"/>
                </a:solidFill>
              </a:rPr>
              <a:pPr>
                <a:buClr>
                  <a:srgbClr val="FFFFFF"/>
                </a:buClr>
                <a:buSzPct val="25000"/>
                <a:buFont typeface="Arial"/>
                <a:buNone/>
              </a:pPr>
              <a:t>‹#›</a:t>
            </a:fld>
            <a:endParaRPr lang="en-US" sz="1067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73624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203D-C2A1-48E4-823C-156DD34C6BB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lang="en-US" sz="1067" smtClean="0">
                <a:solidFill>
                  <a:srgbClr val="FFFFFF"/>
                </a:solidFill>
              </a:rPr>
              <a:pPr>
                <a:buClr>
                  <a:srgbClr val="FFFFFF"/>
                </a:buClr>
                <a:buSzPct val="25000"/>
                <a:buFont typeface="Arial"/>
                <a:buNone/>
              </a:pPr>
              <a:t>‹#›</a:t>
            </a:fld>
            <a:endParaRPr lang="en-US" sz="1067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35000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F203D-C2A1-48E4-823C-156DD34C6BBC}" type="datetimeFigureOut">
              <a:rPr lang="en-US" kern="0" smtClean="0">
                <a:solidFill>
                  <a:prstClr val="black">
                    <a:tint val="75000"/>
                  </a:prstClr>
                </a:solidFill>
                <a:latin typeface="Arial"/>
                <a:cs typeface="Arial"/>
                <a:sym typeface="Arial"/>
              </a:rPr>
              <a:pPr/>
              <a:t>11/20/2017</a:t>
            </a:fld>
            <a:endParaRPr lang="en-US" kern="0">
              <a:solidFill>
                <a:prstClr val="black">
                  <a:tint val="75000"/>
                </a:prstClr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kern="0">
              <a:solidFill>
                <a:prstClr val="black">
                  <a:tint val="75000"/>
                </a:prstClr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lang="en-US" sz="1067" kern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pPr>
                <a:buClr>
                  <a:srgbClr val="FFFFFF"/>
                </a:buClr>
                <a:buSzPct val="25000"/>
                <a:buFont typeface="Arial"/>
                <a:buNone/>
              </a:pPr>
              <a:t>‹#›</a:t>
            </a:fld>
            <a:endParaRPr lang="en-US" sz="1067"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240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loud 48"/>
          <p:cNvSpPr/>
          <p:nvPr/>
        </p:nvSpPr>
        <p:spPr>
          <a:xfrm>
            <a:off x="9346065" y="1386079"/>
            <a:ext cx="999704" cy="504057"/>
          </a:xfrm>
          <a:prstGeom prst="cloud">
            <a:avLst/>
          </a:prstGeom>
          <a:solidFill>
            <a:srgbClr val="41AA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kern="0">
                <a:solidFill>
                  <a:prstClr val="white"/>
                </a:solidFill>
                <a:sym typeface="Arial"/>
              </a:rPr>
              <a:t>Lua</a:t>
            </a:r>
          </a:p>
        </p:txBody>
      </p:sp>
      <p:sp>
        <p:nvSpPr>
          <p:cNvPr id="6" name="Cloud 48"/>
          <p:cNvSpPr/>
          <p:nvPr/>
        </p:nvSpPr>
        <p:spPr>
          <a:xfrm>
            <a:off x="8400256" y="5070447"/>
            <a:ext cx="1011384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en-US" sz="1400" kern="0">
                <a:solidFill>
                  <a:prstClr val="white"/>
                </a:solidFill>
                <a:sym typeface="Arial"/>
              </a:rPr>
              <a:t>OCF</a:t>
            </a:r>
          </a:p>
        </p:txBody>
      </p:sp>
      <p:sp>
        <p:nvSpPr>
          <p:cNvPr id="7" name="角丸四角形 6"/>
          <p:cNvSpPr/>
          <p:nvPr/>
        </p:nvSpPr>
        <p:spPr bwMode="auto">
          <a:xfrm>
            <a:off x="4814591" y="980149"/>
            <a:ext cx="2587746" cy="4245790"/>
          </a:xfrm>
          <a:prstGeom prst="roundRect">
            <a:avLst>
              <a:gd name="adj" fmla="val 6113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defRPr/>
            </a:pPr>
            <a:r>
              <a:rPr lang="en-US" altLang="ja-JP" sz="2000" b="1" kern="0" dirty="0" err="1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  <a:sym typeface="Arial"/>
              </a:rPr>
              <a:t>WoT</a:t>
            </a: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  <a:sym typeface="Arial"/>
              </a:rPr>
              <a:t> Servient</a:t>
            </a:r>
          </a:p>
        </p:txBody>
      </p:sp>
      <p:sp>
        <p:nvSpPr>
          <p:cNvPr id="8" name="角丸四角形 21"/>
          <p:cNvSpPr/>
          <p:nvPr/>
        </p:nvSpPr>
        <p:spPr bwMode="auto">
          <a:xfrm>
            <a:off x="4934238" y="1484206"/>
            <a:ext cx="2348452" cy="1944216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defRPr/>
            </a:pPr>
            <a:r>
              <a:rPr lang="en-US" altLang="ja-JP" sz="1600" kern="0" dirty="0">
                <a:solidFill>
                  <a:prstClr val="black"/>
                </a:solidFill>
                <a:latin typeface="Calibri Light" panose="020F0302020204030204"/>
                <a:ea typeface="HG明朝E" panose="02020909000000000000" pitchFamily="17" charset="-128"/>
                <a:cs typeface="Arial" pitchFamily="34" charset="0"/>
                <a:sym typeface="Arial"/>
              </a:rPr>
              <a:t>Runtime Environment</a:t>
            </a:r>
          </a:p>
        </p:txBody>
      </p:sp>
      <p:grpSp>
        <p:nvGrpSpPr>
          <p:cNvPr id="9" name="Group 38"/>
          <p:cNvGrpSpPr/>
          <p:nvPr/>
        </p:nvGrpSpPr>
        <p:grpSpPr>
          <a:xfrm>
            <a:off x="2496873" y="3379394"/>
            <a:ext cx="2060941" cy="828000"/>
            <a:chOff x="2670082" y="4186219"/>
            <a:chExt cx="2060941" cy="828000"/>
          </a:xfrm>
        </p:grpSpPr>
        <p:sp>
          <p:nvSpPr>
            <p:cNvPr id="10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lang="en-US" altLang="ja-JP" sz="2000" kern="0" dirty="0">
                  <a:solidFill>
                    <a:prstClr val="white"/>
                  </a:solidFill>
                  <a:ea typeface="HG明朝E" panose="02020909000000000000" pitchFamily="17" charset="-128"/>
                  <a:cs typeface="Arial" pitchFamily="34" charset="0"/>
                  <a:sym typeface="Arial"/>
                </a:rPr>
                <a:t>Thing</a:t>
              </a:r>
              <a:br>
                <a:rPr lang="en-US" altLang="ja-JP" sz="2000" kern="0" dirty="0">
                  <a:solidFill>
                    <a:prstClr val="white"/>
                  </a:solidFill>
                  <a:ea typeface="HG明朝E" panose="02020909000000000000" pitchFamily="17" charset="-128"/>
                  <a:cs typeface="Arial" pitchFamily="34" charset="0"/>
                  <a:sym typeface="Arial"/>
                </a:rPr>
              </a:br>
              <a:r>
                <a:rPr lang="en-US" altLang="ja-JP" sz="2000" kern="0" dirty="0">
                  <a:solidFill>
                    <a:prstClr val="white"/>
                  </a:solidFill>
                  <a:ea typeface="HG明朝E" panose="02020909000000000000" pitchFamily="17" charset="-128"/>
                  <a:cs typeface="Arial" pitchFamily="34" charset="0"/>
                  <a:sym typeface="Arial"/>
                </a:rPr>
                <a:t>Description</a:t>
              </a:r>
              <a:endParaRPr lang="en-US" altLang="ja-JP" sz="28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  <a:sym typeface="Arial"/>
              </a:endParaRPr>
            </a:p>
          </p:txBody>
        </p:sp>
        <p:grpSp>
          <p:nvGrpSpPr>
            <p:cNvPr id="11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1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algn="ctr">
                  <a:defRPr/>
                </a:pPr>
                <a:endParaRPr lang="en-US" sz="4400" kern="0">
                  <a:solidFill>
                    <a:prstClr val="white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algn="ctr">
                  <a:defRPr/>
                </a:pPr>
                <a:endParaRPr lang="en-US" sz="4400" kern="0">
                  <a:solidFill>
                    <a:prstClr val="white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algn="ctr">
                  <a:defRPr/>
                </a:pPr>
                <a:endParaRPr lang="en-US" sz="4400" kern="0">
                  <a:solidFill>
                    <a:prstClr val="white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algn="ctr">
                  <a:defRPr/>
                </a:pPr>
                <a:endParaRPr lang="en-US" sz="4400" kern="0">
                  <a:solidFill>
                    <a:prstClr val="white"/>
                  </a:solidFill>
                  <a:cs typeface="Arial"/>
                  <a:sym typeface="Arial"/>
                </a:endParaRPr>
              </a:p>
            </p:txBody>
          </p:sp>
        </p:grpSp>
      </p:grpSp>
      <p:sp>
        <p:nvSpPr>
          <p:cNvPr id="16" name="Right Brace 36"/>
          <p:cNvSpPr>
            <a:spLocks/>
          </p:cNvSpPr>
          <p:nvPr/>
        </p:nvSpPr>
        <p:spPr bwMode="auto">
          <a:xfrm>
            <a:off x="7537432" y="1484205"/>
            <a:ext cx="288032" cy="380048"/>
          </a:xfrm>
          <a:prstGeom prst="righ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2400" kern="0">
              <a:solidFill>
                <a:srgbClr val="000000"/>
              </a:solidFill>
              <a:latin typeface="Arial" charset="0"/>
              <a:ea typeface="ヒラギノ角ゴ Pro W3" charset="0"/>
              <a:cs typeface="Arial"/>
              <a:sym typeface="Arial"/>
            </a:endParaRPr>
          </a:p>
        </p:txBody>
      </p:sp>
      <p:sp>
        <p:nvSpPr>
          <p:cNvPr id="17" name="テキスト ボックス 39"/>
          <p:cNvSpPr txBox="1"/>
          <p:nvPr/>
        </p:nvSpPr>
        <p:spPr>
          <a:xfrm>
            <a:off x="7896200" y="1974104"/>
            <a:ext cx="3681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kern="0" dirty="0">
                <a:solidFill>
                  <a:srgbClr val="005A9C"/>
                </a:solidFill>
                <a:latin typeface="Calibri Light" panose="020F0302020204030204"/>
                <a:ea typeface="HG明朝E" panose="02020909000000000000" pitchFamily="17" charset="-128"/>
                <a:cs typeface="Arial"/>
                <a:sym typeface="Arial"/>
              </a:rPr>
              <a:t>3</a:t>
            </a:r>
            <a:r>
              <a:rPr lang="en-US" altLang="ja-JP" sz="2000" b="1" kern="0" dirty="0">
                <a:solidFill>
                  <a:srgbClr val="005A9C"/>
                </a:solidFill>
                <a:latin typeface="Calibri Light" panose="020F0302020204030204"/>
                <a:ea typeface="HG明朝E" panose="02020909000000000000" pitchFamily="17" charset="-128"/>
                <a:cs typeface="Arial"/>
                <a:sym typeface="Arial"/>
              </a:rPr>
              <a:t>. </a:t>
            </a:r>
            <a:r>
              <a:rPr lang="en-US" altLang="ja-JP" sz="2000" b="1" kern="0" dirty="0" err="1">
                <a:solidFill>
                  <a:srgbClr val="005A9C"/>
                </a:solidFill>
                <a:latin typeface="Calibri Light" panose="020F0302020204030204"/>
                <a:ea typeface="HG明朝E" panose="02020909000000000000" pitchFamily="17" charset="-128"/>
                <a:cs typeface="Arial"/>
                <a:sym typeface="Arial"/>
              </a:rPr>
              <a:t>WoT</a:t>
            </a:r>
            <a:r>
              <a:rPr lang="en-US" altLang="ja-JP" sz="2000" b="1" kern="0" dirty="0">
                <a:solidFill>
                  <a:srgbClr val="005A9C"/>
                </a:solidFill>
                <a:latin typeface="Calibri Light" panose="020F0302020204030204"/>
                <a:ea typeface="HG明朝E" panose="02020909000000000000" pitchFamily="17" charset="-128"/>
                <a:cs typeface="Arial"/>
                <a:sym typeface="Arial"/>
              </a:rPr>
              <a:t> </a:t>
            </a:r>
            <a:r>
              <a:rPr lang="en-US" altLang="ja-JP" sz="2000" b="1" kern="0" dirty="0">
                <a:solidFill>
                  <a:srgbClr val="005A9C"/>
                </a:solidFill>
                <a:latin typeface="Calibri Light" panose="020F0302020204030204"/>
                <a:ea typeface="HG明朝E" panose="02020909000000000000" pitchFamily="17" charset="-128"/>
                <a:cs typeface="Arial"/>
                <a:sym typeface="Arial"/>
              </a:rPr>
              <a:t>Scripting API</a:t>
            </a:r>
            <a:r>
              <a:rPr lang="en-US" altLang="ja-JP" sz="2000" kern="0" dirty="0">
                <a:solidFill>
                  <a:prstClr val="black"/>
                </a:solidFill>
                <a:latin typeface="Calibri Light" panose="020F0302020204030204"/>
                <a:ea typeface="HG明朝E" panose="02020909000000000000" pitchFamily="17" charset="-128"/>
                <a:cs typeface="Arial"/>
                <a:sym typeface="Arial"/>
              </a:rPr>
              <a:t/>
            </a:r>
            <a:br>
              <a:rPr lang="en-US" altLang="ja-JP" sz="2000" kern="0" dirty="0">
                <a:solidFill>
                  <a:prstClr val="black"/>
                </a:solidFill>
                <a:latin typeface="Calibri Light" panose="020F0302020204030204"/>
                <a:ea typeface="HG明朝E" panose="02020909000000000000" pitchFamily="17" charset="-128"/>
                <a:cs typeface="Arial"/>
                <a:sym typeface="Arial"/>
              </a:rPr>
            </a:br>
            <a:r>
              <a:rPr lang="en-US" altLang="ja-JP" sz="2000" kern="0" dirty="0">
                <a:solidFill>
                  <a:prstClr val="black"/>
                </a:solidFill>
                <a:latin typeface="Calibri Light" panose="020F0302020204030204"/>
                <a:ea typeface="HG明朝E" panose="02020909000000000000" pitchFamily="17" charset="-128"/>
                <a:cs typeface="Arial"/>
                <a:sym typeface="Arial"/>
              </a:rPr>
              <a:t>for </a:t>
            </a:r>
            <a:r>
              <a:rPr lang="en-US" altLang="ja-JP" sz="2000" kern="0" dirty="0">
                <a:solidFill>
                  <a:prstClr val="black"/>
                </a:solidFill>
                <a:latin typeface="Calibri Light" panose="020F0302020204030204"/>
                <a:ea typeface="HG明朝E" panose="02020909000000000000" pitchFamily="17" charset="-128"/>
                <a:cs typeface="Arial"/>
                <a:sym typeface="Arial"/>
              </a:rPr>
              <a:t>a browser-like</a:t>
            </a:r>
            <a:r>
              <a:rPr lang="en-US" altLang="ja-JP" sz="2000" kern="0" dirty="0">
                <a:solidFill>
                  <a:prstClr val="black"/>
                </a:solidFill>
                <a:latin typeface="Calibri Light" panose="020F0302020204030204"/>
                <a:ea typeface="HG明朝E" panose="02020909000000000000" pitchFamily="17" charset="-128"/>
                <a:cs typeface="Arial"/>
                <a:sym typeface="Arial"/>
              </a:rPr>
              <a:t/>
            </a:r>
            <a:br>
              <a:rPr lang="en-US" altLang="ja-JP" sz="2000" kern="0" dirty="0">
                <a:solidFill>
                  <a:prstClr val="black"/>
                </a:solidFill>
                <a:latin typeface="Calibri Light" panose="020F0302020204030204"/>
                <a:ea typeface="HG明朝E" panose="02020909000000000000" pitchFamily="17" charset="-128"/>
                <a:cs typeface="Arial"/>
                <a:sym typeface="Arial"/>
              </a:rPr>
            </a:br>
            <a:r>
              <a:rPr lang="en-US" altLang="ja-JP" sz="2000" kern="0" dirty="0">
                <a:solidFill>
                  <a:prstClr val="black"/>
                </a:solidFill>
                <a:latin typeface="Calibri Light" panose="020F0302020204030204"/>
                <a:ea typeface="HG明朝E" panose="02020909000000000000" pitchFamily="17" charset="-128"/>
                <a:cs typeface="Arial"/>
                <a:sym typeface="Arial"/>
              </a:rPr>
              <a:t>runtime environment</a:t>
            </a:r>
            <a:endParaRPr lang="en-US" altLang="ja-JP" sz="2000" b="1" kern="0" dirty="0">
              <a:solidFill>
                <a:prstClr val="black"/>
              </a:solidFill>
              <a:latin typeface="Calibri Light" panose="020F0302020204030204"/>
              <a:ea typeface="HG明朝E" panose="02020909000000000000" pitchFamily="17" charset="-128"/>
              <a:cs typeface="Arial"/>
              <a:sym typeface="Arial"/>
            </a:endParaRPr>
          </a:p>
        </p:txBody>
      </p:sp>
      <p:sp>
        <p:nvSpPr>
          <p:cNvPr id="18" name="Rechteckiger Pfeil 34"/>
          <p:cNvSpPr/>
          <p:nvPr/>
        </p:nvSpPr>
        <p:spPr>
          <a:xfrm rot="5400000" flipH="1" flipV="1">
            <a:off x="4401194" y="3872748"/>
            <a:ext cx="280148" cy="772261"/>
          </a:xfrm>
          <a:prstGeom prst="bentArrow">
            <a:avLst>
              <a:gd name="adj1" fmla="val 43521"/>
              <a:gd name="adj2" fmla="val 50000"/>
              <a:gd name="adj3" fmla="val 43417"/>
              <a:gd name="adj4" fmla="val 26183"/>
            </a:avLst>
          </a:prstGeom>
          <a:solidFill>
            <a:srgbClr val="41A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prstClr val="black"/>
              </a:solidFill>
              <a:sym typeface="Arial"/>
            </a:endParaRPr>
          </a:p>
        </p:txBody>
      </p:sp>
      <p:sp>
        <p:nvSpPr>
          <p:cNvPr id="19" name="Down Arrow 40"/>
          <p:cNvSpPr/>
          <p:nvPr/>
        </p:nvSpPr>
        <p:spPr>
          <a:xfrm rot="5400000">
            <a:off x="4572339" y="3547492"/>
            <a:ext cx="295612" cy="414097"/>
          </a:xfrm>
          <a:prstGeom prst="downArrow">
            <a:avLst/>
          </a:prstGeom>
          <a:solidFill>
            <a:srgbClr val="41A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20" name="Rechteckiger Pfeil 34"/>
          <p:cNvSpPr/>
          <p:nvPr/>
        </p:nvSpPr>
        <p:spPr>
          <a:xfrm rot="16200000" flipH="1">
            <a:off x="3885316" y="2492261"/>
            <a:ext cx="1199104" cy="659454"/>
          </a:xfrm>
          <a:prstGeom prst="bentArrow">
            <a:avLst>
              <a:gd name="adj1" fmla="val 19275"/>
              <a:gd name="adj2" fmla="val 19999"/>
              <a:gd name="adj3" fmla="val 17105"/>
              <a:gd name="adj4" fmla="val 26183"/>
            </a:avLst>
          </a:prstGeom>
          <a:solidFill>
            <a:srgbClr val="41A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prstClr val="black"/>
              </a:solidFill>
              <a:sym typeface="Arial"/>
            </a:endParaRPr>
          </a:p>
        </p:txBody>
      </p:sp>
      <p:sp>
        <p:nvSpPr>
          <p:cNvPr id="21" name="Right Brace 43"/>
          <p:cNvSpPr/>
          <p:nvPr/>
        </p:nvSpPr>
        <p:spPr bwMode="auto">
          <a:xfrm>
            <a:off x="7537432" y="4153393"/>
            <a:ext cx="288032" cy="380048"/>
          </a:xfrm>
          <a:prstGeom prst="righ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2400" kern="0">
              <a:solidFill>
                <a:srgbClr val="000000"/>
              </a:solidFill>
              <a:latin typeface="Arial" charset="0"/>
              <a:ea typeface="ヒラギノ角ゴ Pro W3" charset="0"/>
              <a:cs typeface="Arial"/>
              <a:sym typeface="Arial"/>
            </a:endParaRPr>
          </a:p>
        </p:txBody>
      </p:sp>
      <p:sp>
        <p:nvSpPr>
          <p:cNvPr id="22" name="テキスト ボックス 41"/>
          <p:cNvSpPr txBox="1"/>
          <p:nvPr/>
        </p:nvSpPr>
        <p:spPr>
          <a:xfrm>
            <a:off x="7833920" y="4126793"/>
            <a:ext cx="3681280" cy="1015663"/>
          </a:xfrm>
          <a:prstGeom prst="rect">
            <a:avLst/>
          </a:prstGeom>
          <a:noFill/>
        </p:spPr>
        <p:txBody>
          <a:bodyPr wrap="square" rIns="90000" rtlCol="0">
            <a:spAutoFit/>
          </a:bodyPr>
          <a:lstStyle/>
          <a:p>
            <a:r>
              <a:rPr lang="en-US" altLang="ja-JP" sz="2000" b="1" kern="0" dirty="0">
                <a:solidFill>
                  <a:srgbClr val="00B050"/>
                </a:solidFill>
                <a:latin typeface="Calibri Light" panose="020F0302020204030204"/>
                <a:ea typeface="HG明朝E" panose="02020909000000000000" pitchFamily="17" charset="-128"/>
                <a:cs typeface="Arial" panose="020B0604020202020204" pitchFamily="34" charset="0"/>
                <a:sym typeface="Arial"/>
              </a:rPr>
              <a:t>2</a:t>
            </a:r>
            <a:r>
              <a:rPr lang="en-US" altLang="ja-JP" sz="2000" b="1" kern="0" dirty="0">
                <a:solidFill>
                  <a:srgbClr val="00B050"/>
                </a:solidFill>
                <a:latin typeface="Calibri Light" panose="020F0302020204030204"/>
                <a:ea typeface="HG明朝E" panose="02020909000000000000" pitchFamily="17" charset="-128"/>
                <a:cs typeface="Arial" panose="020B0604020202020204" pitchFamily="34" charset="0"/>
                <a:sym typeface="Arial"/>
              </a:rPr>
              <a:t>. </a:t>
            </a:r>
            <a:r>
              <a:rPr lang="en-US" altLang="ja-JP" sz="2000" b="1" kern="0" dirty="0" err="1">
                <a:solidFill>
                  <a:srgbClr val="00B050"/>
                </a:solidFill>
                <a:latin typeface="Calibri Light" panose="020F0302020204030204"/>
                <a:ea typeface="HG明朝E" panose="02020909000000000000" pitchFamily="17" charset="-128"/>
                <a:cs typeface="Arial" panose="020B0604020202020204" pitchFamily="34" charset="0"/>
                <a:sym typeface="Arial"/>
              </a:rPr>
              <a:t>WoT</a:t>
            </a:r>
            <a:r>
              <a:rPr lang="en-US" altLang="ja-JP" sz="2000" b="1" kern="0" dirty="0">
                <a:solidFill>
                  <a:srgbClr val="00B050"/>
                </a:solidFill>
                <a:latin typeface="Calibri Light" panose="020F0302020204030204"/>
                <a:ea typeface="HG明朝E" panose="02020909000000000000" pitchFamily="17" charset="-128"/>
                <a:cs typeface="Arial" panose="020B0604020202020204" pitchFamily="34" charset="0"/>
                <a:sym typeface="Arial"/>
              </a:rPr>
              <a:t> </a:t>
            </a:r>
            <a:r>
              <a:rPr lang="en-US" altLang="ja-JP" sz="2000" b="1" kern="0" dirty="0">
                <a:solidFill>
                  <a:srgbClr val="00B050"/>
                </a:solidFill>
                <a:latin typeface="Calibri Light" panose="020F0302020204030204"/>
                <a:ea typeface="HG明朝E" panose="02020909000000000000" pitchFamily="17" charset="-128"/>
                <a:cs typeface="Arial" panose="020B0604020202020204" pitchFamily="34" charset="0"/>
                <a:sym typeface="Arial"/>
              </a:rPr>
              <a:t>Binding Templates</a:t>
            </a:r>
            <a:r>
              <a:rPr lang="en-US" altLang="ja-JP" sz="2000" b="1" kern="0" dirty="0">
                <a:solidFill>
                  <a:prstClr val="black"/>
                </a:solidFill>
                <a:latin typeface="Calibri Light" panose="020F0302020204030204"/>
                <a:ea typeface="HG明朝E" panose="02020909000000000000" pitchFamily="17" charset="-128"/>
                <a:cs typeface="Arial" panose="020B0604020202020204" pitchFamily="34" charset="0"/>
                <a:sym typeface="Arial"/>
              </a:rPr>
              <a:t/>
            </a:r>
            <a:br>
              <a:rPr lang="en-US" altLang="ja-JP" sz="2000" b="1" kern="0" dirty="0">
                <a:solidFill>
                  <a:prstClr val="black"/>
                </a:solidFill>
                <a:latin typeface="Calibri Light" panose="020F0302020204030204"/>
                <a:ea typeface="HG明朝E" panose="02020909000000000000" pitchFamily="17" charset="-128"/>
                <a:cs typeface="Arial" panose="020B0604020202020204" pitchFamily="34" charset="0"/>
                <a:sym typeface="Arial"/>
              </a:rPr>
            </a:br>
            <a:r>
              <a:rPr lang="en-US" altLang="ja-JP" sz="2000" kern="0" dirty="0">
                <a:solidFill>
                  <a:prstClr val="black"/>
                </a:solidFill>
                <a:latin typeface="Calibri Light" panose="020F0302020204030204"/>
                <a:ea typeface="HG明朝E" panose="02020909000000000000" pitchFamily="17" charset="-128"/>
                <a:cs typeface="Arial" panose="020B0604020202020204" pitchFamily="34" charset="0"/>
                <a:sym typeface="Arial"/>
              </a:rPr>
              <a:t>to connect to different</a:t>
            </a:r>
            <a:br>
              <a:rPr lang="en-US" altLang="ja-JP" sz="2000" kern="0" dirty="0">
                <a:solidFill>
                  <a:prstClr val="black"/>
                </a:solidFill>
                <a:latin typeface="Calibri Light" panose="020F0302020204030204"/>
                <a:ea typeface="HG明朝E" panose="02020909000000000000" pitchFamily="17" charset="-128"/>
                <a:cs typeface="Arial" panose="020B0604020202020204" pitchFamily="34" charset="0"/>
                <a:sym typeface="Arial"/>
              </a:rPr>
            </a:br>
            <a:r>
              <a:rPr lang="en-US" altLang="ja-JP" sz="2000" kern="0" dirty="0">
                <a:solidFill>
                  <a:prstClr val="black"/>
                </a:solidFill>
                <a:latin typeface="Calibri Light" panose="020F0302020204030204"/>
                <a:ea typeface="HG明朝E" panose="02020909000000000000" pitchFamily="17" charset="-128"/>
                <a:cs typeface="Arial" panose="020B0604020202020204" pitchFamily="34" charset="0"/>
                <a:sym typeface="Arial"/>
              </a:rPr>
              <a:t>platforms and ecosystems</a:t>
            </a:r>
            <a:endParaRPr lang="en-US" altLang="ja-JP" sz="2000" b="1" kern="0" dirty="0">
              <a:solidFill>
                <a:prstClr val="black"/>
              </a:solidFill>
              <a:latin typeface="Calibri Light" panose="020F0302020204030204"/>
              <a:ea typeface="HG明朝E" panose="02020909000000000000" pitchFamily="17" charset="-128"/>
              <a:cs typeface="Arial" panose="020B0604020202020204" pitchFamily="34" charset="0"/>
              <a:sym typeface="Arial"/>
            </a:endParaRPr>
          </a:p>
        </p:txBody>
      </p:sp>
      <p:sp>
        <p:nvSpPr>
          <p:cNvPr id="23" name="テキスト ボックス 43"/>
          <p:cNvSpPr txBox="1"/>
          <p:nvPr/>
        </p:nvSpPr>
        <p:spPr>
          <a:xfrm>
            <a:off x="877824" y="1121534"/>
            <a:ext cx="4049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kern="0" dirty="0">
                <a:solidFill>
                  <a:srgbClr val="4A7B7C"/>
                </a:solidFill>
                <a:latin typeface="Calibri Light" panose="020F0302020204030204"/>
                <a:ea typeface="HG明朝E" panose="02020909000000000000" pitchFamily="17" charset="-128"/>
                <a:cs typeface="Arial"/>
                <a:sym typeface="Arial"/>
              </a:rPr>
              <a:t>1. </a:t>
            </a:r>
            <a:r>
              <a:rPr lang="en-US" altLang="ja-JP" sz="2000" b="1" kern="0" dirty="0" err="1">
                <a:solidFill>
                  <a:srgbClr val="4A7B7C"/>
                </a:solidFill>
                <a:latin typeface="Calibri Light" panose="020F0302020204030204"/>
                <a:ea typeface="HG明朝E" panose="02020909000000000000" pitchFamily="17" charset="-128"/>
                <a:cs typeface="Arial"/>
                <a:sym typeface="Arial"/>
              </a:rPr>
              <a:t>WoT</a:t>
            </a:r>
            <a:r>
              <a:rPr lang="en-US" altLang="ja-JP" sz="2000" b="1" kern="0" dirty="0">
                <a:solidFill>
                  <a:srgbClr val="4A7B7C"/>
                </a:solidFill>
                <a:latin typeface="Calibri Light" panose="020F0302020204030204"/>
                <a:ea typeface="HG明朝E" panose="02020909000000000000" pitchFamily="17" charset="-128"/>
                <a:cs typeface="Arial"/>
                <a:sym typeface="Arial"/>
              </a:rPr>
              <a:t> </a:t>
            </a:r>
            <a:r>
              <a:rPr lang="en-US" altLang="ja-JP" sz="2000" b="1" kern="0" dirty="0">
                <a:solidFill>
                  <a:srgbClr val="4A7B7C"/>
                </a:solidFill>
                <a:latin typeface="Calibri Light" panose="020F0302020204030204"/>
                <a:ea typeface="HG明朝E" panose="02020909000000000000" pitchFamily="17" charset="-128"/>
                <a:cs typeface="Arial"/>
                <a:sym typeface="Arial"/>
              </a:rPr>
              <a:t>Thing Description (TD)</a:t>
            </a:r>
            <a:br>
              <a:rPr lang="en-US" altLang="ja-JP" sz="2000" b="1" kern="0" dirty="0">
                <a:solidFill>
                  <a:srgbClr val="4A7B7C"/>
                </a:solidFill>
                <a:latin typeface="Calibri Light" panose="020F0302020204030204"/>
                <a:ea typeface="HG明朝E" panose="02020909000000000000" pitchFamily="17" charset="-128"/>
                <a:cs typeface="Arial"/>
                <a:sym typeface="Arial"/>
              </a:rPr>
            </a:br>
            <a:r>
              <a:rPr lang="en-US" altLang="ja-JP" sz="2000" kern="0" dirty="0">
                <a:solidFill>
                  <a:srgbClr val="000000"/>
                </a:solidFill>
                <a:latin typeface="Calibri Light" panose="020F0302020204030204"/>
                <a:ea typeface="HG明朝E" panose="02020909000000000000" pitchFamily="17" charset="-128"/>
                <a:cs typeface="Arial"/>
                <a:sym typeface="Arial"/>
              </a:rPr>
              <a:t>with simple interaction model</a:t>
            </a:r>
            <a:endParaRPr lang="en-US" altLang="ja-JP" sz="2000" b="1" kern="0" dirty="0">
              <a:solidFill>
                <a:prstClr val="black"/>
              </a:solidFill>
              <a:latin typeface="Calibri Light" panose="020F0302020204030204"/>
              <a:ea typeface="HG明朝E" panose="02020909000000000000" pitchFamily="17" charset="-128"/>
              <a:cs typeface="Arial"/>
              <a:sym typeface="Arial"/>
            </a:endParaRPr>
          </a:p>
        </p:txBody>
      </p:sp>
      <p:sp>
        <p:nvSpPr>
          <p:cNvPr id="24" name="Cloud 46"/>
          <p:cNvSpPr/>
          <p:nvPr/>
        </p:nvSpPr>
        <p:spPr>
          <a:xfrm>
            <a:off x="1703512" y="2478159"/>
            <a:ext cx="1223022" cy="773640"/>
          </a:xfrm>
          <a:prstGeom prst="cloud">
            <a:avLst/>
          </a:prstGeom>
          <a:solidFill>
            <a:srgbClr val="4A7B7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kern="0">
                <a:solidFill>
                  <a:prstClr val="white"/>
                </a:solidFill>
                <a:sym typeface="Arial"/>
              </a:rPr>
              <a:t>Events</a:t>
            </a:r>
          </a:p>
        </p:txBody>
      </p:sp>
      <p:sp>
        <p:nvSpPr>
          <p:cNvPr id="25" name="Cloud 47"/>
          <p:cNvSpPr/>
          <p:nvPr/>
        </p:nvSpPr>
        <p:spPr>
          <a:xfrm>
            <a:off x="1931145" y="1890769"/>
            <a:ext cx="1562230" cy="773640"/>
          </a:xfrm>
          <a:prstGeom prst="cloud">
            <a:avLst/>
          </a:prstGeom>
          <a:solidFill>
            <a:srgbClr val="4A7B7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Ins="0" rtlCol="0" anchor="ctr"/>
          <a:lstStyle/>
          <a:p>
            <a:pPr algn="ctr"/>
            <a:r>
              <a:rPr lang="en-US" sz="1400" kern="0">
                <a:solidFill>
                  <a:prstClr val="white"/>
                </a:solidFill>
                <a:sym typeface="Arial"/>
              </a:rPr>
              <a:t>Properties</a:t>
            </a:r>
          </a:p>
        </p:txBody>
      </p:sp>
      <p:sp>
        <p:nvSpPr>
          <p:cNvPr id="26" name="Cloud 48"/>
          <p:cNvSpPr/>
          <p:nvPr/>
        </p:nvSpPr>
        <p:spPr>
          <a:xfrm>
            <a:off x="2705137" y="2336219"/>
            <a:ext cx="1309236" cy="773640"/>
          </a:xfrm>
          <a:prstGeom prst="cloud">
            <a:avLst/>
          </a:prstGeom>
          <a:solidFill>
            <a:srgbClr val="4A7B7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kern="0">
                <a:solidFill>
                  <a:prstClr val="white"/>
                </a:solidFill>
                <a:sym typeface="Arial"/>
              </a:rPr>
              <a:t>Actions</a:t>
            </a:r>
          </a:p>
        </p:txBody>
      </p:sp>
      <p:sp>
        <p:nvSpPr>
          <p:cNvPr id="27" name="Pfeil nach unten 26"/>
          <p:cNvSpPr/>
          <p:nvPr/>
        </p:nvSpPr>
        <p:spPr bwMode="auto">
          <a:xfrm>
            <a:off x="5268187" y="2913992"/>
            <a:ext cx="432048" cy="2635160"/>
          </a:xfrm>
          <a:prstGeom prst="downArrow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b="1" kern="0">
              <a:solidFill>
                <a:prstClr val="black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8" name="Pfeil nach unten 27"/>
          <p:cNvSpPr/>
          <p:nvPr/>
        </p:nvSpPr>
        <p:spPr bwMode="auto">
          <a:xfrm flipV="1">
            <a:off x="6520036" y="2347001"/>
            <a:ext cx="432048" cy="3186810"/>
          </a:xfrm>
          <a:prstGeom prst="downArrow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b="1" kern="0">
              <a:solidFill>
                <a:prstClr val="black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4927397" y="3570529"/>
            <a:ext cx="2348452" cy="430549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Calibri Light" panose="020F0302020204030204"/>
                <a:ea typeface="HG明朝E" panose="02020909000000000000" pitchFamily="17" charset="-128"/>
                <a:cs typeface="Arial" pitchFamily="34" charset="0"/>
                <a:sym typeface="Arial"/>
              </a:rPr>
              <a:t>Interaction Model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4927397" y="4118805"/>
            <a:ext cx="2348452" cy="430549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Calibri Light" panose="020F0302020204030204"/>
                <a:ea typeface="HG明朝E" panose="02020909000000000000" pitchFamily="17" charset="-128"/>
                <a:cs typeface="Arial" pitchFamily="34" charset="0"/>
                <a:sym typeface="Arial"/>
              </a:rPr>
              <a:t>Binding Templates</a:t>
            </a:r>
          </a:p>
        </p:txBody>
      </p:sp>
      <p:sp>
        <p:nvSpPr>
          <p:cNvPr id="31" name="角丸四角形 21"/>
          <p:cNvSpPr/>
          <p:nvPr/>
        </p:nvSpPr>
        <p:spPr bwMode="auto">
          <a:xfrm>
            <a:off x="4934238" y="3022253"/>
            <a:ext cx="2348452" cy="430549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Calibri Light" panose="020F0302020204030204"/>
                <a:ea typeface="HG明朝E" panose="02020909000000000000" pitchFamily="17" charset="-128"/>
                <a:cs typeface="Arial" pitchFamily="34" charset="0"/>
                <a:sym typeface="Arial"/>
              </a:rPr>
              <a:t>Scripting API</a:t>
            </a:r>
          </a:p>
        </p:txBody>
      </p:sp>
      <p:sp>
        <p:nvSpPr>
          <p:cNvPr id="32" name="縦巻き 49"/>
          <p:cNvSpPr/>
          <p:nvPr/>
        </p:nvSpPr>
        <p:spPr bwMode="auto">
          <a:xfrm>
            <a:off x="5593216" y="1925330"/>
            <a:ext cx="158272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defRPr/>
            </a:pPr>
            <a:r>
              <a:rPr lang="en-US" altLang="ja-JP" sz="1600" kern="0" dirty="0">
                <a:solidFill>
                  <a:prstClr val="black"/>
                </a:solidFill>
                <a:latin typeface="Calibri Light" panose="020F0302020204030204"/>
                <a:ea typeface="HG明朝E" panose="02020909000000000000" pitchFamily="17" charset="-128"/>
                <a:cs typeface="Arial" pitchFamily="34" charset="0"/>
                <a:sym typeface="Arial"/>
              </a:rPr>
              <a:t>App Script 2</a:t>
            </a:r>
          </a:p>
        </p:txBody>
      </p:sp>
      <p:sp>
        <p:nvSpPr>
          <p:cNvPr id="33" name="角丸四角形 21"/>
          <p:cNvSpPr/>
          <p:nvPr/>
        </p:nvSpPr>
        <p:spPr bwMode="auto">
          <a:xfrm>
            <a:off x="4934239" y="4667081"/>
            <a:ext cx="1099947" cy="430549"/>
          </a:xfrm>
          <a:prstGeom prst="roundRect">
            <a:avLst/>
          </a:prstGeom>
          <a:solidFill>
            <a:srgbClr val="FF99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defRPr/>
            </a:pPr>
            <a:r>
              <a:rPr lang="en-US" altLang="ja-JP" sz="2000" kern="0" dirty="0">
                <a:solidFill>
                  <a:prstClr val="black"/>
                </a:solidFill>
                <a:latin typeface="Calibri Light" panose="020F0302020204030204"/>
                <a:ea typeface="HG明朝E" panose="02020909000000000000" pitchFamily="17" charset="-128"/>
                <a:cs typeface="Arial" pitchFamily="34" charset="0"/>
                <a:sym typeface="Arial"/>
              </a:rPr>
              <a:t>Server</a:t>
            </a:r>
          </a:p>
        </p:txBody>
      </p:sp>
      <p:sp>
        <p:nvSpPr>
          <p:cNvPr id="34" name="角丸四角形 21"/>
          <p:cNvSpPr/>
          <p:nvPr/>
        </p:nvSpPr>
        <p:spPr bwMode="auto">
          <a:xfrm>
            <a:off x="6186088" y="4668419"/>
            <a:ext cx="1099947" cy="430549"/>
          </a:xfrm>
          <a:prstGeom prst="roundRect">
            <a:avLst/>
          </a:prstGeom>
          <a:solidFill>
            <a:srgbClr val="FF99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defRPr/>
            </a:pPr>
            <a:r>
              <a:rPr lang="en-US" altLang="ja-JP" sz="2000" kern="0" dirty="0">
                <a:solidFill>
                  <a:prstClr val="black"/>
                </a:solidFill>
                <a:latin typeface="Calibri Light" panose="020F0302020204030204"/>
                <a:ea typeface="HG明朝E" panose="02020909000000000000" pitchFamily="17" charset="-128"/>
                <a:cs typeface="Arial" pitchFamily="34" charset="0"/>
                <a:sym typeface="Arial"/>
              </a:rPr>
              <a:t>Client</a:t>
            </a:r>
          </a:p>
        </p:txBody>
      </p:sp>
      <p:sp>
        <p:nvSpPr>
          <p:cNvPr id="35" name="縦巻き 49"/>
          <p:cNvSpPr/>
          <p:nvPr/>
        </p:nvSpPr>
        <p:spPr bwMode="auto">
          <a:xfrm>
            <a:off x="5026074" y="2492319"/>
            <a:ext cx="1417357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defRPr/>
            </a:pPr>
            <a:r>
              <a:rPr lang="en-US" altLang="ja-JP" sz="1600" kern="0" dirty="0">
                <a:solidFill>
                  <a:prstClr val="black"/>
                </a:solidFill>
                <a:latin typeface="Calibri Light" panose="020F0302020204030204"/>
                <a:ea typeface="HG明朝E" panose="02020909000000000000" pitchFamily="17" charset="-128"/>
                <a:cs typeface="Arial" pitchFamily="34" charset="0"/>
                <a:sym typeface="Arial"/>
              </a:rPr>
              <a:t>App Script 1</a:t>
            </a:r>
          </a:p>
        </p:txBody>
      </p:sp>
      <p:sp>
        <p:nvSpPr>
          <p:cNvPr id="36" name="Textfeld 35"/>
          <p:cNvSpPr txBox="1"/>
          <p:nvPr/>
        </p:nvSpPr>
        <p:spPr>
          <a:xfrm>
            <a:off x="5026117" y="5577596"/>
            <a:ext cx="914400" cy="31212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1600" kern="0">
                <a:solidFill>
                  <a:prstClr val="black"/>
                </a:solidFill>
                <a:latin typeface="Arial"/>
                <a:cs typeface="Arial"/>
                <a:sym typeface="Arial"/>
              </a:rPr>
              <a:t>Expose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6261542" y="5577595"/>
            <a:ext cx="914400" cy="31212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1600" kern="0">
                <a:solidFill>
                  <a:prstClr val="black"/>
                </a:solidFill>
                <a:latin typeface="Arial"/>
                <a:cs typeface="Arial"/>
                <a:sym typeface="Arial"/>
              </a:rPr>
              <a:t>Consume</a:t>
            </a:r>
          </a:p>
        </p:txBody>
      </p:sp>
      <p:sp>
        <p:nvSpPr>
          <p:cNvPr id="38" name="Down Arrow 40"/>
          <p:cNvSpPr/>
          <p:nvPr/>
        </p:nvSpPr>
        <p:spPr>
          <a:xfrm rot="16200000" flipH="1">
            <a:off x="7365166" y="3507470"/>
            <a:ext cx="379482" cy="558114"/>
          </a:xfrm>
          <a:prstGeom prst="upDownArrow">
            <a:avLst>
              <a:gd name="adj1" fmla="val 50000"/>
              <a:gd name="adj2" fmla="val 4828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39" name="Abgerundetes Rechteck 38"/>
          <p:cNvSpPr/>
          <p:nvPr/>
        </p:nvSpPr>
        <p:spPr bwMode="auto">
          <a:xfrm>
            <a:off x="7833962" y="3570527"/>
            <a:ext cx="2007726" cy="432000"/>
          </a:xfrm>
          <a:prstGeom prst="roundRect">
            <a:avLst>
              <a:gd name="adj" fmla="val 18258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b="1" kern="0" dirty="0">
                <a:solidFill>
                  <a:prstClr val="black"/>
                </a:solidFill>
                <a:latin typeface="Calibri Light" panose="020F0302020204030204"/>
                <a:cs typeface="Arial"/>
                <a:sym typeface="Arial"/>
              </a:rPr>
              <a:t>Local Hardware</a:t>
            </a:r>
          </a:p>
        </p:txBody>
      </p:sp>
      <p:sp>
        <p:nvSpPr>
          <p:cNvPr id="40" name="Cloud 48"/>
          <p:cNvSpPr/>
          <p:nvPr/>
        </p:nvSpPr>
        <p:spPr>
          <a:xfrm>
            <a:off x="7464152" y="5142455"/>
            <a:ext cx="1011384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en-US" sz="1400" kern="0" dirty="0">
                <a:solidFill>
                  <a:prstClr val="white"/>
                </a:solidFill>
                <a:sym typeface="Arial"/>
              </a:rPr>
              <a:t>HTTP</a:t>
            </a:r>
          </a:p>
        </p:txBody>
      </p:sp>
      <p:sp>
        <p:nvSpPr>
          <p:cNvPr id="41" name="Cloud 48"/>
          <p:cNvSpPr/>
          <p:nvPr/>
        </p:nvSpPr>
        <p:spPr>
          <a:xfrm>
            <a:off x="7824192" y="5465725"/>
            <a:ext cx="1011384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en-US" sz="1400" kern="0">
                <a:solidFill>
                  <a:prstClr val="white"/>
                </a:solidFill>
                <a:sym typeface="Arial"/>
              </a:rPr>
              <a:t>CoAP</a:t>
            </a:r>
          </a:p>
        </p:txBody>
      </p:sp>
      <p:sp>
        <p:nvSpPr>
          <p:cNvPr id="42" name="Cloud 48"/>
          <p:cNvSpPr/>
          <p:nvPr/>
        </p:nvSpPr>
        <p:spPr>
          <a:xfrm>
            <a:off x="8692606" y="5455997"/>
            <a:ext cx="1165769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en-US" sz="1400" kern="0" dirty="0">
                <a:solidFill>
                  <a:prstClr val="white"/>
                </a:solidFill>
                <a:sym typeface="Arial"/>
              </a:rPr>
              <a:t>OneM2M</a:t>
            </a:r>
          </a:p>
        </p:txBody>
      </p:sp>
      <p:sp>
        <p:nvSpPr>
          <p:cNvPr id="43" name="Cloud 48"/>
          <p:cNvSpPr/>
          <p:nvPr/>
        </p:nvSpPr>
        <p:spPr>
          <a:xfrm>
            <a:off x="8184233" y="965991"/>
            <a:ext cx="1584127" cy="773640"/>
          </a:xfrm>
          <a:prstGeom prst="cloud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kern="0">
                <a:solidFill>
                  <a:prstClr val="white"/>
                </a:solidFill>
                <a:sym typeface="Arial"/>
              </a:rPr>
              <a:t>JavaScript</a:t>
            </a:r>
          </a:p>
        </p:txBody>
      </p:sp>
      <p:sp>
        <p:nvSpPr>
          <p:cNvPr id="44" name="Cloud 48"/>
          <p:cNvSpPr/>
          <p:nvPr/>
        </p:nvSpPr>
        <p:spPr>
          <a:xfrm>
            <a:off x="9192344" y="5074359"/>
            <a:ext cx="999728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en-US" sz="1400" kern="0">
                <a:solidFill>
                  <a:prstClr val="white"/>
                </a:solidFill>
                <a:sym typeface="Arial"/>
              </a:rPr>
              <a:t>BACnet</a:t>
            </a:r>
          </a:p>
        </p:txBody>
      </p:sp>
      <p:sp>
        <p:nvSpPr>
          <p:cNvPr id="45" name="Wolkenförmige Legende 44"/>
          <p:cNvSpPr/>
          <p:nvPr/>
        </p:nvSpPr>
        <p:spPr>
          <a:xfrm>
            <a:off x="1919536" y="4638399"/>
            <a:ext cx="2232248" cy="1396726"/>
          </a:xfrm>
          <a:prstGeom prst="cloudCallout">
            <a:avLst>
              <a:gd name="adj1" fmla="val 72614"/>
              <a:gd name="adj2" fmla="val -18422"/>
            </a:avLst>
          </a:prstGeom>
          <a:solidFill>
            <a:srgbClr val="FF99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52000" tIns="108000" bIns="0" rtlCol="0" anchor="ctr"/>
          <a:lstStyle/>
          <a:p>
            <a:pPr algn="ctr"/>
            <a:r>
              <a:rPr lang="en-US" sz="1600" kern="0" dirty="0">
                <a:solidFill>
                  <a:prstClr val="black"/>
                </a:solidFill>
                <a:sym typeface="Arial"/>
              </a:rPr>
              <a:t>Things can be in</a:t>
            </a:r>
            <a:br>
              <a:rPr lang="en-US" sz="1600" kern="0" dirty="0">
                <a:solidFill>
                  <a:prstClr val="black"/>
                </a:solidFill>
                <a:sym typeface="Arial"/>
              </a:rPr>
            </a:br>
            <a:r>
              <a:rPr lang="en-US" sz="1600" kern="0" dirty="0">
                <a:solidFill>
                  <a:prstClr val="black"/>
                </a:solidFill>
                <a:sym typeface="Arial"/>
              </a:rPr>
              <a:t>client and/or</a:t>
            </a:r>
            <a:br>
              <a:rPr lang="en-US" sz="1600" kern="0" dirty="0">
                <a:solidFill>
                  <a:prstClr val="black"/>
                </a:solidFill>
                <a:sym typeface="Arial"/>
              </a:rPr>
            </a:br>
            <a:r>
              <a:rPr lang="en-US" sz="1600" kern="0" dirty="0">
                <a:solidFill>
                  <a:prstClr val="black"/>
                </a:solidFill>
                <a:sym typeface="Arial"/>
              </a:rPr>
              <a:t>server role:</a:t>
            </a:r>
            <a:br>
              <a:rPr lang="en-US" sz="1600" kern="0" dirty="0">
                <a:solidFill>
                  <a:prstClr val="black"/>
                </a:solidFill>
                <a:sym typeface="Arial"/>
              </a:rPr>
            </a:br>
            <a:r>
              <a:rPr lang="en-US" sz="1400" kern="0" dirty="0">
                <a:solidFill>
                  <a:prstClr val="black"/>
                </a:solidFill>
                <a:sym typeface="Arial"/>
              </a:rPr>
              <a:t>“</a:t>
            </a:r>
            <a:r>
              <a:rPr lang="en-US" sz="1400" kern="0" dirty="0" err="1">
                <a:solidFill>
                  <a:prstClr val="black"/>
                </a:solidFill>
                <a:sym typeface="Arial"/>
              </a:rPr>
              <a:t>Servient</a:t>
            </a:r>
            <a:r>
              <a:rPr lang="en-US" sz="1400" kern="0" dirty="0">
                <a:solidFill>
                  <a:prstClr val="black"/>
                </a:solidFill>
                <a:sym typeface="Arial"/>
              </a:rPr>
              <a:t>”</a:t>
            </a:r>
            <a:endParaRPr lang="en-US" sz="1600" kern="0" dirty="0">
              <a:solidFill>
                <a:prstClr val="black"/>
              </a:solidFill>
              <a:sym typeface="Arial"/>
            </a:endParaRPr>
          </a:p>
        </p:txBody>
      </p:sp>
      <p:sp>
        <p:nvSpPr>
          <p:cNvPr id="46" name="Cloud 48"/>
          <p:cNvSpPr/>
          <p:nvPr/>
        </p:nvSpPr>
        <p:spPr>
          <a:xfrm>
            <a:off x="9724976" y="5455997"/>
            <a:ext cx="792088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en-US" sz="1400" kern="0" dirty="0">
                <a:solidFill>
                  <a:prstClr val="white"/>
                </a:solidFill>
                <a:sym typeface="Arial"/>
              </a:rPr>
              <a:t>…</a:t>
            </a:r>
          </a:p>
        </p:txBody>
      </p:sp>
      <p:sp>
        <p:nvSpPr>
          <p:cNvPr id="49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FFFFFF"/>
              </a:buClr>
              <a:buSzPct val="25000"/>
              <a:buFont typeface="Arial"/>
              <a:buNone/>
            </a:pPr>
            <a:fld id="{D90C67AF-7BBC-4CE4-A9F1-9676CF8FD8F2}" type="slidenum">
              <a:rPr lang="en-US" sz="1067" smtClean="0">
                <a:solidFill>
                  <a:srgbClr val="FFFFFF"/>
                </a:solidFill>
              </a:rPr>
              <a:pPr>
                <a:buClr>
                  <a:srgbClr val="FFFFFF"/>
                </a:buClr>
                <a:buSzPct val="25000"/>
                <a:buFont typeface="Arial"/>
                <a:buNone/>
              </a:pPr>
              <a:t>1</a:t>
            </a:fld>
            <a:endParaRPr lang="en-US" sz="1067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2243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6" grpId="0" animBg="1"/>
      <p:bldP spid="17" grpId="0"/>
      <p:bldP spid="21" grpId="0" animBg="1"/>
      <p:bldP spid="22" grpId="0"/>
      <p:bldP spid="23" grpId="0"/>
      <p:bldP spid="24" grpId="0" animBg="1"/>
      <p:bldP spid="25" grpId="0" animBg="1"/>
      <p:bldP spid="26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6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58</Words>
  <Application>Microsoft Office PowerPoint</Application>
  <PresentationFormat>Widescreen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HG明朝E</vt:lpstr>
      <vt:lpstr>Noto Sans Symbols</vt:lpstr>
      <vt:lpstr>Wingdings</vt:lpstr>
      <vt:lpstr>ヒラギノ角ゴ Pro W3</vt:lpstr>
      <vt:lpstr>1_Office Theme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Reshetova, Elena</dc:creator>
  <cp:keywords>CTPClassification=CTP_PUBLIC:VisualMarkings=</cp:keywords>
  <cp:lastModifiedBy>Reshetova, Elena</cp:lastModifiedBy>
  <cp:revision>1</cp:revision>
  <dcterms:created xsi:type="dcterms:W3CDTF">2017-11-20T11:54:23Z</dcterms:created>
  <dcterms:modified xsi:type="dcterms:W3CDTF">2017-11-20T11:57:57Z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c420dc48-5fdd-41e8-b492-b99a1f226138</vt:lpwstr>
  </property>
  <property fmtid="{D5CDD505-2E9C-101B-9397-08002B2CF9AE}" pid="3" name="CTP_TimeStamp">
    <vt:lpwstr>2017-11-20 11:57:30Z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