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handoutMasterIdLst>
    <p:handoutMasterId r:id="rId25"/>
  </p:handoutMasterIdLst>
  <p:sldIdLst>
    <p:sldId id="259" r:id="rId2"/>
    <p:sldId id="283" r:id="rId3"/>
    <p:sldId id="260" r:id="rId4"/>
    <p:sldId id="265" r:id="rId5"/>
    <p:sldId id="276" r:id="rId6"/>
    <p:sldId id="278" r:id="rId7"/>
    <p:sldId id="266" r:id="rId8"/>
    <p:sldId id="280" r:id="rId9"/>
    <p:sldId id="267" r:id="rId10"/>
    <p:sldId id="290" r:id="rId11"/>
    <p:sldId id="291" r:id="rId12"/>
    <p:sldId id="286" r:id="rId13"/>
    <p:sldId id="268" r:id="rId14"/>
    <p:sldId id="269" r:id="rId15"/>
    <p:sldId id="289" r:id="rId16"/>
    <p:sldId id="292" r:id="rId17"/>
    <p:sldId id="288" r:id="rId18"/>
    <p:sldId id="271" r:id="rId19"/>
    <p:sldId id="272" r:id="rId20"/>
    <p:sldId id="273" r:id="rId21"/>
    <p:sldId id="277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D00C0-640C-DE04-5106-709151C2CEF3}" v="2898" dt="2021-12-08T05:33:50.073"/>
    <p1510:client id="{2579E0C0-2C96-0D23-C11C-317EF0C8DAA9}" v="8" dt="2021-12-08T15:28:02.627"/>
    <p1510:client id="{423FA0CB-0D29-2D1C-7A83-EEEFB6EC8FAE}" v="2" dt="2021-12-08T16:17:02.117"/>
    <p1510:client id="{5864B9EE-A1C3-D288-D744-EAF527EB3985}" v="160" dt="2021-12-07T23:27:02.576"/>
    <p1510:client id="{94FB9E1A-2773-4AEB-9AE1-07A8F0699EC4}" v="85" dt="2021-12-07T19:30:55.019"/>
    <p1510:client id="{D4C7D789-9339-38F6-F76A-6E306DB01086}" v="2" dt="2021-12-08T17:28:54.726"/>
    <p1510:client id="{DB31F2C9-DA66-5A43-9F83-F00B9233F00D}" v="596" dt="2021-12-08T16:16:23.875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 Resmini" userId="S::eresmini@gmu.edu::fabc76e6-9651-4898-8d4d-09a18fea8188" providerId="AD" clId="Web-{474A0865-3625-D988-5E05-3FAE0C571994}"/>
    <pc:docChg chg="delSld modSld">
      <pc:chgData name="Emma Resmini" userId="S::eresmini@gmu.edu::fabc76e6-9651-4898-8d4d-09a18fea8188" providerId="AD" clId="Web-{474A0865-3625-D988-5E05-3FAE0C571994}" dt="2021-12-06T05:36:33.959" v="4"/>
      <pc:docMkLst>
        <pc:docMk/>
      </pc:docMkLst>
      <pc:sldChg chg="del">
        <pc:chgData name="Emma Resmini" userId="S::eresmini@gmu.edu::fabc76e6-9651-4898-8d4d-09a18fea8188" providerId="AD" clId="Web-{474A0865-3625-D988-5E05-3FAE0C571994}" dt="2021-12-06T05:36:07.864" v="0"/>
        <pc:sldMkLst>
          <pc:docMk/>
          <pc:sldMk cId="242454113" sldId="264"/>
        </pc:sldMkLst>
      </pc:sldChg>
      <pc:sldChg chg="addSp delSp modSp">
        <pc:chgData name="Emma Resmini" userId="S::eresmini@gmu.edu::fabc76e6-9651-4898-8d4d-09a18fea8188" providerId="AD" clId="Web-{474A0865-3625-D988-5E05-3FAE0C571994}" dt="2021-12-06T05:36:33.959" v="4"/>
        <pc:sldMkLst>
          <pc:docMk/>
          <pc:sldMk cId="976062389" sldId="270"/>
        </pc:sldMkLst>
        <pc:spChg chg="del">
          <ac:chgData name="Emma Resmini" userId="S::eresmini@gmu.edu::fabc76e6-9651-4898-8d4d-09a18fea8188" providerId="AD" clId="Web-{474A0865-3625-D988-5E05-3FAE0C571994}" dt="2021-12-06T05:36:33.959" v="4"/>
          <ac:spMkLst>
            <pc:docMk/>
            <pc:sldMk cId="976062389" sldId="270"/>
            <ac:spMk id="3" creationId="{B75AC084-DE77-4594-AABA-A91D0ED68B13}"/>
          </ac:spMkLst>
        </pc:spChg>
        <pc:spChg chg="add mod">
          <ac:chgData name="Emma Resmini" userId="S::eresmini@gmu.edu::fabc76e6-9651-4898-8d4d-09a18fea8188" providerId="AD" clId="Web-{474A0865-3625-D988-5E05-3FAE0C571994}" dt="2021-12-06T05:36:29.162" v="1"/>
          <ac:spMkLst>
            <pc:docMk/>
            <pc:sldMk cId="976062389" sldId="270"/>
            <ac:spMk id="5" creationId="{718A6621-EE0F-4D25-8A6B-103B4F462A32}"/>
          </ac:spMkLst>
        </pc:spChg>
        <pc:spChg chg="add mod">
          <ac:chgData name="Emma Resmini" userId="S::eresmini@gmu.edu::fabc76e6-9651-4898-8d4d-09a18fea8188" providerId="AD" clId="Web-{474A0865-3625-D988-5E05-3FAE0C571994}" dt="2021-12-06T05:36:33.959" v="4"/>
          <ac:spMkLst>
            <pc:docMk/>
            <pc:sldMk cId="976062389" sldId="270"/>
            <ac:spMk id="9" creationId="{29130501-D321-49B5-9984-366E9B759D72}"/>
          </ac:spMkLst>
        </pc:spChg>
        <pc:picChg chg="del">
          <ac:chgData name="Emma Resmini" userId="S::eresmini@gmu.edu::fabc76e6-9651-4898-8d4d-09a18fea8188" providerId="AD" clId="Web-{474A0865-3625-D988-5E05-3FAE0C571994}" dt="2021-12-06T05:36:29.162" v="1"/>
          <ac:picMkLst>
            <pc:docMk/>
            <pc:sldMk cId="976062389" sldId="270"/>
            <ac:picMk id="6" creationId="{EF69215A-6EF4-404F-A6C2-6BC1572646A6}"/>
          </ac:picMkLst>
        </pc:picChg>
        <pc:picChg chg="del">
          <ac:chgData name="Emma Resmini" userId="S::eresmini@gmu.edu::fabc76e6-9651-4898-8d4d-09a18fea8188" providerId="AD" clId="Web-{474A0865-3625-D988-5E05-3FAE0C571994}" dt="2021-12-06T05:36:30.756" v="3"/>
          <ac:picMkLst>
            <pc:docMk/>
            <pc:sldMk cId="976062389" sldId="270"/>
            <ac:picMk id="8" creationId="{E5604D45-51AB-42D0-B670-C13A18FF9324}"/>
          </ac:picMkLst>
        </pc:picChg>
        <pc:picChg chg="del">
          <ac:chgData name="Emma Resmini" userId="S::eresmini@gmu.edu::fabc76e6-9651-4898-8d4d-09a18fea8188" providerId="AD" clId="Web-{474A0865-3625-D988-5E05-3FAE0C571994}" dt="2021-12-06T05:36:29.521" v="2"/>
          <ac:picMkLst>
            <pc:docMk/>
            <pc:sldMk cId="976062389" sldId="270"/>
            <ac:picMk id="10" creationId="{A6DF28CC-99E1-4138-B56D-35FD7801FB32}"/>
          </ac:picMkLst>
        </pc:picChg>
      </pc:sldChg>
    </pc:docChg>
  </pc:docChgLst>
  <pc:docChgLst>
    <pc:chgData name="Emma Resmini" userId="S::eresmini@gmu.edu::fabc76e6-9651-4898-8d4d-09a18fea8188" providerId="AD" clId="Web-{2579E0C0-2C96-0D23-C11C-317EF0C8DAA9}"/>
    <pc:docChg chg="modSld">
      <pc:chgData name="Emma Resmini" userId="S::eresmini@gmu.edu::fabc76e6-9651-4898-8d4d-09a18fea8188" providerId="AD" clId="Web-{2579E0C0-2C96-0D23-C11C-317EF0C8DAA9}" dt="2021-12-08T15:28:02.408" v="3" actId="20577"/>
      <pc:docMkLst>
        <pc:docMk/>
      </pc:docMkLst>
      <pc:sldChg chg="modSp">
        <pc:chgData name="Emma Resmini" userId="S::eresmini@gmu.edu::fabc76e6-9651-4898-8d4d-09a18fea8188" providerId="AD" clId="Web-{2579E0C0-2C96-0D23-C11C-317EF0C8DAA9}" dt="2021-12-08T15:28:02.408" v="3" actId="20577"/>
        <pc:sldMkLst>
          <pc:docMk/>
          <pc:sldMk cId="3844595337" sldId="289"/>
        </pc:sldMkLst>
        <pc:spChg chg="mod">
          <ac:chgData name="Emma Resmini" userId="S::eresmini@gmu.edu::fabc76e6-9651-4898-8d4d-09a18fea8188" providerId="AD" clId="Web-{2579E0C0-2C96-0D23-C11C-317EF0C8DAA9}" dt="2021-12-08T15:28:02.408" v="3" actId="20577"/>
          <ac:spMkLst>
            <pc:docMk/>
            <pc:sldMk cId="3844595337" sldId="289"/>
            <ac:spMk id="7" creationId="{36A0C6FD-9472-467A-AFD6-E0A92796B6DE}"/>
          </ac:spMkLst>
        </pc:spChg>
      </pc:sldChg>
    </pc:docChg>
  </pc:docChgLst>
  <pc:docChgLst>
    <pc:chgData name="Mason J Goss" userId="07963357-c6c0-40e5-b32b-b251494f6c88" providerId="ADAL" clId="{203A5D6E-AAF1-304C-B848-E7FCE21ED393}"/>
    <pc:docChg chg="custSel modSld">
      <pc:chgData name="Mason J Goss" userId="07963357-c6c0-40e5-b32b-b251494f6c88" providerId="ADAL" clId="{203A5D6E-AAF1-304C-B848-E7FCE21ED393}" dt="2021-12-08T17:52:40.274" v="34" actId="20577"/>
      <pc:docMkLst>
        <pc:docMk/>
      </pc:docMkLst>
      <pc:sldChg chg="modSp mod">
        <pc:chgData name="Mason J Goss" userId="07963357-c6c0-40e5-b32b-b251494f6c88" providerId="ADAL" clId="{203A5D6E-AAF1-304C-B848-E7FCE21ED393}" dt="2021-12-08T17:52:40.274" v="34" actId="20577"/>
        <pc:sldMkLst>
          <pc:docMk/>
          <pc:sldMk cId="3670613515" sldId="283"/>
        </pc:sldMkLst>
        <pc:spChg chg="mod">
          <ac:chgData name="Mason J Goss" userId="07963357-c6c0-40e5-b32b-b251494f6c88" providerId="ADAL" clId="{203A5D6E-AAF1-304C-B848-E7FCE21ED393}" dt="2021-12-08T17:52:40.274" v="34" actId="20577"/>
          <ac:spMkLst>
            <pc:docMk/>
            <pc:sldMk cId="3670613515" sldId="283"/>
            <ac:spMk id="3" creationId="{CA8A15B5-58F1-8942-857C-4E432375F655}"/>
          </ac:spMkLst>
        </pc:spChg>
      </pc:sldChg>
    </pc:docChg>
  </pc:docChgLst>
  <pc:docChgLst>
    <pc:chgData name="Mason J Goss" userId="S::mgoss7@gmu.edu::37d37073-3d3d-4401-a42f-47573ebfbeec" providerId="AD" clId="Web-{D4C7D789-9339-38F6-F76A-6E306DB01086}"/>
    <pc:docChg chg="modSld">
      <pc:chgData name="Mason J Goss" userId="S::mgoss7@gmu.edu::37d37073-3d3d-4401-a42f-47573ebfbeec" providerId="AD" clId="Web-{D4C7D789-9339-38F6-F76A-6E306DB01086}" dt="2021-12-08T17:28:54.726" v="1" actId="20577"/>
      <pc:docMkLst>
        <pc:docMk/>
      </pc:docMkLst>
      <pc:sldChg chg="modSp">
        <pc:chgData name="Mason J Goss" userId="S::mgoss7@gmu.edu::37d37073-3d3d-4401-a42f-47573ebfbeec" providerId="AD" clId="Web-{D4C7D789-9339-38F6-F76A-6E306DB01086}" dt="2021-12-08T17:28:54.726" v="1" actId="20577"/>
        <pc:sldMkLst>
          <pc:docMk/>
          <pc:sldMk cId="75090347" sldId="273"/>
        </pc:sldMkLst>
        <pc:spChg chg="mod">
          <ac:chgData name="Mason J Goss" userId="S::mgoss7@gmu.edu::37d37073-3d3d-4401-a42f-47573ebfbeec" providerId="AD" clId="Web-{D4C7D789-9339-38F6-F76A-6E306DB01086}" dt="2021-12-08T17:28:54.726" v="1" actId="20577"/>
          <ac:spMkLst>
            <pc:docMk/>
            <pc:sldMk cId="75090347" sldId="273"/>
            <ac:spMk id="3" creationId="{A5CCB72E-92B4-4678-9058-0453D2146B09}"/>
          </ac:spMkLst>
        </pc:spChg>
      </pc:sldChg>
    </pc:docChg>
  </pc:docChgLst>
  <pc:docChgLst>
    <pc:chgData name="Emma Resmini" userId="S::eresmini@gmu.edu::fabc76e6-9651-4898-8d4d-09a18fea8188" providerId="AD" clId="Web-{5864B9EE-A1C3-D288-D744-EAF527EB3985}"/>
    <pc:docChg chg="delSld modSld">
      <pc:chgData name="Emma Resmini" userId="S::eresmini@gmu.edu::fabc76e6-9651-4898-8d4d-09a18fea8188" providerId="AD" clId="Web-{5864B9EE-A1C3-D288-D744-EAF527EB3985}" dt="2021-12-07T23:27:02.576" v="151" actId="1076"/>
      <pc:docMkLst>
        <pc:docMk/>
      </pc:docMkLst>
      <pc:sldChg chg="modSp">
        <pc:chgData name="Emma Resmini" userId="S::eresmini@gmu.edu::fabc76e6-9651-4898-8d4d-09a18fea8188" providerId="AD" clId="Web-{5864B9EE-A1C3-D288-D744-EAF527EB3985}" dt="2021-12-07T23:21:05.161" v="46" actId="20577"/>
        <pc:sldMkLst>
          <pc:docMk/>
          <pc:sldMk cId="3976829564" sldId="265"/>
        </pc:sldMkLst>
        <pc:spChg chg="mod">
          <ac:chgData name="Emma Resmini" userId="S::eresmini@gmu.edu::fabc76e6-9651-4898-8d4d-09a18fea8188" providerId="AD" clId="Web-{5864B9EE-A1C3-D288-D744-EAF527EB3985}" dt="2021-12-07T23:21:05.161" v="46" actId="20577"/>
          <ac:spMkLst>
            <pc:docMk/>
            <pc:sldMk cId="3976829564" sldId="265"/>
            <ac:spMk id="4" creationId="{4F06F864-1DA9-41ED-91E2-89EA3DFB4DDF}"/>
          </ac:spMkLst>
        </pc:spChg>
      </pc:sldChg>
      <pc:sldChg chg="addSp modSp">
        <pc:chgData name="Emma Resmini" userId="S::eresmini@gmu.edu::fabc76e6-9651-4898-8d4d-09a18fea8188" providerId="AD" clId="Web-{5864B9EE-A1C3-D288-D744-EAF527EB3985}" dt="2021-12-07T23:27:02.576" v="151" actId="1076"/>
        <pc:sldMkLst>
          <pc:docMk/>
          <pc:sldMk cId="1872773114" sldId="266"/>
        </pc:sldMkLst>
        <pc:spChg chg="mod">
          <ac:chgData name="Emma Resmini" userId="S::eresmini@gmu.edu::fabc76e6-9651-4898-8d4d-09a18fea8188" providerId="AD" clId="Web-{5864B9EE-A1C3-D288-D744-EAF527EB3985}" dt="2021-12-07T23:27:02.576" v="151" actId="1076"/>
          <ac:spMkLst>
            <pc:docMk/>
            <pc:sldMk cId="1872773114" sldId="266"/>
            <ac:spMk id="3" creationId="{4E075D1D-5C5B-4945-ABD8-8663DB1C953B}"/>
          </ac:spMkLst>
        </pc:spChg>
        <pc:spChg chg="add mod">
          <ac:chgData name="Emma Resmini" userId="S::eresmini@gmu.edu::fabc76e6-9651-4898-8d4d-09a18fea8188" providerId="AD" clId="Web-{5864B9EE-A1C3-D288-D744-EAF527EB3985}" dt="2021-12-07T23:26:48.966" v="150" actId="1076"/>
          <ac:spMkLst>
            <pc:docMk/>
            <pc:sldMk cId="1872773114" sldId="266"/>
            <ac:spMk id="5" creationId="{1B8F08C1-E216-4412-814A-A8BBE7C0B001}"/>
          </ac:spMkLst>
        </pc:spChg>
      </pc:sldChg>
      <pc:sldChg chg="modSp">
        <pc:chgData name="Emma Resmini" userId="S::eresmini@gmu.edu::fabc76e6-9651-4898-8d4d-09a18fea8188" providerId="AD" clId="Web-{5864B9EE-A1C3-D288-D744-EAF527EB3985}" dt="2021-12-07T23:20:21.582" v="42" actId="20577"/>
        <pc:sldMkLst>
          <pc:docMk/>
          <pc:sldMk cId="3678416066" sldId="267"/>
        </pc:sldMkLst>
        <pc:spChg chg="mod">
          <ac:chgData name="Emma Resmini" userId="S::eresmini@gmu.edu::fabc76e6-9651-4898-8d4d-09a18fea8188" providerId="AD" clId="Web-{5864B9EE-A1C3-D288-D744-EAF527EB3985}" dt="2021-12-07T23:20:21.582" v="42" actId="20577"/>
          <ac:spMkLst>
            <pc:docMk/>
            <pc:sldMk cId="3678416066" sldId="267"/>
            <ac:spMk id="3" creationId="{FBBDC569-CBAD-43E6-B37C-FA9CA905E135}"/>
          </ac:spMkLst>
        </pc:spChg>
      </pc:sldChg>
      <pc:sldChg chg="del">
        <pc:chgData name="Emma Resmini" userId="S::eresmini@gmu.edu::fabc76e6-9651-4898-8d4d-09a18fea8188" providerId="AD" clId="Web-{5864B9EE-A1C3-D288-D744-EAF527EB3985}" dt="2021-12-07T23:19:32.613" v="23"/>
        <pc:sldMkLst>
          <pc:docMk/>
          <pc:sldMk cId="4130205577" sldId="284"/>
        </pc:sldMkLst>
      </pc:sldChg>
      <pc:sldChg chg="del">
        <pc:chgData name="Emma Resmini" userId="S::eresmini@gmu.edu::fabc76e6-9651-4898-8d4d-09a18fea8188" providerId="AD" clId="Web-{5864B9EE-A1C3-D288-D744-EAF527EB3985}" dt="2021-12-07T23:19:30.175" v="22"/>
        <pc:sldMkLst>
          <pc:docMk/>
          <pc:sldMk cId="1869225962" sldId="285"/>
        </pc:sldMkLst>
      </pc:sldChg>
      <pc:sldChg chg="modSp addAnim modAnim">
        <pc:chgData name="Emma Resmini" userId="S::eresmini@gmu.edu::fabc76e6-9651-4898-8d4d-09a18fea8188" providerId="AD" clId="Web-{5864B9EE-A1C3-D288-D744-EAF527EB3985}" dt="2021-12-07T23:19:04.378" v="21"/>
        <pc:sldMkLst>
          <pc:docMk/>
          <pc:sldMk cId="1404239855" sldId="286"/>
        </pc:sldMkLst>
        <pc:spChg chg="mod">
          <ac:chgData name="Emma Resmini" userId="S::eresmini@gmu.edu::fabc76e6-9651-4898-8d4d-09a18fea8188" providerId="AD" clId="Web-{5864B9EE-A1C3-D288-D744-EAF527EB3985}" dt="2021-12-07T23:18:51.612" v="19"/>
          <ac:spMkLst>
            <pc:docMk/>
            <pc:sldMk cId="1404239855" sldId="286"/>
            <ac:spMk id="2" creationId="{CC3B3718-A699-E141-B5E3-99D5D6F6EB0D}"/>
          </ac:spMkLst>
        </pc:spChg>
      </pc:sldChg>
    </pc:docChg>
  </pc:docChgLst>
  <pc:docChgLst>
    <pc:chgData name="Mason J Goss" userId="S::mgoss7@gmu.edu::37d37073-3d3d-4401-a42f-47573ebfbeec" providerId="AD" clId="Web-{94FB9E1A-2773-4AEB-9AE1-07A8F0699EC4}"/>
    <pc:docChg chg="addSld delSld modSld">
      <pc:chgData name="Mason J Goss" userId="S::mgoss7@gmu.edu::37d37073-3d3d-4401-a42f-47573ebfbeec" providerId="AD" clId="Web-{94FB9E1A-2773-4AEB-9AE1-07A8F0699EC4}" dt="2021-12-07T19:30:55.019" v="83" actId="14100"/>
      <pc:docMkLst>
        <pc:docMk/>
      </pc:docMkLst>
      <pc:sldChg chg="modSp">
        <pc:chgData name="Mason J Goss" userId="S::mgoss7@gmu.edu::37d37073-3d3d-4401-a42f-47573ebfbeec" providerId="AD" clId="Web-{94FB9E1A-2773-4AEB-9AE1-07A8F0699EC4}" dt="2021-12-07T02:30:48.087" v="18" actId="20577"/>
        <pc:sldMkLst>
          <pc:docMk/>
          <pc:sldMk cId="833507040" sldId="260"/>
        </pc:sldMkLst>
        <pc:spChg chg="mod">
          <ac:chgData name="Mason J Goss" userId="S::mgoss7@gmu.edu::37d37073-3d3d-4401-a42f-47573ebfbeec" providerId="AD" clId="Web-{94FB9E1A-2773-4AEB-9AE1-07A8F0699EC4}" dt="2021-12-07T02:30:48.087" v="18" actId="20577"/>
          <ac:spMkLst>
            <pc:docMk/>
            <pc:sldMk cId="833507040" sldId="260"/>
            <ac:spMk id="14" creationId="{00000000-0000-0000-0000-000000000000}"/>
          </ac:spMkLst>
        </pc:spChg>
      </pc:sldChg>
      <pc:sldChg chg="delSp modSp">
        <pc:chgData name="Mason J Goss" userId="S::mgoss7@gmu.edu::37d37073-3d3d-4401-a42f-47573ebfbeec" providerId="AD" clId="Web-{94FB9E1A-2773-4AEB-9AE1-07A8F0699EC4}" dt="2021-12-07T02:30:54.056" v="19" actId="20577"/>
        <pc:sldMkLst>
          <pc:docMk/>
          <pc:sldMk cId="3976829564" sldId="265"/>
        </pc:sldMkLst>
        <pc:spChg chg="mod">
          <ac:chgData name="Mason J Goss" userId="S::mgoss7@gmu.edu::37d37073-3d3d-4401-a42f-47573ebfbeec" providerId="AD" clId="Web-{94FB9E1A-2773-4AEB-9AE1-07A8F0699EC4}" dt="2021-12-07T02:30:54.056" v="19" actId="20577"/>
          <ac:spMkLst>
            <pc:docMk/>
            <pc:sldMk cId="3976829564" sldId="265"/>
            <ac:spMk id="4" creationId="{4F06F864-1DA9-41ED-91E2-89EA3DFB4DDF}"/>
          </ac:spMkLst>
        </pc:spChg>
        <pc:spChg chg="del mod">
          <ac:chgData name="Mason J Goss" userId="S::mgoss7@gmu.edu::37d37073-3d3d-4401-a42f-47573ebfbeec" providerId="AD" clId="Web-{94FB9E1A-2773-4AEB-9AE1-07A8F0699EC4}" dt="2021-12-07T02:30:15.258" v="13"/>
          <ac:spMkLst>
            <pc:docMk/>
            <pc:sldMk cId="3976829564" sldId="265"/>
            <ac:spMk id="5" creationId="{DAF81211-CF78-4512-B797-0F51803C8F1B}"/>
          </ac:spMkLst>
        </pc:spChg>
      </pc:sldChg>
      <pc:sldChg chg="modSp">
        <pc:chgData name="Mason J Goss" userId="S::mgoss7@gmu.edu::37d37073-3d3d-4401-a42f-47573ebfbeec" providerId="AD" clId="Web-{94FB9E1A-2773-4AEB-9AE1-07A8F0699EC4}" dt="2021-12-07T19:26:09.811" v="79" actId="20577"/>
        <pc:sldMkLst>
          <pc:docMk/>
          <pc:sldMk cId="75090347" sldId="273"/>
        </pc:sldMkLst>
        <pc:spChg chg="mod">
          <ac:chgData name="Mason J Goss" userId="S::mgoss7@gmu.edu::37d37073-3d3d-4401-a42f-47573ebfbeec" providerId="AD" clId="Web-{94FB9E1A-2773-4AEB-9AE1-07A8F0699EC4}" dt="2021-12-07T19:26:09.811" v="79" actId="20577"/>
          <ac:spMkLst>
            <pc:docMk/>
            <pc:sldMk cId="75090347" sldId="273"/>
            <ac:spMk id="3" creationId="{A5CCB72E-92B4-4678-9058-0453D2146B09}"/>
          </ac:spMkLst>
        </pc:spChg>
      </pc:sldChg>
      <pc:sldChg chg="new del">
        <pc:chgData name="Mason J Goss" userId="S::mgoss7@gmu.edu::37d37073-3d3d-4401-a42f-47573ebfbeec" providerId="AD" clId="Web-{94FB9E1A-2773-4AEB-9AE1-07A8F0699EC4}" dt="2021-12-07T02:31:09.196" v="21"/>
        <pc:sldMkLst>
          <pc:docMk/>
          <pc:sldMk cId="3196363765" sldId="274"/>
        </pc:sldMkLst>
      </pc:sldChg>
      <pc:sldChg chg="new del">
        <pc:chgData name="Mason J Goss" userId="S::mgoss7@gmu.edu::37d37073-3d3d-4401-a42f-47573ebfbeec" providerId="AD" clId="Web-{94FB9E1A-2773-4AEB-9AE1-07A8F0699EC4}" dt="2021-12-07T02:31:09.196" v="20"/>
        <pc:sldMkLst>
          <pc:docMk/>
          <pc:sldMk cId="7257255" sldId="275"/>
        </pc:sldMkLst>
      </pc:sldChg>
      <pc:sldChg chg="addSp delSp modSp new">
        <pc:chgData name="Mason J Goss" userId="S::mgoss7@gmu.edu::37d37073-3d3d-4401-a42f-47573ebfbeec" providerId="AD" clId="Web-{94FB9E1A-2773-4AEB-9AE1-07A8F0699EC4}" dt="2021-12-07T02:14:57.707" v="9" actId="14100"/>
        <pc:sldMkLst>
          <pc:docMk/>
          <pc:sldMk cId="1624928381" sldId="276"/>
        </pc:sldMkLst>
        <pc:spChg chg="del">
          <ac:chgData name="Mason J Goss" userId="S::mgoss7@gmu.edu::37d37073-3d3d-4401-a42f-47573ebfbeec" providerId="AD" clId="Web-{94FB9E1A-2773-4AEB-9AE1-07A8F0699EC4}" dt="2021-12-07T02:14:39.347" v="4"/>
          <ac:spMkLst>
            <pc:docMk/>
            <pc:sldMk cId="1624928381" sldId="276"/>
            <ac:spMk id="2" creationId="{7714A578-F4DD-4E3C-99A6-B787470200A7}"/>
          </ac:spMkLst>
        </pc:spChg>
        <pc:spChg chg="del">
          <ac:chgData name="Mason J Goss" userId="S::mgoss7@gmu.edu::37d37073-3d3d-4401-a42f-47573ebfbeec" providerId="AD" clId="Web-{94FB9E1A-2773-4AEB-9AE1-07A8F0699EC4}" dt="2021-12-07T02:14:35.019" v="3"/>
          <ac:spMkLst>
            <pc:docMk/>
            <pc:sldMk cId="1624928381" sldId="276"/>
            <ac:spMk id="3" creationId="{EAFABF0A-91DD-4A1D-B244-E8120BDC05D3}"/>
          </ac:spMkLst>
        </pc:spChg>
        <pc:spChg chg="add del mod">
          <ac:chgData name="Mason J Goss" userId="S::mgoss7@gmu.edu::37d37073-3d3d-4401-a42f-47573ebfbeec" providerId="AD" clId="Web-{94FB9E1A-2773-4AEB-9AE1-07A8F0699EC4}" dt="2021-12-07T02:14:49.113" v="6"/>
          <ac:spMkLst>
            <pc:docMk/>
            <pc:sldMk cId="1624928381" sldId="276"/>
            <ac:spMk id="9" creationId="{1B59FAAC-A86A-4343-9F86-4B22DBDCC712}"/>
          </ac:spMkLst>
        </pc:spChg>
        <pc:picChg chg="add mod ord">
          <ac:chgData name="Mason J Goss" userId="S::mgoss7@gmu.edu::37d37073-3d3d-4401-a42f-47573ebfbeec" providerId="AD" clId="Web-{94FB9E1A-2773-4AEB-9AE1-07A8F0699EC4}" dt="2021-12-07T02:14:57.707" v="9" actId="14100"/>
          <ac:picMkLst>
            <pc:docMk/>
            <pc:sldMk cId="1624928381" sldId="276"/>
            <ac:picMk id="4" creationId="{C3D552C0-07F2-4C94-8694-3C46D4590388}"/>
          </ac:picMkLst>
        </pc:picChg>
      </pc:sldChg>
      <pc:sldChg chg="delSp modSp new">
        <pc:chgData name="Mason J Goss" userId="S::mgoss7@gmu.edu::37d37073-3d3d-4401-a42f-47573ebfbeec" providerId="AD" clId="Web-{94FB9E1A-2773-4AEB-9AE1-07A8F0699EC4}" dt="2021-12-07T19:26:02.436" v="76" actId="20577"/>
        <pc:sldMkLst>
          <pc:docMk/>
          <pc:sldMk cId="2345847304" sldId="277"/>
        </pc:sldMkLst>
        <pc:spChg chg="mod">
          <ac:chgData name="Mason J Goss" userId="S::mgoss7@gmu.edu::37d37073-3d3d-4401-a42f-47573ebfbeec" providerId="AD" clId="Web-{94FB9E1A-2773-4AEB-9AE1-07A8F0699EC4}" dt="2021-12-07T19:25:13.357" v="33" actId="20577"/>
          <ac:spMkLst>
            <pc:docMk/>
            <pc:sldMk cId="2345847304" sldId="277"/>
            <ac:spMk id="2" creationId="{DCB7DA6B-FFA3-4394-884D-E0A4C31F92D0}"/>
          </ac:spMkLst>
        </pc:spChg>
        <pc:spChg chg="mod">
          <ac:chgData name="Mason J Goss" userId="S::mgoss7@gmu.edu::37d37073-3d3d-4401-a42f-47573ebfbeec" providerId="AD" clId="Web-{94FB9E1A-2773-4AEB-9AE1-07A8F0699EC4}" dt="2021-12-07T19:26:02.436" v="76" actId="20577"/>
          <ac:spMkLst>
            <pc:docMk/>
            <pc:sldMk cId="2345847304" sldId="277"/>
            <ac:spMk id="3" creationId="{C6FD2219-ABAC-40FA-8D26-CC1D988F4DEF}"/>
          </ac:spMkLst>
        </pc:spChg>
        <pc:spChg chg="del mod">
          <ac:chgData name="Mason J Goss" userId="S::mgoss7@gmu.edu::37d37073-3d3d-4401-a42f-47573ebfbeec" providerId="AD" clId="Web-{94FB9E1A-2773-4AEB-9AE1-07A8F0699EC4}" dt="2021-12-07T19:25:17.889" v="36"/>
          <ac:spMkLst>
            <pc:docMk/>
            <pc:sldMk cId="2345847304" sldId="277"/>
            <ac:spMk id="4" creationId="{5DB7C20D-10CA-489E-BC70-28BE190A239A}"/>
          </ac:spMkLst>
        </pc:spChg>
      </pc:sldChg>
      <pc:sldChg chg="delSp modSp new">
        <pc:chgData name="Mason J Goss" userId="S::mgoss7@gmu.edu::37d37073-3d3d-4401-a42f-47573ebfbeec" providerId="AD" clId="Web-{94FB9E1A-2773-4AEB-9AE1-07A8F0699EC4}" dt="2021-12-07T19:30:55.019" v="83" actId="14100"/>
        <pc:sldMkLst>
          <pc:docMk/>
          <pc:sldMk cId="511168879" sldId="278"/>
        </pc:sldMkLst>
        <pc:spChg chg="mod">
          <ac:chgData name="Mason J Goss" userId="S::mgoss7@gmu.edu::37d37073-3d3d-4401-a42f-47573ebfbeec" providerId="AD" clId="Web-{94FB9E1A-2773-4AEB-9AE1-07A8F0699EC4}" dt="2021-12-07T19:30:55.019" v="83" actId="14100"/>
          <ac:spMkLst>
            <pc:docMk/>
            <pc:sldMk cId="511168879" sldId="278"/>
            <ac:spMk id="3" creationId="{313673B5-0408-4290-83A5-228F4B0E00C4}"/>
          </ac:spMkLst>
        </pc:spChg>
        <pc:spChg chg="del mod">
          <ac:chgData name="Mason J Goss" userId="S::mgoss7@gmu.edu::37d37073-3d3d-4401-a42f-47573ebfbeec" providerId="AD" clId="Web-{94FB9E1A-2773-4AEB-9AE1-07A8F0699EC4}" dt="2021-12-07T19:30:50.254" v="82"/>
          <ac:spMkLst>
            <pc:docMk/>
            <pc:sldMk cId="511168879" sldId="278"/>
            <ac:spMk id="4" creationId="{036A8D6F-5199-43D7-88A4-759D62712DE9}"/>
          </ac:spMkLst>
        </pc:spChg>
      </pc:sldChg>
    </pc:docChg>
  </pc:docChgLst>
  <pc:docChgLst>
    <pc:chgData name="Emma Resmini" userId="S::eresmini@gmu.edu::fabc76e6-9651-4898-8d4d-09a18fea8188" providerId="AD" clId="Web-{17CD00C0-640C-DE04-5106-709151C2CEF3}"/>
    <pc:docChg chg="addSld delSld modSld">
      <pc:chgData name="Emma Resmini" userId="S::eresmini@gmu.edu::fabc76e6-9651-4898-8d4d-09a18fea8188" providerId="AD" clId="Web-{17CD00C0-640C-DE04-5106-709151C2CEF3}" dt="2021-12-08T05:33:49.713" v="2307" actId="20577"/>
      <pc:docMkLst>
        <pc:docMk/>
      </pc:docMkLst>
      <pc:sldChg chg="modSp">
        <pc:chgData name="Emma Resmini" userId="S::eresmini@gmu.edu::fabc76e6-9651-4898-8d4d-09a18fea8188" providerId="AD" clId="Web-{17CD00C0-640C-DE04-5106-709151C2CEF3}" dt="2021-12-08T02:49:57.482" v="1308" actId="20577"/>
        <pc:sldMkLst>
          <pc:docMk/>
          <pc:sldMk cId="833507040" sldId="260"/>
        </pc:sldMkLst>
        <pc:spChg chg="mod">
          <ac:chgData name="Emma Resmini" userId="S::eresmini@gmu.edu::fabc76e6-9651-4898-8d4d-09a18fea8188" providerId="AD" clId="Web-{17CD00C0-640C-DE04-5106-709151C2CEF3}" dt="2021-12-08T02:49:57.482" v="1308" actId="20577"/>
          <ac:spMkLst>
            <pc:docMk/>
            <pc:sldMk cId="833507040" sldId="260"/>
            <ac:spMk id="14" creationId="{00000000-0000-0000-0000-000000000000}"/>
          </ac:spMkLst>
        </pc:spChg>
      </pc:sldChg>
      <pc:sldChg chg="modSp">
        <pc:chgData name="Emma Resmini" userId="S::eresmini@gmu.edu::fabc76e6-9651-4898-8d4d-09a18fea8188" providerId="AD" clId="Web-{17CD00C0-640C-DE04-5106-709151C2CEF3}" dt="2021-12-08T04:42:49.579" v="2262" actId="20577"/>
        <pc:sldMkLst>
          <pc:docMk/>
          <pc:sldMk cId="3976829564" sldId="265"/>
        </pc:sldMkLst>
        <pc:spChg chg="mod">
          <ac:chgData name="Emma Resmini" userId="S::eresmini@gmu.edu::fabc76e6-9651-4898-8d4d-09a18fea8188" providerId="AD" clId="Web-{17CD00C0-640C-DE04-5106-709151C2CEF3}" dt="2021-12-08T04:42:49.579" v="2262" actId="20577"/>
          <ac:spMkLst>
            <pc:docMk/>
            <pc:sldMk cId="3976829564" sldId="265"/>
            <ac:spMk id="4" creationId="{4F06F864-1DA9-41ED-91E2-89EA3DFB4DDF}"/>
          </ac:spMkLst>
        </pc:spChg>
      </pc:sldChg>
      <pc:sldChg chg="modSp">
        <pc:chgData name="Emma Resmini" userId="S::eresmini@gmu.edu::fabc76e6-9651-4898-8d4d-09a18fea8188" providerId="AD" clId="Web-{17CD00C0-640C-DE04-5106-709151C2CEF3}" dt="2021-12-08T03:38:06.458" v="1676" actId="20577"/>
        <pc:sldMkLst>
          <pc:docMk/>
          <pc:sldMk cId="1872773114" sldId="266"/>
        </pc:sldMkLst>
        <pc:spChg chg="mod">
          <ac:chgData name="Emma Resmini" userId="S::eresmini@gmu.edu::fabc76e6-9651-4898-8d4d-09a18fea8188" providerId="AD" clId="Web-{17CD00C0-640C-DE04-5106-709151C2CEF3}" dt="2021-12-08T03:38:06.458" v="1676" actId="20577"/>
          <ac:spMkLst>
            <pc:docMk/>
            <pc:sldMk cId="1872773114" sldId="266"/>
            <ac:spMk id="3" creationId="{4E075D1D-5C5B-4945-ABD8-8663DB1C953B}"/>
          </ac:spMkLst>
        </pc:spChg>
      </pc:sldChg>
      <pc:sldChg chg="addSp delSp modSp mod modClrScheme chgLayout">
        <pc:chgData name="Emma Resmini" userId="S::eresmini@gmu.edu::fabc76e6-9651-4898-8d4d-09a18fea8188" providerId="AD" clId="Web-{17CD00C0-640C-DE04-5106-709151C2CEF3}" dt="2021-12-08T05:33:49.713" v="2307" actId="20577"/>
        <pc:sldMkLst>
          <pc:docMk/>
          <pc:sldMk cId="3678416066" sldId="267"/>
        </pc:sldMkLst>
        <pc:spChg chg="mod ord">
          <ac:chgData name="Emma Resmini" userId="S::eresmini@gmu.edu::fabc76e6-9651-4898-8d4d-09a18fea8188" providerId="AD" clId="Web-{17CD00C0-640C-DE04-5106-709151C2CEF3}" dt="2021-12-08T02:36:46.040" v="1125"/>
          <ac:spMkLst>
            <pc:docMk/>
            <pc:sldMk cId="3678416066" sldId="267"/>
            <ac:spMk id="2" creationId="{5F41573B-D31B-498C-895F-EDE15D493B08}"/>
          </ac:spMkLst>
        </pc:spChg>
        <pc:spChg chg="del">
          <ac:chgData name="Emma Resmini" userId="S::eresmini@gmu.edu::fabc76e6-9651-4898-8d4d-09a18fea8188" providerId="AD" clId="Web-{17CD00C0-640C-DE04-5106-709151C2CEF3}" dt="2021-12-08T02:09:33.137" v="974"/>
          <ac:spMkLst>
            <pc:docMk/>
            <pc:sldMk cId="3678416066" sldId="267"/>
            <ac:spMk id="3" creationId="{FBBDC569-CBAD-43E6-B37C-FA9CA905E135}"/>
          </ac:spMkLst>
        </pc:spChg>
        <pc:spChg chg="mod ord">
          <ac:chgData name="Emma Resmini" userId="S::eresmini@gmu.edu::fabc76e6-9651-4898-8d4d-09a18fea8188" providerId="AD" clId="Web-{17CD00C0-640C-DE04-5106-709151C2CEF3}" dt="2021-12-08T05:33:49.713" v="2307" actId="20577"/>
          <ac:spMkLst>
            <pc:docMk/>
            <pc:sldMk cId="3678416066" sldId="267"/>
            <ac:spMk id="4" creationId="{DC5001F1-56E8-4980-97EB-2049BABD31F8}"/>
          </ac:spMkLst>
        </pc:spChg>
        <pc:spChg chg="add del mod">
          <ac:chgData name="Emma Resmini" userId="S::eresmini@gmu.edu::fabc76e6-9651-4898-8d4d-09a18fea8188" providerId="AD" clId="Web-{17CD00C0-640C-DE04-5106-709151C2CEF3}" dt="2021-12-08T02:09:35.481" v="975"/>
          <ac:spMkLst>
            <pc:docMk/>
            <pc:sldMk cId="3678416066" sldId="267"/>
            <ac:spMk id="6" creationId="{6075C8EE-4F6B-47C9-AAB0-84863ED616AE}"/>
          </ac:spMkLst>
        </pc:spChg>
        <pc:spChg chg="add mod ord">
          <ac:chgData name="Emma Resmini" userId="S::eresmini@gmu.edu::fabc76e6-9651-4898-8d4d-09a18fea8188" providerId="AD" clId="Web-{17CD00C0-640C-DE04-5106-709151C2CEF3}" dt="2021-12-08T03:07:45.728" v="1564" actId="20577"/>
          <ac:spMkLst>
            <pc:docMk/>
            <pc:sldMk cId="3678416066" sldId="267"/>
            <ac:spMk id="9" creationId="{304BEF47-964F-46F3-A0F7-A8EC742357D5}"/>
          </ac:spMkLst>
        </pc:spChg>
        <pc:picChg chg="add del mod ord">
          <ac:chgData name="Emma Resmini" userId="S::eresmini@gmu.edu::fabc76e6-9651-4898-8d4d-09a18fea8188" providerId="AD" clId="Web-{17CD00C0-640C-DE04-5106-709151C2CEF3}" dt="2021-12-08T02:09:43.840" v="977"/>
          <ac:picMkLst>
            <pc:docMk/>
            <pc:sldMk cId="3678416066" sldId="267"/>
            <ac:picMk id="7" creationId="{1C3B72AC-B65B-4C12-9B42-68D1829B38FF}"/>
          </ac:picMkLst>
        </pc:picChg>
      </pc:sldChg>
      <pc:sldChg chg="addSp delSp modSp">
        <pc:chgData name="Emma Resmini" userId="S::eresmini@gmu.edu::fabc76e6-9651-4898-8d4d-09a18fea8188" providerId="AD" clId="Web-{17CD00C0-640C-DE04-5106-709151C2CEF3}" dt="2021-12-08T04:53:14.797" v="2263"/>
        <pc:sldMkLst>
          <pc:docMk/>
          <pc:sldMk cId="2630036136" sldId="268"/>
        </pc:sldMkLst>
        <pc:spChg chg="mod">
          <ac:chgData name="Emma Resmini" userId="S::eresmini@gmu.edu::fabc76e6-9651-4898-8d4d-09a18fea8188" providerId="AD" clId="Web-{17CD00C0-640C-DE04-5106-709151C2CEF3}" dt="2021-12-08T01:25:20.521" v="216" actId="20577"/>
          <ac:spMkLst>
            <pc:docMk/>
            <pc:sldMk cId="2630036136" sldId="268"/>
            <ac:spMk id="3" creationId="{C7DB0678-18C4-4C4D-A7CF-691E582063EE}"/>
          </ac:spMkLst>
        </pc:spChg>
        <pc:spChg chg="del">
          <ac:chgData name="Emma Resmini" userId="S::eresmini@gmu.edu::fabc76e6-9651-4898-8d4d-09a18fea8188" providerId="AD" clId="Web-{17CD00C0-640C-DE04-5106-709151C2CEF3}" dt="2021-12-08T01:17:00.805" v="58"/>
          <ac:spMkLst>
            <pc:docMk/>
            <pc:sldMk cId="2630036136" sldId="268"/>
            <ac:spMk id="4" creationId="{A441CE41-8EEE-499D-84ED-1CF2AD35D33F}"/>
          </ac:spMkLst>
        </pc:spChg>
        <pc:spChg chg="add mod">
          <ac:chgData name="Emma Resmini" userId="S::eresmini@gmu.edu::fabc76e6-9651-4898-8d4d-09a18fea8188" providerId="AD" clId="Web-{17CD00C0-640C-DE04-5106-709151C2CEF3}" dt="2021-12-08T04:53:14.797" v="2263"/>
          <ac:spMkLst>
            <pc:docMk/>
            <pc:sldMk cId="2630036136" sldId="268"/>
            <ac:spMk id="6" creationId="{5BA35DB6-8475-438D-ACB2-1E37D896B7A7}"/>
          </ac:spMkLst>
        </pc:spChg>
        <pc:picChg chg="add mod">
          <ac:chgData name="Emma Resmini" userId="S::eresmini@gmu.edu::fabc76e6-9651-4898-8d4d-09a18fea8188" providerId="AD" clId="Web-{17CD00C0-640C-DE04-5106-709151C2CEF3}" dt="2021-12-08T01:22:35.360" v="190" actId="1076"/>
          <ac:picMkLst>
            <pc:docMk/>
            <pc:sldMk cId="2630036136" sldId="268"/>
            <ac:picMk id="5" creationId="{21908927-FAC1-47A7-9651-7AEDE62C448A}"/>
          </ac:picMkLst>
        </pc:picChg>
      </pc:sldChg>
      <pc:sldChg chg="addSp delSp modSp">
        <pc:chgData name="Emma Resmini" userId="S::eresmini@gmu.edu::fabc76e6-9651-4898-8d4d-09a18fea8188" providerId="AD" clId="Web-{17CD00C0-640C-DE04-5106-709151C2CEF3}" dt="2021-12-08T01:31:25.437" v="305" actId="20577"/>
        <pc:sldMkLst>
          <pc:docMk/>
          <pc:sldMk cId="190360507" sldId="269"/>
        </pc:sldMkLst>
        <pc:spChg chg="mod">
          <ac:chgData name="Emma Resmini" userId="S::eresmini@gmu.edu::fabc76e6-9651-4898-8d4d-09a18fea8188" providerId="AD" clId="Web-{17CD00C0-640C-DE04-5106-709151C2CEF3}" dt="2021-12-08T01:31:25.437" v="305" actId="20577"/>
          <ac:spMkLst>
            <pc:docMk/>
            <pc:sldMk cId="190360507" sldId="269"/>
            <ac:spMk id="3" creationId="{62EE8AA5-D106-4F4E-B90C-4F710873B59D}"/>
          </ac:spMkLst>
        </pc:spChg>
        <pc:spChg chg="del mod">
          <ac:chgData name="Emma Resmini" userId="S::eresmini@gmu.edu::fabc76e6-9651-4898-8d4d-09a18fea8188" providerId="AD" clId="Web-{17CD00C0-640C-DE04-5106-709151C2CEF3}" dt="2021-12-08T01:31:12.264" v="302"/>
          <ac:spMkLst>
            <pc:docMk/>
            <pc:sldMk cId="190360507" sldId="269"/>
            <ac:spMk id="4" creationId="{C42E71ED-115D-46FE-A967-95DA80BC213C}"/>
          </ac:spMkLst>
        </pc:spChg>
        <pc:spChg chg="add del mod">
          <ac:chgData name="Emma Resmini" userId="S::eresmini@gmu.edu::fabc76e6-9651-4898-8d4d-09a18fea8188" providerId="AD" clId="Web-{17CD00C0-640C-DE04-5106-709151C2CEF3}" dt="2021-12-08T01:31:16.140" v="303"/>
          <ac:spMkLst>
            <pc:docMk/>
            <pc:sldMk cId="190360507" sldId="269"/>
            <ac:spMk id="6" creationId="{7D2238F1-26C4-481A-B5B4-6E8F6875E67B}"/>
          </ac:spMkLst>
        </pc:spChg>
      </pc:sldChg>
      <pc:sldChg chg="addSp delSp modSp del mod modClrScheme chgLayout">
        <pc:chgData name="Emma Resmini" userId="S::eresmini@gmu.edu::fabc76e6-9651-4898-8d4d-09a18fea8188" providerId="AD" clId="Web-{17CD00C0-640C-DE04-5106-709151C2CEF3}" dt="2021-12-08T04:30:42.234" v="2130"/>
        <pc:sldMkLst>
          <pc:docMk/>
          <pc:sldMk cId="976062389" sldId="270"/>
        </pc:sldMkLst>
        <pc:spChg chg="mod ord">
          <ac:chgData name="Emma Resmini" userId="S::eresmini@gmu.edu::fabc76e6-9651-4898-8d4d-09a18fea8188" providerId="AD" clId="Web-{17CD00C0-640C-DE04-5106-709151C2CEF3}" dt="2021-12-08T01:08:32.307" v="29"/>
          <ac:spMkLst>
            <pc:docMk/>
            <pc:sldMk cId="976062389" sldId="270"/>
            <ac:spMk id="2" creationId="{7A6C6FA4-4221-4515-9905-E670237F09B5}"/>
          </ac:spMkLst>
        </pc:spChg>
        <pc:spChg chg="del">
          <ac:chgData name="Emma Resmini" userId="S::eresmini@gmu.edu::fabc76e6-9651-4898-8d4d-09a18fea8188" providerId="AD" clId="Web-{17CD00C0-640C-DE04-5106-709151C2CEF3}" dt="2021-12-08T01:05:58.116" v="7"/>
          <ac:spMkLst>
            <pc:docMk/>
            <pc:sldMk cId="976062389" sldId="270"/>
            <ac:spMk id="5" creationId="{718A6621-EE0F-4D25-8A6B-103B4F462A32}"/>
          </ac:spMkLst>
        </pc:spChg>
        <pc:spChg chg="add del mod">
          <ac:chgData name="Emma Resmini" userId="S::eresmini@gmu.edu::fabc76e6-9651-4898-8d4d-09a18fea8188" providerId="AD" clId="Web-{17CD00C0-640C-DE04-5106-709151C2CEF3}" dt="2021-12-08T03:34:32.531" v="1649"/>
          <ac:spMkLst>
            <pc:docMk/>
            <pc:sldMk cId="976062389" sldId="270"/>
            <ac:spMk id="5" creationId="{8EB54DB6-6296-489B-85F8-76AB85D07486}"/>
          </ac:spMkLst>
        </pc:spChg>
        <pc:spChg chg="add del mod">
          <ac:chgData name="Emma Resmini" userId="S::eresmini@gmu.edu::fabc76e6-9651-4898-8d4d-09a18fea8188" providerId="AD" clId="Web-{17CD00C0-640C-DE04-5106-709151C2CEF3}" dt="2021-12-08T01:05:34.615" v="4"/>
          <ac:spMkLst>
            <pc:docMk/>
            <pc:sldMk cId="976062389" sldId="270"/>
            <ac:spMk id="6" creationId="{F9B54257-7230-4186-AE44-ECFD62D749EE}"/>
          </ac:spMkLst>
        </pc:spChg>
        <pc:spChg chg="add del">
          <ac:chgData name="Emma Resmini" userId="S::eresmini@gmu.edu::fabc76e6-9651-4898-8d4d-09a18fea8188" providerId="AD" clId="Web-{17CD00C0-640C-DE04-5106-709151C2CEF3}" dt="2021-12-08T01:05:47.678" v="6"/>
          <ac:spMkLst>
            <pc:docMk/>
            <pc:sldMk cId="976062389" sldId="270"/>
            <ac:spMk id="9" creationId="{29130501-D321-49B5-9984-366E9B759D72}"/>
          </ac:spMkLst>
        </pc:spChg>
        <pc:spChg chg="add del mod">
          <ac:chgData name="Emma Resmini" userId="S::eresmini@gmu.edu::fabc76e6-9651-4898-8d4d-09a18fea8188" providerId="AD" clId="Web-{17CD00C0-640C-DE04-5106-709151C2CEF3}" dt="2021-12-08T01:06:48.414" v="13"/>
          <ac:spMkLst>
            <pc:docMk/>
            <pc:sldMk cId="976062389" sldId="270"/>
            <ac:spMk id="11" creationId="{BDAC9E2A-7D62-4F66-9478-5C9FAC00DDE9}"/>
          </ac:spMkLst>
        </pc:spChg>
        <pc:spChg chg="add mod ord">
          <ac:chgData name="Emma Resmini" userId="S::eresmini@gmu.edu::fabc76e6-9651-4898-8d4d-09a18fea8188" providerId="AD" clId="Web-{17CD00C0-640C-DE04-5106-709151C2CEF3}" dt="2021-12-08T03:45:27.718" v="1826" actId="1076"/>
          <ac:spMkLst>
            <pc:docMk/>
            <pc:sldMk cId="976062389" sldId="270"/>
            <ac:spMk id="13" creationId="{E9C10AF2-28F7-4D83-B7B0-BDBB72F10BA3}"/>
          </ac:spMkLst>
        </pc:spChg>
        <pc:spChg chg="add del mod ord">
          <ac:chgData name="Emma Resmini" userId="S::eresmini@gmu.edu::fabc76e6-9651-4898-8d4d-09a18fea8188" providerId="AD" clId="Web-{17CD00C0-640C-DE04-5106-709151C2CEF3}" dt="2021-12-08T01:50:52.154" v="799"/>
          <ac:spMkLst>
            <pc:docMk/>
            <pc:sldMk cId="976062389" sldId="270"/>
            <ac:spMk id="14" creationId="{08A9049E-91EB-4899-93E6-AD6310EB1B57}"/>
          </ac:spMkLst>
        </pc:spChg>
        <pc:spChg chg="add mod ord">
          <ac:chgData name="Emma Resmini" userId="S::eresmini@gmu.edu::fabc76e6-9651-4898-8d4d-09a18fea8188" providerId="AD" clId="Web-{17CD00C0-640C-DE04-5106-709151C2CEF3}" dt="2021-12-08T04:00:48.317" v="1893" actId="20577"/>
          <ac:spMkLst>
            <pc:docMk/>
            <pc:sldMk cId="976062389" sldId="270"/>
            <ac:spMk id="15" creationId="{78502BA9-233F-4145-96EA-A09EB38C50C0}"/>
          </ac:spMkLst>
        </pc:spChg>
        <pc:spChg chg="add del">
          <ac:chgData name="Emma Resmini" userId="S::eresmini@gmu.edu::fabc76e6-9651-4898-8d4d-09a18fea8188" providerId="AD" clId="Web-{17CD00C0-640C-DE04-5106-709151C2CEF3}" dt="2021-12-08T01:50:42.342" v="682"/>
          <ac:spMkLst>
            <pc:docMk/>
            <pc:sldMk cId="976062389" sldId="270"/>
            <ac:spMk id="16" creationId="{879EA87B-F415-4F6D-9AB1-54B552A0D850}"/>
          </ac:spMkLst>
        </pc:spChg>
        <pc:graphicFrameChg chg="add del mod ord modGraphic">
          <ac:chgData name="Emma Resmini" userId="S::eresmini@gmu.edu::fabc76e6-9651-4898-8d4d-09a18fea8188" providerId="AD" clId="Web-{17CD00C0-640C-DE04-5106-709151C2CEF3}" dt="2021-12-08T01:05:34.615" v="5"/>
          <ac:graphicFrameMkLst>
            <pc:docMk/>
            <pc:sldMk cId="976062389" sldId="270"/>
            <ac:graphicFrameMk id="4" creationId="{31F8E8AF-EBD6-427A-9AC1-02F05D1B0ED7}"/>
          </ac:graphicFrameMkLst>
        </pc:graphicFrameChg>
        <pc:graphicFrameChg chg="add mod modGraphic">
          <ac:chgData name="Emma Resmini" userId="S::eresmini@gmu.edu::fabc76e6-9651-4898-8d4d-09a18fea8188" providerId="AD" clId="Web-{17CD00C0-640C-DE04-5106-709151C2CEF3}" dt="2021-12-08T03:46:37.486" v="1860"/>
          <ac:graphicFrameMkLst>
            <pc:docMk/>
            <pc:sldMk cId="976062389" sldId="270"/>
            <ac:graphicFrameMk id="4" creationId="{A12FE5F8-5B1B-4B06-9DDA-8CDEDFCFB0E2}"/>
          </ac:graphicFrameMkLst>
        </pc:graphicFrameChg>
        <pc:graphicFrameChg chg="add del mod ord modGraphic">
          <ac:chgData name="Emma Resmini" userId="S::eresmini@gmu.edu::fabc76e6-9651-4898-8d4d-09a18fea8188" providerId="AD" clId="Web-{17CD00C0-640C-DE04-5106-709151C2CEF3}" dt="2021-12-08T01:06:38.320" v="10"/>
          <ac:graphicFrameMkLst>
            <pc:docMk/>
            <pc:sldMk cId="976062389" sldId="270"/>
            <ac:graphicFrameMk id="7" creationId="{13FE0CBA-8F4C-4C1B-A582-4736CE0C7546}"/>
          </ac:graphicFrameMkLst>
        </pc:graphicFrameChg>
        <pc:graphicFrameChg chg="add mod ord modGraphic">
          <ac:chgData name="Emma Resmini" userId="S::eresmini@gmu.edu::fabc76e6-9651-4898-8d4d-09a18fea8188" providerId="AD" clId="Web-{17CD00C0-640C-DE04-5106-709151C2CEF3}" dt="2021-12-08T03:45:38" v="1827" actId="1076"/>
          <ac:graphicFrameMkLst>
            <pc:docMk/>
            <pc:sldMk cId="976062389" sldId="270"/>
            <ac:graphicFrameMk id="10" creationId="{1CE244FE-F14B-43A5-AE63-24B97278D85A}"/>
          </ac:graphicFrameMkLst>
        </pc:graphicFrameChg>
      </pc:sldChg>
      <pc:sldChg chg="modSp">
        <pc:chgData name="Emma Resmini" userId="S::eresmini@gmu.edu::fabc76e6-9651-4898-8d4d-09a18fea8188" providerId="AD" clId="Web-{17CD00C0-640C-DE04-5106-709151C2CEF3}" dt="2021-12-08T02:06:26.648" v="973" actId="20577"/>
        <pc:sldMkLst>
          <pc:docMk/>
          <pc:sldMk cId="2345847304" sldId="277"/>
        </pc:sldMkLst>
        <pc:spChg chg="mod">
          <ac:chgData name="Emma Resmini" userId="S::eresmini@gmu.edu::fabc76e6-9651-4898-8d4d-09a18fea8188" providerId="AD" clId="Web-{17CD00C0-640C-DE04-5106-709151C2CEF3}" dt="2021-12-08T02:06:26.648" v="973" actId="20577"/>
          <ac:spMkLst>
            <pc:docMk/>
            <pc:sldMk cId="2345847304" sldId="277"/>
            <ac:spMk id="3" creationId="{C6FD2219-ABAC-40FA-8D26-CC1D988F4DEF}"/>
          </ac:spMkLst>
        </pc:spChg>
      </pc:sldChg>
      <pc:sldChg chg="addSp modSp">
        <pc:chgData name="Emma Resmini" userId="S::eresmini@gmu.edu::fabc76e6-9651-4898-8d4d-09a18fea8188" providerId="AD" clId="Web-{17CD00C0-640C-DE04-5106-709151C2CEF3}" dt="2021-12-08T03:04:10.285" v="1553" actId="20577"/>
        <pc:sldMkLst>
          <pc:docMk/>
          <pc:sldMk cId="511168879" sldId="278"/>
        </pc:sldMkLst>
        <pc:spChg chg="add mod">
          <ac:chgData name="Emma Resmini" userId="S::eresmini@gmu.edu::fabc76e6-9651-4898-8d4d-09a18fea8188" providerId="AD" clId="Web-{17CD00C0-640C-DE04-5106-709151C2CEF3}" dt="2021-12-08T03:04:10.285" v="1553" actId="20577"/>
          <ac:spMkLst>
            <pc:docMk/>
            <pc:sldMk cId="511168879" sldId="278"/>
            <ac:spMk id="3" creationId="{E420A068-FCF2-423C-91AE-E18D9C7BA56C}"/>
          </ac:spMkLst>
        </pc:spChg>
        <pc:spChg chg="mod">
          <ac:chgData name="Emma Resmini" userId="S::eresmini@gmu.edu::fabc76e6-9651-4898-8d4d-09a18fea8188" providerId="AD" clId="Web-{17CD00C0-640C-DE04-5106-709151C2CEF3}" dt="2021-12-08T03:01:16.828" v="1546" actId="1076"/>
          <ac:spMkLst>
            <pc:docMk/>
            <pc:sldMk cId="511168879" sldId="278"/>
            <ac:spMk id="5" creationId="{B5EE3411-E43E-5D4E-9BD1-B25AC6E5235D}"/>
          </ac:spMkLst>
        </pc:spChg>
        <pc:picChg chg="mod modCrop">
          <ac:chgData name="Emma Resmini" userId="S::eresmini@gmu.edu::fabc76e6-9651-4898-8d4d-09a18fea8188" providerId="AD" clId="Web-{17CD00C0-640C-DE04-5106-709151C2CEF3}" dt="2021-12-08T03:03:56.754" v="1551" actId="1076"/>
          <ac:picMkLst>
            <pc:docMk/>
            <pc:sldMk cId="511168879" sldId="278"/>
            <ac:picMk id="1026" creationId="{BF731CA5-27D2-3F4F-B348-94E1694DFD58}"/>
          </ac:picMkLst>
        </pc:picChg>
      </pc:sldChg>
      <pc:sldChg chg="del">
        <pc:chgData name="Emma Resmini" userId="S::eresmini@gmu.edu::fabc76e6-9651-4898-8d4d-09a18fea8188" providerId="AD" clId="Web-{17CD00C0-640C-DE04-5106-709151C2CEF3}" dt="2021-12-08T01:15:25.724" v="57"/>
        <pc:sldMkLst>
          <pc:docMk/>
          <pc:sldMk cId="3319384887" sldId="281"/>
        </pc:sldMkLst>
      </pc:sldChg>
      <pc:sldChg chg="modSp">
        <pc:chgData name="Emma Resmini" userId="S::eresmini@gmu.edu::fabc76e6-9651-4898-8d4d-09a18fea8188" providerId="AD" clId="Web-{17CD00C0-640C-DE04-5106-709151C2CEF3}" dt="2021-12-08T02:00:17.091" v="807"/>
        <pc:sldMkLst>
          <pc:docMk/>
          <pc:sldMk cId="2633891853" sldId="282"/>
        </pc:sldMkLst>
        <pc:spChg chg="mod">
          <ac:chgData name="Emma Resmini" userId="S::eresmini@gmu.edu::fabc76e6-9651-4898-8d4d-09a18fea8188" providerId="AD" clId="Web-{17CD00C0-640C-DE04-5106-709151C2CEF3}" dt="2021-12-08T02:00:17.091" v="807"/>
          <ac:spMkLst>
            <pc:docMk/>
            <pc:sldMk cId="2633891853" sldId="282"/>
            <ac:spMk id="2" creationId="{6F0DC863-8A8E-C741-A517-E5323D0F7084}"/>
          </ac:spMkLst>
        </pc:spChg>
      </pc:sldChg>
      <pc:sldChg chg="addSp modSp mod modClrScheme chgLayout">
        <pc:chgData name="Emma Resmini" userId="S::eresmini@gmu.edu::fabc76e6-9651-4898-8d4d-09a18fea8188" providerId="AD" clId="Web-{17CD00C0-640C-DE04-5106-709151C2CEF3}" dt="2021-12-08T03:09:38.591" v="1620"/>
        <pc:sldMkLst>
          <pc:docMk/>
          <pc:sldMk cId="1404239855" sldId="286"/>
        </pc:sldMkLst>
        <pc:spChg chg="mod ord">
          <ac:chgData name="Emma Resmini" userId="S::eresmini@gmu.edu::fabc76e6-9651-4898-8d4d-09a18fea8188" providerId="AD" clId="Web-{17CD00C0-640C-DE04-5106-709151C2CEF3}" dt="2021-12-08T03:08:43.480" v="1568"/>
          <ac:spMkLst>
            <pc:docMk/>
            <pc:sldMk cId="1404239855" sldId="286"/>
            <ac:spMk id="2" creationId="{CC3B3718-A699-E141-B5E3-99D5D6F6EB0D}"/>
          </ac:spMkLst>
        </pc:spChg>
        <pc:spChg chg="add mod ord">
          <ac:chgData name="Emma Resmini" userId="S::eresmini@gmu.edu::fabc76e6-9651-4898-8d4d-09a18fea8188" providerId="AD" clId="Web-{17CD00C0-640C-DE04-5106-709151C2CEF3}" dt="2021-12-08T03:09:32.387" v="1618"/>
          <ac:spMkLst>
            <pc:docMk/>
            <pc:sldMk cId="1404239855" sldId="286"/>
            <ac:spMk id="3" creationId="{4C22E365-8120-409F-9D0B-6DC1378FD782}"/>
          </ac:spMkLst>
        </pc:spChg>
        <pc:spChg chg="add mod ord">
          <ac:chgData name="Emma Resmini" userId="S::eresmini@gmu.edu::fabc76e6-9651-4898-8d4d-09a18fea8188" providerId="AD" clId="Web-{17CD00C0-640C-DE04-5106-709151C2CEF3}" dt="2021-12-08T03:09:38.591" v="1620"/>
          <ac:spMkLst>
            <pc:docMk/>
            <pc:sldMk cId="1404239855" sldId="286"/>
            <ac:spMk id="4" creationId="{3A28DCD4-9894-4C4B-827B-9D4CAE2AA3F1}"/>
          </ac:spMkLst>
        </pc:spChg>
        <pc:picChg chg="mod ord">
          <ac:chgData name="Emma Resmini" userId="S::eresmini@gmu.edu::fabc76e6-9651-4898-8d4d-09a18fea8188" providerId="AD" clId="Web-{17CD00C0-640C-DE04-5106-709151C2CEF3}" dt="2021-12-08T03:08:53.793" v="1572" actId="1076"/>
          <ac:picMkLst>
            <pc:docMk/>
            <pc:sldMk cId="1404239855" sldId="286"/>
            <ac:picMk id="6" creationId="{3E952DB0-F0DE-694C-A93F-124B0DEF1101}"/>
          </ac:picMkLst>
        </pc:picChg>
        <pc:picChg chg="mod ord">
          <ac:chgData name="Emma Resmini" userId="S::eresmini@gmu.edu::fabc76e6-9651-4898-8d4d-09a18fea8188" providerId="AD" clId="Web-{17CD00C0-640C-DE04-5106-709151C2CEF3}" dt="2021-12-08T03:09:01.512" v="1574" actId="14100"/>
          <ac:picMkLst>
            <pc:docMk/>
            <pc:sldMk cId="1404239855" sldId="286"/>
            <ac:picMk id="8" creationId="{85AA55ED-4117-174A-A256-D598EF085C4A}"/>
          </ac:picMkLst>
        </pc:picChg>
      </pc:sldChg>
      <pc:sldChg chg="del">
        <pc:chgData name="Emma Resmini" userId="S::eresmini@gmu.edu::fabc76e6-9651-4898-8d4d-09a18fea8188" providerId="AD" clId="Web-{17CD00C0-640C-DE04-5106-709151C2CEF3}" dt="2021-12-08T03:08:34.276" v="1567"/>
        <pc:sldMkLst>
          <pc:docMk/>
          <pc:sldMk cId="2645691733" sldId="287"/>
        </pc:sldMkLst>
      </pc:sldChg>
      <pc:sldChg chg="addSp delSp modSp new mod modClrScheme chgLayout">
        <pc:chgData name="Emma Resmini" userId="S::eresmini@gmu.edu::fabc76e6-9651-4898-8d4d-09a18fea8188" providerId="AD" clId="Web-{17CD00C0-640C-DE04-5106-709151C2CEF3}" dt="2021-12-08T01:15:10.474" v="56" actId="20577"/>
        <pc:sldMkLst>
          <pc:docMk/>
          <pc:sldMk cId="3376028958" sldId="288"/>
        </pc:sldMkLst>
        <pc:spChg chg="mod ord">
          <ac:chgData name="Emma Resmini" userId="S::eresmini@gmu.edu::fabc76e6-9651-4898-8d4d-09a18fea8188" providerId="AD" clId="Web-{17CD00C0-640C-DE04-5106-709151C2CEF3}" dt="2021-12-08T01:15:10.474" v="56" actId="20577"/>
          <ac:spMkLst>
            <pc:docMk/>
            <pc:sldMk cId="3376028958" sldId="288"/>
            <ac:spMk id="2" creationId="{B0E14011-1E38-42B9-A398-B776631FBDD7}"/>
          </ac:spMkLst>
        </pc:spChg>
        <pc:spChg chg="del">
          <ac:chgData name="Emma Resmini" userId="S::eresmini@gmu.edu::fabc76e6-9651-4898-8d4d-09a18fea8188" providerId="AD" clId="Web-{17CD00C0-640C-DE04-5106-709151C2CEF3}" dt="2021-12-08T01:08:51.011" v="31"/>
          <ac:spMkLst>
            <pc:docMk/>
            <pc:sldMk cId="3376028958" sldId="288"/>
            <ac:spMk id="3" creationId="{2EFDD9B9-ADC5-481F-AA72-39F94780AEC8}"/>
          </ac:spMkLst>
        </pc:spChg>
        <pc:spChg chg="del mod ord">
          <ac:chgData name="Emma Resmini" userId="S::eresmini@gmu.edu::fabc76e6-9651-4898-8d4d-09a18fea8188" providerId="AD" clId="Web-{17CD00C0-640C-DE04-5106-709151C2CEF3}" dt="2021-12-08T01:09:09.418" v="32"/>
          <ac:spMkLst>
            <pc:docMk/>
            <pc:sldMk cId="3376028958" sldId="288"/>
            <ac:spMk id="4" creationId="{D4C6476E-37A8-4588-90D6-4C54934B23B7}"/>
          </ac:spMkLst>
        </pc:spChg>
        <pc:spChg chg="del">
          <ac:chgData name="Emma Resmini" userId="S::eresmini@gmu.edu::fabc76e6-9651-4898-8d4d-09a18fea8188" providerId="AD" clId="Web-{17CD00C0-640C-DE04-5106-709151C2CEF3}" dt="2021-12-08T01:08:51.011" v="31"/>
          <ac:spMkLst>
            <pc:docMk/>
            <pc:sldMk cId="3376028958" sldId="288"/>
            <ac:spMk id="5" creationId="{30D377B4-B0ED-4BAE-80CB-A906C3FAB590}"/>
          </ac:spMkLst>
        </pc:spChg>
        <pc:spChg chg="del mod ord">
          <ac:chgData name="Emma Resmini" userId="S::eresmini@gmu.edu::fabc76e6-9651-4898-8d4d-09a18fea8188" providerId="AD" clId="Web-{17CD00C0-640C-DE04-5106-709151C2CEF3}" dt="2021-12-08T01:09:09.480" v="33"/>
          <ac:spMkLst>
            <pc:docMk/>
            <pc:sldMk cId="3376028958" sldId="288"/>
            <ac:spMk id="6" creationId="{498C2E4A-F844-4022-8157-C3B400A79D8C}"/>
          </ac:spMkLst>
        </pc:spChg>
        <pc:picChg chg="add mod ord">
          <ac:chgData name="Emma Resmini" userId="S::eresmini@gmu.edu::fabc76e6-9651-4898-8d4d-09a18fea8188" providerId="AD" clId="Web-{17CD00C0-640C-DE04-5106-709151C2CEF3}" dt="2021-12-08T01:09:57.981" v="44" actId="1076"/>
          <ac:picMkLst>
            <pc:docMk/>
            <pc:sldMk cId="3376028958" sldId="288"/>
            <ac:picMk id="7" creationId="{2EBA733D-D1EA-438E-B8D2-2C45B039EB5C}"/>
          </ac:picMkLst>
        </pc:picChg>
        <pc:picChg chg="add mod ord">
          <ac:chgData name="Emma Resmini" userId="S::eresmini@gmu.edu::fabc76e6-9651-4898-8d4d-09a18fea8188" providerId="AD" clId="Web-{17CD00C0-640C-DE04-5106-709151C2CEF3}" dt="2021-12-08T01:09:57.997" v="45" actId="1076"/>
          <ac:picMkLst>
            <pc:docMk/>
            <pc:sldMk cId="3376028958" sldId="288"/>
            <ac:picMk id="8" creationId="{4613F89F-D042-4360-BCC2-F601946CDAAD}"/>
          </ac:picMkLst>
        </pc:picChg>
        <pc:picChg chg="add mod">
          <ac:chgData name="Emma Resmini" userId="S::eresmini@gmu.edu::fabc76e6-9651-4898-8d4d-09a18fea8188" providerId="AD" clId="Web-{17CD00C0-640C-DE04-5106-709151C2CEF3}" dt="2021-12-08T01:10:14.060" v="49" actId="1076"/>
          <ac:picMkLst>
            <pc:docMk/>
            <pc:sldMk cId="3376028958" sldId="288"/>
            <ac:picMk id="9" creationId="{916B4E5C-DB17-433D-B99B-E0912020C449}"/>
          </ac:picMkLst>
        </pc:picChg>
      </pc:sldChg>
      <pc:sldChg chg="addSp delSp modSp new">
        <pc:chgData name="Emma Resmini" userId="S::eresmini@gmu.edu::fabc76e6-9651-4898-8d4d-09a18fea8188" providerId="AD" clId="Web-{17CD00C0-640C-DE04-5106-709151C2CEF3}" dt="2021-12-08T05:04:03.468" v="2265" actId="1076"/>
        <pc:sldMkLst>
          <pc:docMk/>
          <pc:sldMk cId="3844595337" sldId="289"/>
        </pc:sldMkLst>
        <pc:spChg chg="mod">
          <ac:chgData name="Emma Resmini" userId="S::eresmini@gmu.edu::fabc76e6-9651-4898-8d4d-09a18fea8188" providerId="AD" clId="Web-{17CD00C0-640C-DE04-5106-709151C2CEF3}" dt="2021-12-08T04:31:13.203" v="2156" actId="20577"/>
          <ac:spMkLst>
            <pc:docMk/>
            <pc:sldMk cId="3844595337" sldId="289"/>
            <ac:spMk id="2" creationId="{668A58C0-4B6E-422A-8B6A-3B67D8DC25C1}"/>
          </ac:spMkLst>
        </pc:spChg>
        <pc:spChg chg="add mod">
          <ac:chgData name="Emma Resmini" userId="S::eresmini@gmu.edu::fabc76e6-9651-4898-8d4d-09a18fea8188" providerId="AD" clId="Web-{17CD00C0-640C-DE04-5106-709151C2CEF3}" dt="2021-12-08T04:33:42.878" v="2206" actId="1076"/>
          <ac:spMkLst>
            <pc:docMk/>
            <pc:sldMk cId="3844595337" sldId="289"/>
            <ac:spMk id="3" creationId="{6BE18D96-B5CB-46D8-B407-AAE008EBF4A7}"/>
          </ac:spMkLst>
        </pc:spChg>
        <pc:spChg chg="del">
          <ac:chgData name="Emma Resmini" userId="S::eresmini@gmu.edu::fabc76e6-9651-4898-8d4d-09a18fea8188" providerId="AD" clId="Web-{17CD00C0-640C-DE04-5106-709151C2CEF3}" dt="2021-12-08T01:31:47.547" v="307"/>
          <ac:spMkLst>
            <pc:docMk/>
            <pc:sldMk cId="3844595337" sldId="289"/>
            <ac:spMk id="3" creationId="{F989D53E-E32A-4987-A754-2C237460E6C2}"/>
          </ac:spMkLst>
        </pc:spChg>
        <pc:spChg chg="del">
          <ac:chgData name="Emma Resmini" userId="S::eresmini@gmu.edu::fabc76e6-9651-4898-8d4d-09a18fea8188" providerId="AD" clId="Web-{17CD00C0-640C-DE04-5106-709151C2CEF3}" dt="2021-12-08T01:31:54.531" v="308"/>
          <ac:spMkLst>
            <pc:docMk/>
            <pc:sldMk cId="3844595337" sldId="289"/>
            <ac:spMk id="4" creationId="{9CD2E717-6F28-45D2-981D-41FDDADA0D43}"/>
          </ac:spMkLst>
        </pc:spChg>
        <pc:spChg chg="add mod">
          <ac:chgData name="Emma Resmini" userId="S::eresmini@gmu.edu::fabc76e6-9651-4898-8d4d-09a18fea8188" providerId="AD" clId="Web-{17CD00C0-640C-DE04-5106-709151C2CEF3}" dt="2021-12-08T05:04:03.468" v="2265" actId="1076"/>
          <ac:spMkLst>
            <pc:docMk/>
            <pc:sldMk cId="3844595337" sldId="289"/>
            <ac:spMk id="7" creationId="{36A0C6FD-9472-467A-AFD6-E0A92796B6DE}"/>
          </ac:spMkLst>
        </pc:spChg>
        <pc:picChg chg="add mod ord">
          <ac:chgData name="Emma Resmini" userId="S::eresmini@gmu.edu::fabc76e6-9651-4898-8d4d-09a18fea8188" providerId="AD" clId="Web-{17CD00C0-640C-DE04-5106-709151C2CEF3}" dt="2021-12-08T04:33:42.863" v="2204" actId="1076"/>
          <ac:picMkLst>
            <pc:docMk/>
            <pc:sldMk cId="3844595337" sldId="289"/>
            <ac:picMk id="5" creationId="{E6C610F9-8A2D-4233-A400-7D5316CC02E2}"/>
          </ac:picMkLst>
        </pc:picChg>
        <pc:picChg chg="add mod ord">
          <ac:chgData name="Emma Resmini" userId="S::eresmini@gmu.edu::fabc76e6-9651-4898-8d4d-09a18fea8188" providerId="AD" clId="Web-{17CD00C0-640C-DE04-5106-709151C2CEF3}" dt="2021-12-08T04:33:42.878" v="2205" actId="1076"/>
          <ac:picMkLst>
            <pc:docMk/>
            <pc:sldMk cId="3844595337" sldId="289"/>
            <ac:picMk id="6" creationId="{BCBA6215-5163-4AB5-8650-9084BF98B13A}"/>
          </ac:picMkLst>
        </pc:picChg>
      </pc:sldChg>
      <pc:sldChg chg="addSp delSp modSp new">
        <pc:chgData name="Emma Resmini" userId="S::eresmini@gmu.edu::fabc76e6-9651-4898-8d4d-09a18fea8188" providerId="AD" clId="Web-{17CD00C0-640C-DE04-5106-709151C2CEF3}" dt="2021-12-08T04:35:52.225" v="2220" actId="20577"/>
        <pc:sldMkLst>
          <pc:docMk/>
          <pc:sldMk cId="2947089388" sldId="290"/>
        </pc:sldMkLst>
        <pc:spChg chg="mod">
          <ac:chgData name="Emma Resmini" userId="S::eresmini@gmu.edu::fabc76e6-9651-4898-8d4d-09a18fea8188" providerId="AD" clId="Web-{17CD00C0-640C-DE04-5106-709151C2CEF3}" dt="2021-12-08T02:12:19.860" v="1031" actId="20577"/>
          <ac:spMkLst>
            <pc:docMk/>
            <pc:sldMk cId="2947089388" sldId="290"/>
            <ac:spMk id="2" creationId="{74BA440C-04B7-4959-BD2A-CAC98AE31398}"/>
          </ac:spMkLst>
        </pc:spChg>
        <pc:spChg chg="mod">
          <ac:chgData name="Emma Resmini" userId="S::eresmini@gmu.edu::fabc76e6-9651-4898-8d4d-09a18fea8188" providerId="AD" clId="Web-{17CD00C0-640C-DE04-5106-709151C2CEF3}" dt="2021-12-08T04:35:52.225" v="2220" actId="20577"/>
          <ac:spMkLst>
            <pc:docMk/>
            <pc:sldMk cId="2947089388" sldId="290"/>
            <ac:spMk id="3" creationId="{7CBC04A7-7C9E-427F-B89A-B9D083456C1C}"/>
          </ac:spMkLst>
        </pc:spChg>
        <pc:spChg chg="del">
          <ac:chgData name="Emma Resmini" userId="S::eresmini@gmu.edu::fabc76e6-9651-4898-8d4d-09a18fea8188" providerId="AD" clId="Web-{17CD00C0-640C-DE04-5106-709151C2CEF3}" dt="2021-12-08T02:12:31.110" v="1032"/>
          <ac:spMkLst>
            <pc:docMk/>
            <pc:sldMk cId="2947089388" sldId="290"/>
            <ac:spMk id="4" creationId="{3FADAD2C-BBDE-46B4-A3CC-891DC8DE0F19}"/>
          </ac:spMkLst>
        </pc:spChg>
        <pc:spChg chg="mod">
          <ac:chgData name="Emma Resmini" userId="S::eresmini@gmu.edu::fabc76e6-9651-4898-8d4d-09a18fea8188" providerId="AD" clId="Web-{17CD00C0-640C-DE04-5106-709151C2CEF3}" dt="2021-12-08T02:15:52.975" v="1059"/>
          <ac:spMkLst>
            <pc:docMk/>
            <pc:sldMk cId="2947089388" sldId="290"/>
            <ac:spMk id="5" creationId="{D363884D-99F6-47A6-A9FD-722E82F3FCB9}"/>
          </ac:spMkLst>
        </pc:spChg>
        <pc:spChg chg="del">
          <ac:chgData name="Emma Resmini" userId="S::eresmini@gmu.edu::fabc76e6-9651-4898-8d4d-09a18fea8188" providerId="AD" clId="Web-{17CD00C0-640C-DE04-5106-709151C2CEF3}" dt="2021-12-08T02:12:35.610" v="1033"/>
          <ac:spMkLst>
            <pc:docMk/>
            <pc:sldMk cId="2947089388" sldId="290"/>
            <ac:spMk id="6" creationId="{5E6D97E6-561B-4B7D-88AA-ADCB85D0D87D}"/>
          </ac:spMkLst>
        </pc:spChg>
        <pc:spChg chg="add del mod">
          <ac:chgData name="Emma Resmini" userId="S::eresmini@gmu.edu::fabc76e6-9651-4898-8d4d-09a18fea8188" providerId="AD" clId="Web-{17CD00C0-640C-DE04-5106-709151C2CEF3}" dt="2021-12-08T02:14:25.301" v="1035"/>
          <ac:spMkLst>
            <pc:docMk/>
            <pc:sldMk cId="2947089388" sldId="290"/>
            <ac:spMk id="10" creationId="{09EA82F4-04B2-45B2-B2E7-19938D7C0465}"/>
          </ac:spMkLst>
        </pc:spChg>
        <pc:spChg chg="add del mod">
          <ac:chgData name="Emma Resmini" userId="S::eresmini@gmu.edu::fabc76e6-9651-4898-8d4d-09a18fea8188" providerId="AD" clId="Web-{17CD00C0-640C-DE04-5106-709151C2CEF3}" dt="2021-12-08T02:15:31.381" v="1039"/>
          <ac:spMkLst>
            <pc:docMk/>
            <pc:sldMk cId="2947089388" sldId="290"/>
            <ac:spMk id="13" creationId="{C2D6EF61-31A8-4A7B-8AFB-031253DBB8B8}"/>
          </ac:spMkLst>
        </pc:spChg>
        <pc:spChg chg="add mod">
          <ac:chgData name="Emma Resmini" userId="S::eresmini@gmu.edu::fabc76e6-9651-4898-8d4d-09a18fea8188" providerId="AD" clId="Web-{17CD00C0-640C-DE04-5106-709151C2CEF3}" dt="2021-12-08T03:08:21.995" v="1566"/>
          <ac:spMkLst>
            <pc:docMk/>
            <pc:sldMk cId="2947089388" sldId="290"/>
            <ac:spMk id="15" creationId="{2C94FBD1-F8E9-48F0-983B-CD827A30E8C6}"/>
          </ac:spMkLst>
        </pc:spChg>
        <pc:spChg chg="add mod">
          <ac:chgData name="Emma Resmini" userId="S::eresmini@gmu.edu::fabc76e6-9651-4898-8d4d-09a18fea8188" providerId="AD" clId="Web-{17CD00C0-640C-DE04-5106-709151C2CEF3}" dt="2021-12-08T02:17:52.119" v="1123"/>
          <ac:spMkLst>
            <pc:docMk/>
            <pc:sldMk cId="2947089388" sldId="290"/>
            <ac:spMk id="16" creationId="{1751E592-58D5-4138-A6BD-DC524BD2CDE7}"/>
          </ac:spMkLst>
        </pc:spChg>
        <pc:picChg chg="add mod ord">
          <ac:chgData name="Emma Resmini" userId="S::eresmini@gmu.edu::fabc76e6-9651-4898-8d4d-09a18fea8188" providerId="AD" clId="Web-{17CD00C0-640C-DE04-5106-709151C2CEF3}" dt="2021-12-08T02:12:31.110" v="1032"/>
          <ac:picMkLst>
            <pc:docMk/>
            <pc:sldMk cId="2947089388" sldId="290"/>
            <ac:picMk id="7" creationId="{5E996C94-22CE-424C-93BB-650D1AE3FDB4}"/>
          </ac:picMkLst>
        </pc:picChg>
        <pc:picChg chg="add del mod ord">
          <ac:chgData name="Emma Resmini" userId="S::eresmini@gmu.edu::fabc76e6-9651-4898-8d4d-09a18fea8188" providerId="AD" clId="Web-{17CD00C0-640C-DE04-5106-709151C2CEF3}" dt="2021-12-08T02:14:19.598" v="1034"/>
          <ac:picMkLst>
            <pc:docMk/>
            <pc:sldMk cId="2947089388" sldId="290"/>
            <ac:picMk id="8" creationId="{F57BFA19-79DD-4E98-8C73-A82F31A6FDF5}"/>
          </ac:picMkLst>
        </pc:picChg>
        <pc:picChg chg="add del mod ord">
          <ac:chgData name="Emma Resmini" userId="S::eresmini@gmu.edu::fabc76e6-9651-4898-8d4d-09a18fea8188" providerId="AD" clId="Web-{17CD00C0-640C-DE04-5106-709151C2CEF3}" dt="2021-12-08T02:15:26.068" v="1038"/>
          <ac:picMkLst>
            <pc:docMk/>
            <pc:sldMk cId="2947089388" sldId="290"/>
            <ac:picMk id="11" creationId="{E9DA857D-B272-422C-9D55-4BA9078117E2}"/>
          </ac:picMkLst>
        </pc:picChg>
        <pc:picChg chg="add mod ord">
          <ac:chgData name="Emma Resmini" userId="S::eresmini@gmu.edu::fabc76e6-9651-4898-8d4d-09a18fea8188" providerId="AD" clId="Web-{17CD00C0-640C-DE04-5106-709151C2CEF3}" dt="2021-12-08T02:15:31.381" v="1039"/>
          <ac:picMkLst>
            <pc:docMk/>
            <pc:sldMk cId="2947089388" sldId="290"/>
            <ac:picMk id="14" creationId="{421AC4F9-0B13-4E27-A42D-3E5F18BF81ED}"/>
          </ac:picMkLst>
        </pc:picChg>
      </pc:sldChg>
      <pc:sldChg chg="addSp delSp modSp new mod chgLayout">
        <pc:chgData name="Emma Resmini" userId="S::eresmini@gmu.edu::fabc76e6-9651-4898-8d4d-09a18fea8188" providerId="AD" clId="Web-{17CD00C0-640C-DE04-5106-709151C2CEF3}" dt="2021-12-08T04:36:07.241" v="2222" actId="14100"/>
        <pc:sldMkLst>
          <pc:docMk/>
          <pc:sldMk cId="2136728173" sldId="291"/>
        </pc:sldMkLst>
        <pc:spChg chg="mod ord">
          <ac:chgData name="Emma Resmini" userId="S::eresmini@gmu.edu::fabc76e6-9651-4898-8d4d-09a18fea8188" providerId="AD" clId="Web-{17CD00C0-640C-DE04-5106-709151C2CEF3}" dt="2021-12-08T02:41:53.220" v="1162"/>
          <ac:spMkLst>
            <pc:docMk/>
            <pc:sldMk cId="2136728173" sldId="291"/>
            <ac:spMk id="2" creationId="{65223550-B9BE-4611-AFFA-5E0AD364B65E}"/>
          </ac:spMkLst>
        </pc:spChg>
        <pc:spChg chg="del">
          <ac:chgData name="Emma Resmini" userId="S::eresmini@gmu.edu::fabc76e6-9651-4898-8d4d-09a18fea8188" providerId="AD" clId="Web-{17CD00C0-640C-DE04-5106-709151C2CEF3}" dt="2021-12-08T02:39:16.044" v="1160"/>
          <ac:spMkLst>
            <pc:docMk/>
            <pc:sldMk cId="2136728173" sldId="291"/>
            <ac:spMk id="3" creationId="{C3CBC97D-71E1-4924-9868-2834F4770A35}"/>
          </ac:spMkLst>
        </pc:spChg>
        <pc:spChg chg="add mod ord">
          <ac:chgData name="Emma Resmini" userId="S::eresmini@gmu.edu::fabc76e6-9651-4898-8d4d-09a18fea8188" providerId="AD" clId="Web-{17CD00C0-640C-DE04-5106-709151C2CEF3}" dt="2021-12-08T04:36:07.241" v="2222" actId="14100"/>
          <ac:spMkLst>
            <pc:docMk/>
            <pc:sldMk cId="2136728173" sldId="291"/>
            <ac:spMk id="5" creationId="{B90439D8-2967-4F09-BD1D-1580D880520F}"/>
          </ac:spMkLst>
        </pc:spChg>
        <pc:picChg chg="add mod ord">
          <ac:chgData name="Emma Resmini" userId="S::eresmini@gmu.edu::fabc76e6-9651-4898-8d4d-09a18fea8188" providerId="AD" clId="Web-{17CD00C0-640C-DE04-5106-709151C2CEF3}" dt="2021-12-08T02:48:28.355" v="1297" actId="1076"/>
          <ac:picMkLst>
            <pc:docMk/>
            <pc:sldMk cId="2136728173" sldId="291"/>
            <ac:picMk id="4" creationId="{DF37858B-544A-4C06-9DE5-10C14E99F17A}"/>
          </ac:picMkLst>
        </pc:picChg>
      </pc:sldChg>
      <pc:sldChg chg="addSp modSp new del">
        <pc:chgData name="Emma Resmini" userId="S::eresmini@gmu.edu::fabc76e6-9651-4898-8d4d-09a18fea8188" providerId="AD" clId="Web-{17CD00C0-640C-DE04-5106-709151C2CEF3}" dt="2021-12-08T02:38:43.011" v="1137"/>
        <pc:sldMkLst>
          <pc:docMk/>
          <pc:sldMk cId="3422605158" sldId="291"/>
        </pc:sldMkLst>
        <pc:picChg chg="add mod">
          <ac:chgData name="Emma Resmini" userId="S::eresmini@gmu.edu::fabc76e6-9651-4898-8d4d-09a18fea8188" providerId="AD" clId="Web-{17CD00C0-640C-DE04-5106-709151C2CEF3}" dt="2021-12-08T02:37:58.948" v="1135" actId="1076"/>
          <ac:picMkLst>
            <pc:docMk/>
            <pc:sldMk cId="3422605158" sldId="291"/>
            <ac:picMk id="3" creationId="{5425C6C6-1F77-4CEB-AD0D-63F44624063B}"/>
          </ac:picMkLst>
        </pc:picChg>
        <pc:picChg chg="add mod">
          <ac:chgData name="Emma Resmini" userId="S::eresmini@gmu.edu::fabc76e6-9651-4898-8d4d-09a18fea8188" providerId="AD" clId="Web-{17CD00C0-640C-DE04-5106-709151C2CEF3}" dt="2021-12-08T02:38:01.526" v="1136" actId="1076"/>
          <ac:picMkLst>
            <pc:docMk/>
            <pc:sldMk cId="3422605158" sldId="291"/>
            <ac:picMk id="4" creationId="{EF5E3D28-240F-4BF9-9A24-FA933244DCD7}"/>
          </ac:picMkLst>
        </pc:picChg>
      </pc:sldChg>
      <pc:sldChg chg="addSp modSp add replId">
        <pc:chgData name="Emma Resmini" userId="S::eresmini@gmu.edu::fabc76e6-9651-4898-8d4d-09a18fea8188" providerId="AD" clId="Web-{17CD00C0-640C-DE04-5106-709151C2CEF3}" dt="2021-12-08T04:30:51.015" v="2139" actId="20577"/>
        <pc:sldMkLst>
          <pc:docMk/>
          <pc:sldMk cId="1358000499" sldId="292"/>
        </pc:sldMkLst>
        <pc:spChg chg="add mod">
          <ac:chgData name="Emma Resmini" userId="S::eresmini@gmu.edu::fabc76e6-9651-4898-8d4d-09a18fea8188" providerId="AD" clId="Web-{17CD00C0-640C-DE04-5106-709151C2CEF3}" dt="2021-12-08T04:03:11.836" v="1930" actId="14100"/>
          <ac:spMkLst>
            <pc:docMk/>
            <pc:sldMk cId="1358000499" sldId="292"/>
            <ac:spMk id="3" creationId="{B68A2198-75C4-4AF4-92F6-2DEFAA425352}"/>
          </ac:spMkLst>
        </pc:spChg>
        <pc:spChg chg="mod">
          <ac:chgData name="Emma Resmini" userId="S::eresmini@gmu.edu::fabc76e6-9651-4898-8d4d-09a18fea8188" providerId="AD" clId="Web-{17CD00C0-640C-DE04-5106-709151C2CEF3}" dt="2021-12-08T04:30:51.015" v="2139" actId="20577"/>
          <ac:spMkLst>
            <pc:docMk/>
            <pc:sldMk cId="1358000499" sldId="292"/>
            <ac:spMk id="13" creationId="{E9C10AF2-28F7-4D83-B7B0-BDBB72F10BA3}"/>
          </ac:spMkLst>
        </pc:spChg>
        <pc:spChg chg="mod">
          <ac:chgData name="Emma Resmini" userId="S::eresmini@gmu.edu::fabc76e6-9651-4898-8d4d-09a18fea8188" providerId="AD" clId="Web-{17CD00C0-640C-DE04-5106-709151C2CEF3}" dt="2021-12-08T04:14:59.353" v="2126" actId="20577"/>
          <ac:spMkLst>
            <pc:docMk/>
            <pc:sldMk cId="1358000499" sldId="292"/>
            <ac:spMk id="15" creationId="{78502BA9-233F-4145-96EA-A09EB38C50C0}"/>
          </ac:spMkLst>
        </pc:spChg>
        <pc:graphicFrameChg chg="mod modGraphic">
          <ac:chgData name="Emma Resmini" userId="S::eresmini@gmu.edu::fabc76e6-9651-4898-8d4d-09a18fea8188" providerId="AD" clId="Web-{17CD00C0-640C-DE04-5106-709151C2CEF3}" dt="2021-12-08T04:14:15.024" v="2124"/>
          <ac:graphicFrameMkLst>
            <pc:docMk/>
            <pc:sldMk cId="1358000499" sldId="292"/>
            <ac:graphicFrameMk id="4" creationId="{A12FE5F8-5B1B-4B06-9DDA-8CDEDFCFB0E2}"/>
          </ac:graphicFrameMkLst>
        </pc:graphicFrameChg>
        <pc:graphicFrameChg chg="mod modGraphic">
          <ac:chgData name="Emma Resmini" userId="S::eresmini@gmu.edu::fabc76e6-9651-4898-8d4d-09a18fea8188" providerId="AD" clId="Web-{17CD00C0-640C-DE04-5106-709151C2CEF3}" dt="2021-12-08T04:10:11.143" v="2015"/>
          <ac:graphicFrameMkLst>
            <pc:docMk/>
            <pc:sldMk cId="1358000499" sldId="292"/>
            <ac:graphicFrameMk id="10" creationId="{1CE244FE-F14B-43A5-AE63-24B97278D85A}"/>
          </ac:graphicFrameMkLst>
        </pc:graphicFrameChg>
      </pc:sldChg>
    </pc:docChg>
  </pc:docChgLst>
  <pc:docChgLst>
    <pc:chgData name="Guest User" userId="S::urn:spo:anon#f1cd02703c47ed8b973224933cb57952edc381e4917d9fdb18b70b76a1f11db2::" providerId="AD" clId="Web-{423FA0CB-0D29-2D1C-7A83-EEEFB6EC8FAE}"/>
    <pc:docChg chg="modSld">
      <pc:chgData name="Guest User" userId="S::urn:spo:anon#f1cd02703c47ed8b973224933cb57952edc381e4917d9fdb18b70b76a1f11db2::" providerId="AD" clId="Web-{423FA0CB-0D29-2D1C-7A83-EEEFB6EC8FAE}" dt="2021-12-08T16:17:02.117" v="1" actId="20577"/>
      <pc:docMkLst>
        <pc:docMk/>
      </pc:docMkLst>
      <pc:sldChg chg="modSp">
        <pc:chgData name="Guest User" userId="S::urn:spo:anon#f1cd02703c47ed8b973224933cb57952edc381e4917d9fdb18b70b76a1f11db2::" providerId="AD" clId="Web-{423FA0CB-0D29-2D1C-7A83-EEEFB6EC8FAE}" dt="2021-12-08T16:17:02.117" v="1" actId="20577"/>
        <pc:sldMkLst>
          <pc:docMk/>
          <pc:sldMk cId="3866448134" sldId="259"/>
        </pc:sldMkLst>
        <pc:spChg chg="mod">
          <ac:chgData name="Guest User" userId="S::urn:spo:anon#f1cd02703c47ed8b973224933cb57952edc381e4917d9fdb18b70b76a1f11db2::" providerId="AD" clId="Web-{423FA0CB-0D29-2D1C-7A83-EEEFB6EC8FAE}" dt="2021-12-08T16:17:02.117" v="1" actId="20577"/>
          <ac:spMkLst>
            <pc:docMk/>
            <pc:sldMk cId="3866448134" sldId="259"/>
            <ac:spMk id="3" creationId="{00000000-0000-0000-0000-000000000000}"/>
          </ac:spMkLst>
        </pc:spChg>
      </pc:sldChg>
    </pc:docChg>
  </pc:docChgLst>
  <pc:docChgLst>
    <pc:chgData name="Mason J Goss" userId="07963357-c6c0-40e5-b32b-b251494f6c88" providerId="ADAL" clId="{DB31F2C9-DA66-5A43-9F83-F00B9233F00D}"/>
    <pc:docChg chg="custSel addSld delSld modSld sldOrd">
      <pc:chgData name="Mason J Goss" userId="07963357-c6c0-40e5-b32b-b251494f6c88" providerId="ADAL" clId="{DB31F2C9-DA66-5A43-9F83-F00B9233F00D}" dt="2021-12-08T16:16:23.875" v="2752" actId="20577"/>
      <pc:docMkLst>
        <pc:docMk/>
      </pc:docMkLst>
      <pc:sldChg chg="modSp mod">
        <pc:chgData name="Mason J Goss" userId="07963357-c6c0-40e5-b32b-b251494f6c88" providerId="ADAL" clId="{DB31F2C9-DA66-5A43-9F83-F00B9233F00D}" dt="2021-12-07T21:19:27.514" v="1841" actId="20577"/>
        <pc:sldMkLst>
          <pc:docMk/>
          <pc:sldMk cId="833507040" sldId="260"/>
        </pc:sldMkLst>
        <pc:spChg chg="mod">
          <ac:chgData name="Mason J Goss" userId="07963357-c6c0-40e5-b32b-b251494f6c88" providerId="ADAL" clId="{DB31F2C9-DA66-5A43-9F83-F00B9233F00D}" dt="2021-12-07T21:19:27.514" v="1841" actId="20577"/>
          <ac:spMkLst>
            <pc:docMk/>
            <pc:sldMk cId="833507040" sldId="260"/>
            <ac:spMk id="14" creationId="{00000000-0000-0000-0000-000000000000}"/>
          </ac:spMkLst>
        </pc:spChg>
      </pc:sldChg>
      <pc:sldChg chg="modSp mod">
        <pc:chgData name="Mason J Goss" userId="07963357-c6c0-40e5-b32b-b251494f6c88" providerId="ADAL" clId="{DB31F2C9-DA66-5A43-9F83-F00B9233F00D}" dt="2021-12-07T21:20:05.714" v="1864" actId="20577"/>
        <pc:sldMkLst>
          <pc:docMk/>
          <pc:sldMk cId="3976829564" sldId="265"/>
        </pc:sldMkLst>
        <pc:spChg chg="mod">
          <ac:chgData name="Mason J Goss" userId="07963357-c6c0-40e5-b32b-b251494f6c88" providerId="ADAL" clId="{DB31F2C9-DA66-5A43-9F83-F00B9233F00D}" dt="2021-12-07T21:20:05.714" v="1864" actId="20577"/>
          <ac:spMkLst>
            <pc:docMk/>
            <pc:sldMk cId="3976829564" sldId="265"/>
            <ac:spMk id="4" creationId="{4F06F864-1DA9-41ED-91E2-89EA3DFB4DDF}"/>
          </ac:spMkLst>
        </pc:spChg>
      </pc:sldChg>
      <pc:sldChg chg="addSp delSp modSp mod">
        <pc:chgData name="Mason J Goss" userId="07963357-c6c0-40e5-b32b-b251494f6c88" providerId="ADAL" clId="{DB31F2C9-DA66-5A43-9F83-F00B9233F00D}" dt="2021-12-07T21:20:43.059" v="1870" actId="20577"/>
        <pc:sldMkLst>
          <pc:docMk/>
          <pc:sldMk cId="1872773114" sldId="266"/>
        </pc:sldMkLst>
        <pc:spChg chg="mod">
          <ac:chgData name="Mason J Goss" userId="07963357-c6c0-40e5-b32b-b251494f6c88" providerId="ADAL" clId="{DB31F2C9-DA66-5A43-9F83-F00B9233F00D}" dt="2021-12-07T21:20:43.059" v="1870" actId="20577"/>
          <ac:spMkLst>
            <pc:docMk/>
            <pc:sldMk cId="1872773114" sldId="266"/>
            <ac:spMk id="3" creationId="{4E075D1D-5C5B-4945-ABD8-8663DB1C953B}"/>
          </ac:spMkLst>
        </pc:spChg>
        <pc:spChg chg="del mod">
          <ac:chgData name="Mason J Goss" userId="07963357-c6c0-40e5-b32b-b251494f6c88" providerId="ADAL" clId="{DB31F2C9-DA66-5A43-9F83-F00B9233F00D}" dt="2021-12-07T19:49:58.841" v="650" actId="478"/>
          <ac:spMkLst>
            <pc:docMk/>
            <pc:sldMk cId="1872773114" sldId="266"/>
            <ac:spMk id="4" creationId="{ECAB877C-30A9-42D4-8558-47255071B17B}"/>
          </ac:spMkLst>
        </pc:spChg>
        <pc:spChg chg="add del mod">
          <ac:chgData name="Mason J Goss" userId="07963357-c6c0-40e5-b32b-b251494f6c88" providerId="ADAL" clId="{DB31F2C9-DA66-5A43-9F83-F00B9233F00D}" dt="2021-12-07T19:50:08.789" v="653" actId="478"/>
          <ac:spMkLst>
            <pc:docMk/>
            <pc:sldMk cId="1872773114" sldId="266"/>
            <ac:spMk id="7" creationId="{E30870FF-339F-1347-A160-A5D1A85E0B92}"/>
          </ac:spMkLst>
        </pc:spChg>
        <pc:picChg chg="add del mod">
          <ac:chgData name="Mason J Goss" userId="07963357-c6c0-40e5-b32b-b251494f6c88" providerId="ADAL" clId="{DB31F2C9-DA66-5A43-9F83-F00B9233F00D}" dt="2021-12-07T19:49:42.596" v="644" actId="478"/>
          <ac:picMkLst>
            <pc:docMk/>
            <pc:sldMk cId="1872773114" sldId="266"/>
            <ac:picMk id="5" creationId="{32D4A886-A8FA-6847-98E4-B6CC4674AC16}"/>
          </ac:picMkLst>
        </pc:picChg>
        <pc:picChg chg="add del mod">
          <ac:chgData name="Mason J Goss" userId="07963357-c6c0-40e5-b32b-b251494f6c88" providerId="ADAL" clId="{DB31F2C9-DA66-5A43-9F83-F00B9233F00D}" dt="2021-12-07T21:04:28.872" v="797" actId="478"/>
          <ac:picMkLst>
            <pc:docMk/>
            <pc:sldMk cId="1872773114" sldId="266"/>
            <ac:picMk id="9" creationId="{D1342E7C-3A08-344A-A1E1-41F55502099C}"/>
          </ac:picMkLst>
        </pc:picChg>
        <pc:picChg chg="add del mod">
          <ac:chgData name="Mason J Goss" userId="07963357-c6c0-40e5-b32b-b251494f6c88" providerId="ADAL" clId="{DB31F2C9-DA66-5A43-9F83-F00B9233F00D}" dt="2021-12-07T21:04:27.742" v="796" actId="478"/>
          <ac:picMkLst>
            <pc:docMk/>
            <pc:sldMk cId="1872773114" sldId="266"/>
            <ac:picMk id="11" creationId="{15033C02-631F-204C-BBF9-E3E6FD015713}"/>
          </ac:picMkLst>
        </pc:picChg>
      </pc:sldChg>
      <pc:sldChg chg="modSp mod">
        <pc:chgData name="Mason J Goss" userId="07963357-c6c0-40e5-b32b-b251494f6c88" providerId="ADAL" clId="{DB31F2C9-DA66-5A43-9F83-F00B9233F00D}" dt="2021-12-07T21:24:44.510" v="2035" actId="313"/>
        <pc:sldMkLst>
          <pc:docMk/>
          <pc:sldMk cId="2630036136" sldId="268"/>
        </pc:sldMkLst>
        <pc:spChg chg="mod">
          <ac:chgData name="Mason J Goss" userId="07963357-c6c0-40e5-b32b-b251494f6c88" providerId="ADAL" clId="{DB31F2C9-DA66-5A43-9F83-F00B9233F00D}" dt="2021-12-07T21:24:44.510" v="2035" actId="313"/>
          <ac:spMkLst>
            <pc:docMk/>
            <pc:sldMk cId="2630036136" sldId="268"/>
            <ac:spMk id="3" creationId="{C7DB0678-18C4-4C4D-A7CF-691E582063EE}"/>
          </ac:spMkLst>
        </pc:spChg>
      </pc:sldChg>
      <pc:sldChg chg="delSp modSp mod">
        <pc:chgData name="Mason J Goss" userId="07963357-c6c0-40e5-b32b-b251494f6c88" providerId="ADAL" clId="{DB31F2C9-DA66-5A43-9F83-F00B9233F00D}" dt="2021-12-08T16:16:23.875" v="2752" actId="20577"/>
        <pc:sldMkLst>
          <pc:docMk/>
          <pc:sldMk cId="75090347" sldId="273"/>
        </pc:sldMkLst>
        <pc:spChg chg="mod">
          <ac:chgData name="Mason J Goss" userId="07963357-c6c0-40e5-b32b-b251494f6c88" providerId="ADAL" clId="{DB31F2C9-DA66-5A43-9F83-F00B9233F00D}" dt="2021-12-08T16:16:23.875" v="2752" actId="20577"/>
          <ac:spMkLst>
            <pc:docMk/>
            <pc:sldMk cId="75090347" sldId="273"/>
            <ac:spMk id="3" creationId="{A5CCB72E-92B4-4678-9058-0453D2146B09}"/>
          </ac:spMkLst>
        </pc:spChg>
        <pc:spChg chg="del mod">
          <ac:chgData name="Mason J Goss" userId="07963357-c6c0-40e5-b32b-b251494f6c88" providerId="ADAL" clId="{DB31F2C9-DA66-5A43-9F83-F00B9233F00D}" dt="2021-12-08T03:43:34.515" v="2185" actId="478"/>
          <ac:spMkLst>
            <pc:docMk/>
            <pc:sldMk cId="75090347" sldId="273"/>
            <ac:spMk id="4" creationId="{65CEA49A-5A93-4FD9-84C6-BBD3DAC4A462}"/>
          </ac:spMkLst>
        </pc:spChg>
      </pc:sldChg>
      <pc:sldChg chg="ord">
        <pc:chgData name="Mason J Goss" userId="07963357-c6c0-40e5-b32b-b251494f6c88" providerId="ADAL" clId="{DB31F2C9-DA66-5A43-9F83-F00B9233F00D}" dt="2021-12-07T19:43:27.727" v="264" actId="20578"/>
        <pc:sldMkLst>
          <pc:docMk/>
          <pc:sldMk cId="1624928381" sldId="276"/>
        </pc:sldMkLst>
      </pc:sldChg>
      <pc:sldChg chg="modSp mod">
        <pc:chgData name="Mason J Goss" userId="07963357-c6c0-40e5-b32b-b251494f6c88" providerId="ADAL" clId="{DB31F2C9-DA66-5A43-9F83-F00B9233F00D}" dt="2021-12-07T21:16:03.644" v="1560" actId="5793"/>
        <pc:sldMkLst>
          <pc:docMk/>
          <pc:sldMk cId="2345847304" sldId="277"/>
        </pc:sldMkLst>
        <pc:spChg chg="mod">
          <ac:chgData name="Mason J Goss" userId="07963357-c6c0-40e5-b32b-b251494f6c88" providerId="ADAL" clId="{DB31F2C9-DA66-5A43-9F83-F00B9233F00D}" dt="2021-12-07T21:16:03.644" v="1560" actId="5793"/>
          <ac:spMkLst>
            <pc:docMk/>
            <pc:sldMk cId="2345847304" sldId="277"/>
            <ac:spMk id="3" creationId="{C6FD2219-ABAC-40FA-8D26-CC1D988F4DEF}"/>
          </ac:spMkLst>
        </pc:spChg>
      </pc:sldChg>
      <pc:sldChg chg="addSp delSp modSp mod">
        <pc:chgData name="Mason J Goss" userId="07963357-c6c0-40e5-b32b-b251494f6c88" providerId="ADAL" clId="{DB31F2C9-DA66-5A43-9F83-F00B9233F00D}" dt="2021-12-07T19:35:22.373" v="112" actId="1076"/>
        <pc:sldMkLst>
          <pc:docMk/>
          <pc:sldMk cId="511168879" sldId="278"/>
        </pc:sldMkLst>
        <pc:spChg chg="mod">
          <ac:chgData name="Mason J Goss" userId="07963357-c6c0-40e5-b32b-b251494f6c88" providerId="ADAL" clId="{DB31F2C9-DA66-5A43-9F83-F00B9233F00D}" dt="2021-12-07T19:32:17.990" v="73" actId="20577"/>
          <ac:spMkLst>
            <pc:docMk/>
            <pc:sldMk cId="511168879" sldId="278"/>
            <ac:spMk id="2" creationId="{8D153EEA-2B4D-4312-BE34-D29258EE4E6C}"/>
          </ac:spMkLst>
        </pc:spChg>
        <pc:spChg chg="del">
          <ac:chgData name="Mason J Goss" userId="07963357-c6c0-40e5-b32b-b251494f6c88" providerId="ADAL" clId="{DB31F2C9-DA66-5A43-9F83-F00B9233F00D}" dt="2021-12-07T19:31:50.746" v="0"/>
          <ac:spMkLst>
            <pc:docMk/>
            <pc:sldMk cId="511168879" sldId="278"/>
            <ac:spMk id="3" creationId="{313673B5-0408-4290-83A5-228F4B0E00C4}"/>
          </ac:spMkLst>
        </pc:spChg>
        <pc:spChg chg="add mod">
          <ac:chgData name="Mason J Goss" userId="07963357-c6c0-40e5-b32b-b251494f6c88" providerId="ADAL" clId="{DB31F2C9-DA66-5A43-9F83-F00B9233F00D}" dt="2021-12-07T19:35:16.536" v="111"/>
          <ac:spMkLst>
            <pc:docMk/>
            <pc:sldMk cId="511168879" sldId="278"/>
            <ac:spMk id="5" creationId="{B5EE3411-E43E-5D4E-9BD1-B25AC6E5235D}"/>
          </ac:spMkLst>
        </pc:spChg>
        <pc:spChg chg="add del mod">
          <ac:chgData name="Mason J Goss" userId="07963357-c6c0-40e5-b32b-b251494f6c88" providerId="ADAL" clId="{DB31F2C9-DA66-5A43-9F83-F00B9233F00D}" dt="2021-12-07T19:33:53.250" v="76" actId="478"/>
          <ac:spMkLst>
            <pc:docMk/>
            <pc:sldMk cId="511168879" sldId="278"/>
            <ac:spMk id="6" creationId="{797FA0B8-4F43-E642-9A78-43D54533F3C1}"/>
          </ac:spMkLst>
        </pc:spChg>
        <pc:picChg chg="add mod">
          <ac:chgData name="Mason J Goss" userId="07963357-c6c0-40e5-b32b-b251494f6c88" providerId="ADAL" clId="{DB31F2C9-DA66-5A43-9F83-F00B9233F00D}" dt="2021-12-07T19:35:22.373" v="112" actId="1076"/>
          <ac:picMkLst>
            <pc:docMk/>
            <pc:sldMk cId="511168879" sldId="278"/>
            <ac:picMk id="1026" creationId="{BF731CA5-27D2-3F4F-B348-94E1694DFD58}"/>
          </ac:picMkLst>
        </pc:picChg>
      </pc:sldChg>
      <pc:sldChg chg="new del">
        <pc:chgData name="Mason J Goss" userId="07963357-c6c0-40e5-b32b-b251494f6c88" providerId="ADAL" clId="{DB31F2C9-DA66-5A43-9F83-F00B9233F00D}" dt="2021-12-07T19:47:34.617" v="514" actId="2696"/>
        <pc:sldMkLst>
          <pc:docMk/>
          <pc:sldMk cId="454808769" sldId="279"/>
        </pc:sldMkLst>
      </pc:sldChg>
      <pc:sldChg chg="addSp delSp modSp new del mod">
        <pc:chgData name="Mason J Goss" userId="07963357-c6c0-40e5-b32b-b251494f6c88" providerId="ADAL" clId="{DB31F2C9-DA66-5A43-9F83-F00B9233F00D}" dt="2021-12-07T19:46:38.410" v="510" actId="2696"/>
        <pc:sldMkLst>
          <pc:docMk/>
          <pc:sldMk cId="2088073816" sldId="279"/>
        </pc:sldMkLst>
        <pc:spChg chg="del">
          <ac:chgData name="Mason J Goss" userId="07963357-c6c0-40e5-b32b-b251494f6c88" providerId="ADAL" clId="{DB31F2C9-DA66-5A43-9F83-F00B9233F00D}" dt="2021-12-07T19:46:18.556" v="506"/>
          <ac:spMkLst>
            <pc:docMk/>
            <pc:sldMk cId="2088073816" sldId="279"/>
            <ac:spMk id="3" creationId="{E1713DEC-7A9A-7A41-8DF8-5947120D9282}"/>
          </ac:spMkLst>
        </pc:spChg>
        <pc:graphicFrameChg chg="add mod modGraphic">
          <ac:chgData name="Mason J Goss" userId="07963357-c6c0-40e5-b32b-b251494f6c88" providerId="ADAL" clId="{DB31F2C9-DA66-5A43-9F83-F00B9233F00D}" dt="2021-12-07T19:46:27.463" v="509" actId="14100"/>
          <ac:graphicFrameMkLst>
            <pc:docMk/>
            <pc:sldMk cId="2088073816" sldId="279"/>
            <ac:graphicFrameMk id="4" creationId="{B869276C-6A8A-C74A-9FD2-5F129DE3B25C}"/>
          </ac:graphicFrameMkLst>
        </pc:graphicFrameChg>
      </pc:sldChg>
      <pc:sldChg chg="addSp delSp modSp new mod ord">
        <pc:chgData name="Mason J Goss" userId="07963357-c6c0-40e5-b32b-b251494f6c88" providerId="ADAL" clId="{DB31F2C9-DA66-5A43-9F83-F00B9233F00D}" dt="2021-12-07T19:47:55.104" v="535" actId="1076"/>
        <pc:sldMkLst>
          <pc:docMk/>
          <pc:sldMk cId="164246469" sldId="280"/>
        </pc:sldMkLst>
        <pc:spChg chg="mod">
          <ac:chgData name="Mason J Goss" userId="07963357-c6c0-40e5-b32b-b251494f6c88" providerId="ADAL" clId="{DB31F2C9-DA66-5A43-9F83-F00B9233F00D}" dt="2021-12-07T19:47:42.503" v="530" actId="20577"/>
          <ac:spMkLst>
            <pc:docMk/>
            <pc:sldMk cId="164246469" sldId="280"/>
            <ac:spMk id="2" creationId="{E8ABAF38-EAA3-C246-AB08-79BCD7DF1E1D}"/>
          </ac:spMkLst>
        </pc:spChg>
        <pc:spChg chg="del">
          <ac:chgData name="Mason J Goss" userId="07963357-c6c0-40e5-b32b-b251494f6c88" providerId="ADAL" clId="{DB31F2C9-DA66-5A43-9F83-F00B9233F00D}" dt="2021-12-07T19:47:37.782" v="515"/>
          <ac:spMkLst>
            <pc:docMk/>
            <pc:sldMk cId="164246469" sldId="280"/>
            <ac:spMk id="3" creationId="{3D88BF34-B0D1-A74C-92FA-B54086F65FAD}"/>
          </ac:spMkLst>
        </pc:spChg>
        <pc:picChg chg="add mod">
          <ac:chgData name="Mason J Goss" userId="07963357-c6c0-40e5-b32b-b251494f6c88" providerId="ADAL" clId="{DB31F2C9-DA66-5A43-9F83-F00B9233F00D}" dt="2021-12-07T19:47:55.104" v="535" actId="1076"/>
          <ac:picMkLst>
            <pc:docMk/>
            <pc:sldMk cId="164246469" sldId="280"/>
            <ac:picMk id="3074" creationId="{3C47C7EE-BD63-664B-A0EC-748B1B7EEA39}"/>
          </ac:picMkLst>
        </pc:picChg>
      </pc:sldChg>
      <pc:sldChg chg="delSp modSp new mod">
        <pc:chgData name="Mason J Goss" userId="07963357-c6c0-40e5-b32b-b251494f6c88" providerId="ADAL" clId="{DB31F2C9-DA66-5A43-9F83-F00B9233F00D}" dt="2021-12-07T21:16:55.432" v="1580" actId="20577"/>
        <pc:sldMkLst>
          <pc:docMk/>
          <pc:sldMk cId="3319384887" sldId="281"/>
        </pc:sldMkLst>
        <pc:spChg chg="mod">
          <ac:chgData name="Mason J Goss" userId="07963357-c6c0-40e5-b32b-b251494f6c88" providerId="ADAL" clId="{DB31F2C9-DA66-5A43-9F83-F00B9233F00D}" dt="2021-12-07T21:16:31.212" v="1578" actId="20577"/>
          <ac:spMkLst>
            <pc:docMk/>
            <pc:sldMk cId="3319384887" sldId="281"/>
            <ac:spMk id="2" creationId="{AD5CA06C-A2DF-914C-A037-911F41B61E89}"/>
          </ac:spMkLst>
        </pc:spChg>
        <pc:spChg chg="mod">
          <ac:chgData name="Mason J Goss" userId="07963357-c6c0-40e5-b32b-b251494f6c88" providerId="ADAL" clId="{DB31F2C9-DA66-5A43-9F83-F00B9233F00D}" dt="2021-12-07T21:16:55.432" v="1580" actId="20577"/>
          <ac:spMkLst>
            <pc:docMk/>
            <pc:sldMk cId="3319384887" sldId="281"/>
            <ac:spMk id="3" creationId="{7E6079A0-489E-FC44-AE1F-7BAD5BFD5FB4}"/>
          </ac:spMkLst>
        </pc:spChg>
        <pc:spChg chg="del mod">
          <ac:chgData name="Mason J Goss" userId="07963357-c6c0-40e5-b32b-b251494f6c88" providerId="ADAL" clId="{DB31F2C9-DA66-5A43-9F83-F00B9233F00D}" dt="2021-12-07T21:16:20.473" v="1563" actId="478"/>
          <ac:spMkLst>
            <pc:docMk/>
            <pc:sldMk cId="3319384887" sldId="281"/>
            <ac:spMk id="4" creationId="{68B570E8-7164-A644-A1B0-60CF2486C51E}"/>
          </ac:spMkLst>
        </pc:spChg>
      </pc:sldChg>
      <pc:sldChg chg="delSp modSp new mod">
        <pc:chgData name="Mason J Goss" userId="07963357-c6c0-40e5-b32b-b251494f6c88" providerId="ADAL" clId="{DB31F2C9-DA66-5A43-9F83-F00B9233F00D}" dt="2021-12-07T21:17:13.200" v="1598" actId="478"/>
        <pc:sldMkLst>
          <pc:docMk/>
          <pc:sldMk cId="2633891853" sldId="282"/>
        </pc:sldMkLst>
        <pc:spChg chg="mod">
          <ac:chgData name="Mason J Goss" userId="07963357-c6c0-40e5-b32b-b251494f6c88" providerId="ADAL" clId="{DB31F2C9-DA66-5A43-9F83-F00B9233F00D}" dt="2021-12-07T21:17:05.409" v="1593" actId="20577"/>
          <ac:spMkLst>
            <pc:docMk/>
            <pc:sldMk cId="2633891853" sldId="282"/>
            <ac:spMk id="2" creationId="{6F0DC863-8A8E-C741-A517-E5323D0F7084}"/>
          </ac:spMkLst>
        </pc:spChg>
        <pc:spChg chg="del mod">
          <ac:chgData name="Mason J Goss" userId="07963357-c6c0-40e5-b32b-b251494f6c88" providerId="ADAL" clId="{DB31F2C9-DA66-5A43-9F83-F00B9233F00D}" dt="2021-12-07T21:17:08.970" v="1596" actId="478"/>
          <ac:spMkLst>
            <pc:docMk/>
            <pc:sldMk cId="2633891853" sldId="282"/>
            <ac:spMk id="3" creationId="{EE30C18C-4469-2742-9759-B717DBF150F3}"/>
          </ac:spMkLst>
        </pc:spChg>
        <pc:spChg chg="del mod">
          <ac:chgData name="Mason J Goss" userId="07963357-c6c0-40e5-b32b-b251494f6c88" providerId="ADAL" clId="{DB31F2C9-DA66-5A43-9F83-F00B9233F00D}" dt="2021-12-07T21:17:13.200" v="1598" actId="478"/>
          <ac:spMkLst>
            <pc:docMk/>
            <pc:sldMk cId="2633891853" sldId="282"/>
            <ac:spMk id="4" creationId="{6B634873-3C9B-F74F-8B2E-A7F68076FCB3}"/>
          </ac:spMkLst>
        </pc:spChg>
      </pc:sldChg>
      <pc:sldChg chg="modSp new mod">
        <pc:chgData name="Mason J Goss" userId="07963357-c6c0-40e5-b32b-b251494f6c88" providerId="ADAL" clId="{DB31F2C9-DA66-5A43-9F83-F00B9233F00D}" dt="2021-12-07T21:18:37.177" v="1831" actId="313"/>
        <pc:sldMkLst>
          <pc:docMk/>
          <pc:sldMk cId="3670613515" sldId="283"/>
        </pc:sldMkLst>
        <pc:spChg chg="mod">
          <ac:chgData name="Mason J Goss" userId="07963357-c6c0-40e5-b32b-b251494f6c88" providerId="ADAL" clId="{DB31F2C9-DA66-5A43-9F83-F00B9233F00D}" dt="2021-12-07T21:17:25.956" v="1605" actId="20577"/>
          <ac:spMkLst>
            <pc:docMk/>
            <pc:sldMk cId="3670613515" sldId="283"/>
            <ac:spMk id="2" creationId="{44F432D2-B38C-7C45-8E03-1DEC2B489CB3}"/>
          </ac:spMkLst>
        </pc:spChg>
        <pc:spChg chg="mod">
          <ac:chgData name="Mason J Goss" userId="07963357-c6c0-40e5-b32b-b251494f6c88" providerId="ADAL" clId="{DB31F2C9-DA66-5A43-9F83-F00B9233F00D}" dt="2021-12-07T21:18:37.177" v="1831" actId="313"/>
          <ac:spMkLst>
            <pc:docMk/>
            <pc:sldMk cId="3670613515" sldId="283"/>
            <ac:spMk id="3" creationId="{CA8A15B5-58F1-8942-857C-4E432375F655}"/>
          </ac:spMkLst>
        </pc:spChg>
      </pc:sldChg>
      <pc:sldChg chg="addSp delSp modSp new mod">
        <pc:chgData name="Mason J Goss" userId="07963357-c6c0-40e5-b32b-b251494f6c88" providerId="ADAL" clId="{DB31F2C9-DA66-5A43-9F83-F00B9233F00D}" dt="2021-12-07T21:25:14.437" v="2048" actId="14100"/>
        <pc:sldMkLst>
          <pc:docMk/>
          <pc:sldMk cId="4130205577" sldId="284"/>
        </pc:sldMkLst>
        <pc:spChg chg="mod">
          <ac:chgData name="Mason J Goss" userId="07963357-c6c0-40e5-b32b-b251494f6c88" providerId="ADAL" clId="{DB31F2C9-DA66-5A43-9F83-F00B9233F00D}" dt="2021-12-07T21:24:50.299" v="2042" actId="20577"/>
          <ac:spMkLst>
            <pc:docMk/>
            <pc:sldMk cId="4130205577" sldId="284"/>
            <ac:spMk id="2" creationId="{0ED79358-6174-FB4F-AD58-CE9F5B4A0357}"/>
          </ac:spMkLst>
        </pc:spChg>
        <pc:spChg chg="del mod">
          <ac:chgData name="Mason J Goss" userId="07963357-c6c0-40e5-b32b-b251494f6c88" providerId="ADAL" clId="{DB31F2C9-DA66-5A43-9F83-F00B9233F00D}" dt="2021-12-07T21:25:06.190" v="2043" actId="931"/>
          <ac:spMkLst>
            <pc:docMk/>
            <pc:sldMk cId="4130205577" sldId="284"/>
            <ac:spMk id="3" creationId="{CC19C9D7-0A62-3840-A630-CD2CFAA27E22}"/>
          </ac:spMkLst>
        </pc:spChg>
        <pc:spChg chg="del mod">
          <ac:chgData name="Mason J Goss" userId="07963357-c6c0-40e5-b32b-b251494f6c88" providerId="ADAL" clId="{DB31F2C9-DA66-5A43-9F83-F00B9233F00D}" dt="2021-12-07T21:21:46.496" v="2033" actId="478"/>
          <ac:spMkLst>
            <pc:docMk/>
            <pc:sldMk cId="4130205577" sldId="284"/>
            <ac:spMk id="4" creationId="{4DAE0C2E-10B6-7B45-AFB2-DD8D69AB7228}"/>
          </ac:spMkLst>
        </pc:spChg>
        <pc:picChg chg="add mod">
          <ac:chgData name="Mason J Goss" userId="07963357-c6c0-40e5-b32b-b251494f6c88" providerId="ADAL" clId="{DB31F2C9-DA66-5A43-9F83-F00B9233F00D}" dt="2021-12-07T21:25:14.437" v="2048" actId="14100"/>
          <ac:picMkLst>
            <pc:docMk/>
            <pc:sldMk cId="4130205577" sldId="284"/>
            <ac:picMk id="6" creationId="{190EF694-912B-9C42-87AB-06DC4505F24D}"/>
          </ac:picMkLst>
        </pc:picChg>
      </pc:sldChg>
      <pc:sldChg chg="modSp add">
        <pc:chgData name="Mason J Goss" userId="07963357-c6c0-40e5-b32b-b251494f6c88" providerId="ADAL" clId="{DB31F2C9-DA66-5A43-9F83-F00B9233F00D}" dt="2021-12-07T21:25:37.985" v="2050" actId="14826"/>
        <pc:sldMkLst>
          <pc:docMk/>
          <pc:sldMk cId="1869225962" sldId="285"/>
        </pc:sldMkLst>
        <pc:picChg chg="mod">
          <ac:chgData name="Mason J Goss" userId="07963357-c6c0-40e5-b32b-b251494f6c88" providerId="ADAL" clId="{DB31F2C9-DA66-5A43-9F83-F00B9233F00D}" dt="2021-12-07T21:25:37.985" v="2050" actId="14826"/>
          <ac:picMkLst>
            <pc:docMk/>
            <pc:sldMk cId="1869225962" sldId="285"/>
            <ac:picMk id="6" creationId="{190EF694-912B-9C42-87AB-06DC4505F24D}"/>
          </ac:picMkLst>
        </pc:picChg>
      </pc:sldChg>
      <pc:sldChg chg="addSp delSp modSp new mod">
        <pc:chgData name="Mason J Goss" userId="07963357-c6c0-40e5-b32b-b251494f6c88" providerId="ADAL" clId="{DB31F2C9-DA66-5A43-9F83-F00B9233F00D}" dt="2021-12-07T21:26:54.279" v="2146" actId="20577"/>
        <pc:sldMkLst>
          <pc:docMk/>
          <pc:sldMk cId="1404239855" sldId="286"/>
        </pc:sldMkLst>
        <pc:spChg chg="mod">
          <ac:chgData name="Mason J Goss" userId="07963357-c6c0-40e5-b32b-b251494f6c88" providerId="ADAL" clId="{DB31F2C9-DA66-5A43-9F83-F00B9233F00D}" dt="2021-12-07T21:26:54.279" v="2146" actId="20577"/>
          <ac:spMkLst>
            <pc:docMk/>
            <pc:sldMk cId="1404239855" sldId="286"/>
            <ac:spMk id="2" creationId="{CC3B3718-A699-E141-B5E3-99D5D6F6EB0D}"/>
          </ac:spMkLst>
        </pc:spChg>
        <pc:spChg chg="del">
          <ac:chgData name="Mason J Goss" userId="07963357-c6c0-40e5-b32b-b251494f6c88" providerId="ADAL" clId="{DB31F2C9-DA66-5A43-9F83-F00B9233F00D}" dt="2021-12-07T21:26:05.886" v="2052" actId="931"/>
          <ac:spMkLst>
            <pc:docMk/>
            <pc:sldMk cId="1404239855" sldId="286"/>
            <ac:spMk id="3" creationId="{466E7504-96AB-7641-AAFB-0C334A2F0F88}"/>
          </ac:spMkLst>
        </pc:spChg>
        <pc:spChg chg="del mod">
          <ac:chgData name="Mason J Goss" userId="07963357-c6c0-40e5-b32b-b251494f6c88" providerId="ADAL" clId="{DB31F2C9-DA66-5A43-9F83-F00B9233F00D}" dt="2021-12-07T21:26:16.970" v="2055" actId="931"/>
          <ac:spMkLst>
            <pc:docMk/>
            <pc:sldMk cId="1404239855" sldId="286"/>
            <ac:spMk id="4" creationId="{080EB1F5-21EC-FF4E-BE0C-F3A81F062B3B}"/>
          </ac:spMkLst>
        </pc:spChg>
        <pc:picChg chg="add mod">
          <ac:chgData name="Mason J Goss" userId="07963357-c6c0-40e5-b32b-b251494f6c88" providerId="ADAL" clId="{DB31F2C9-DA66-5A43-9F83-F00B9233F00D}" dt="2021-12-07T21:26:24.312" v="2059" actId="14100"/>
          <ac:picMkLst>
            <pc:docMk/>
            <pc:sldMk cId="1404239855" sldId="286"/>
            <ac:picMk id="6" creationId="{3E952DB0-F0DE-694C-A93F-124B0DEF1101}"/>
          </ac:picMkLst>
        </pc:picChg>
        <pc:picChg chg="add mod">
          <ac:chgData name="Mason J Goss" userId="07963357-c6c0-40e5-b32b-b251494f6c88" providerId="ADAL" clId="{DB31F2C9-DA66-5A43-9F83-F00B9233F00D}" dt="2021-12-07T21:26:21.548" v="2058" actId="14100"/>
          <ac:picMkLst>
            <pc:docMk/>
            <pc:sldMk cId="1404239855" sldId="286"/>
            <ac:picMk id="8" creationId="{85AA55ED-4117-174A-A256-D598EF085C4A}"/>
          </ac:picMkLst>
        </pc:picChg>
      </pc:sldChg>
      <pc:sldChg chg="modSp new mod ord">
        <pc:chgData name="Mason J Goss" userId="07963357-c6c0-40e5-b32b-b251494f6c88" providerId="ADAL" clId="{DB31F2C9-DA66-5A43-9F83-F00B9233F00D}" dt="2021-12-07T21:29:25.627" v="2183" actId="20577"/>
        <pc:sldMkLst>
          <pc:docMk/>
          <pc:sldMk cId="2645691733" sldId="287"/>
        </pc:sldMkLst>
        <pc:spChg chg="mod">
          <ac:chgData name="Mason J Goss" userId="07963357-c6c0-40e5-b32b-b251494f6c88" providerId="ADAL" clId="{DB31F2C9-DA66-5A43-9F83-F00B9233F00D}" dt="2021-12-07T21:29:25.627" v="2183" actId="20577"/>
          <ac:spMkLst>
            <pc:docMk/>
            <pc:sldMk cId="2645691733" sldId="287"/>
            <ac:spMk id="2" creationId="{71A21A4D-000D-2D4E-8933-56EDBDBDB4F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445F5-BCA7-4530-A43E-0198B81734F6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B112E1B-41F0-40F6-9811-36A52E3A7DEC}">
      <dgm:prSet phldrT="[Text]"/>
      <dgm:spPr/>
      <dgm:t>
        <a:bodyPr/>
        <a:lstStyle/>
        <a:p>
          <a:r>
            <a:rPr lang="en-US"/>
            <a:t>Model Development</a:t>
          </a:r>
        </a:p>
      </dgm:t>
    </dgm:pt>
    <dgm:pt modelId="{B52D2492-95BD-41CD-89BD-6EFDFA450F2F}" type="parTrans" cxnId="{C3DD5170-9201-4D5A-8417-7C4D7711801D}">
      <dgm:prSet/>
      <dgm:spPr/>
      <dgm:t>
        <a:bodyPr/>
        <a:lstStyle/>
        <a:p>
          <a:endParaRPr lang="en-US"/>
        </a:p>
      </dgm:t>
    </dgm:pt>
    <dgm:pt modelId="{B7995B8A-BCDE-4957-A835-6EDA22908C8F}" type="sibTrans" cxnId="{C3DD5170-9201-4D5A-8417-7C4D7711801D}">
      <dgm:prSet/>
      <dgm:spPr/>
      <dgm:t>
        <a:bodyPr/>
        <a:lstStyle/>
        <a:p>
          <a:endParaRPr lang="en-US"/>
        </a:p>
      </dgm:t>
    </dgm:pt>
    <dgm:pt modelId="{8C239F2C-6AC6-41C0-8CE5-5ABF779A23CA}">
      <dgm:prSet phldrT="[Text]"/>
      <dgm:spPr/>
      <dgm:t>
        <a:bodyPr/>
        <a:lstStyle/>
        <a:p>
          <a:r>
            <a:rPr lang="en-US"/>
            <a:t>Model Deployment</a:t>
          </a:r>
        </a:p>
      </dgm:t>
    </dgm:pt>
    <dgm:pt modelId="{2B72D24D-88EA-43EE-9F01-7D58CE5593A6}" type="parTrans" cxnId="{CA89C5EA-0227-43D9-8001-A8F40A1EDE44}">
      <dgm:prSet/>
      <dgm:spPr/>
      <dgm:t>
        <a:bodyPr/>
        <a:lstStyle/>
        <a:p>
          <a:endParaRPr lang="en-US"/>
        </a:p>
      </dgm:t>
    </dgm:pt>
    <dgm:pt modelId="{10C723C6-24CF-4B81-A4B4-221C4C042193}" type="sibTrans" cxnId="{CA89C5EA-0227-43D9-8001-A8F40A1EDE44}">
      <dgm:prSet/>
      <dgm:spPr/>
      <dgm:t>
        <a:bodyPr/>
        <a:lstStyle/>
        <a:p>
          <a:endParaRPr lang="en-US"/>
        </a:p>
      </dgm:t>
    </dgm:pt>
    <dgm:pt modelId="{89744086-B35C-417E-B9A2-32E4203364E0}">
      <dgm:prSet phldrT="[Text]"/>
      <dgm:spPr/>
      <dgm:t>
        <a:bodyPr/>
        <a:lstStyle/>
        <a:p>
          <a:r>
            <a:rPr lang="en-US"/>
            <a:t>Model Monitoring</a:t>
          </a:r>
        </a:p>
      </dgm:t>
    </dgm:pt>
    <dgm:pt modelId="{F4680B84-1B5F-4061-8989-14460AF040F5}" type="parTrans" cxnId="{FDA92777-7E5F-450D-BE3E-644170DEF205}">
      <dgm:prSet/>
      <dgm:spPr/>
      <dgm:t>
        <a:bodyPr/>
        <a:lstStyle/>
        <a:p>
          <a:endParaRPr lang="en-US"/>
        </a:p>
      </dgm:t>
    </dgm:pt>
    <dgm:pt modelId="{A9381F9D-1A95-4B43-9713-EF880A865C3E}" type="sibTrans" cxnId="{FDA92777-7E5F-450D-BE3E-644170DEF205}">
      <dgm:prSet/>
      <dgm:spPr/>
      <dgm:t>
        <a:bodyPr/>
        <a:lstStyle/>
        <a:p>
          <a:endParaRPr lang="en-US"/>
        </a:p>
      </dgm:t>
    </dgm:pt>
    <dgm:pt modelId="{21AFC250-B81A-4EF2-8298-DC513FDF029F}" type="pres">
      <dgm:prSet presAssocID="{6FD445F5-BCA7-4530-A43E-0198B81734F6}" presName="Name0" presStyleCnt="0">
        <dgm:presLayoutVars>
          <dgm:dir/>
          <dgm:resizeHandles val="exact"/>
        </dgm:presLayoutVars>
      </dgm:prSet>
      <dgm:spPr/>
    </dgm:pt>
    <dgm:pt modelId="{C5192FA3-8B5F-433A-82CE-0CE4AB61E9B7}" type="pres">
      <dgm:prSet presAssocID="{5B112E1B-41F0-40F6-9811-36A52E3A7DEC}" presName="node" presStyleLbl="node1" presStyleIdx="0" presStyleCnt="3">
        <dgm:presLayoutVars>
          <dgm:bulletEnabled val="1"/>
        </dgm:presLayoutVars>
      </dgm:prSet>
      <dgm:spPr/>
    </dgm:pt>
    <dgm:pt modelId="{54AC46D2-D690-48EF-B8D3-BF6803E355E7}" type="pres">
      <dgm:prSet presAssocID="{B7995B8A-BCDE-4957-A835-6EDA22908C8F}" presName="sibTrans" presStyleLbl="sibTrans2D1" presStyleIdx="0" presStyleCnt="2"/>
      <dgm:spPr/>
    </dgm:pt>
    <dgm:pt modelId="{AB679859-0AD0-4966-B103-D6AC1E736767}" type="pres">
      <dgm:prSet presAssocID="{B7995B8A-BCDE-4957-A835-6EDA22908C8F}" presName="connectorText" presStyleLbl="sibTrans2D1" presStyleIdx="0" presStyleCnt="2"/>
      <dgm:spPr/>
    </dgm:pt>
    <dgm:pt modelId="{9495DC06-EA8A-4E54-A717-EDF1F5B429C8}" type="pres">
      <dgm:prSet presAssocID="{8C239F2C-6AC6-41C0-8CE5-5ABF779A23CA}" presName="node" presStyleLbl="node1" presStyleIdx="1" presStyleCnt="3">
        <dgm:presLayoutVars>
          <dgm:bulletEnabled val="1"/>
        </dgm:presLayoutVars>
      </dgm:prSet>
      <dgm:spPr/>
    </dgm:pt>
    <dgm:pt modelId="{F4D75046-9466-4CEB-9C57-1B464D19C017}" type="pres">
      <dgm:prSet presAssocID="{10C723C6-24CF-4B81-A4B4-221C4C042193}" presName="sibTrans" presStyleLbl="sibTrans2D1" presStyleIdx="1" presStyleCnt="2"/>
      <dgm:spPr/>
    </dgm:pt>
    <dgm:pt modelId="{A83387DE-D7EB-4CCD-ABDE-3FC591504ABD}" type="pres">
      <dgm:prSet presAssocID="{10C723C6-24CF-4B81-A4B4-221C4C042193}" presName="connectorText" presStyleLbl="sibTrans2D1" presStyleIdx="1" presStyleCnt="2"/>
      <dgm:spPr/>
    </dgm:pt>
    <dgm:pt modelId="{89E473C7-4EB2-48BA-AA71-157E524E335B}" type="pres">
      <dgm:prSet presAssocID="{89744086-B35C-417E-B9A2-32E4203364E0}" presName="node" presStyleLbl="node1" presStyleIdx="2" presStyleCnt="3">
        <dgm:presLayoutVars>
          <dgm:bulletEnabled val="1"/>
        </dgm:presLayoutVars>
      </dgm:prSet>
      <dgm:spPr/>
    </dgm:pt>
  </dgm:ptLst>
  <dgm:cxnLst>
    <dgm:cxn modelId="{619AA12D-BF67-4732-90D8-A6A8F7B88648}" type="presOf" srcId="{10C723C6-24CF-4B81-A4B4-221C4C042193}" destId="{F4D75046-9466-4CEB-9C57-1B464D19C017}" srcOrd="0" destOrd="0" presId="urn:microsoft.com/office/officeart/2005/8/layout/process1"/>
    <dgm:cxn modelId="{95CE8953-0131-4BC0-9542-AA710CF410DC}" type="presOf" srcId="{6FD445F5-BCA7-4530-A43E-0198B81734F6}" destId="{21AFC250-B81A-4EF2-8298-DC513FDF029F}" srcOrd="0" destOrd="0" presId="urn:microsoft.com/office/officeart/2005/8/layout/process1"/>
    <dgm:cxn modelId="{C3DD5170-9201-4D5A-8417-7C4D7711801D}" srcId="{6FD445F5-BCA7-4530-A43E-0198B81734F6}" destId="{5B112E1B-41F0-40F6-9811-36A52E3A7DEC}" srcOrd="0" destOrd="0" parTransId="{B52D2492-95BD-41CD-89BD-6EFDFA450F2F}" sibTransId="{B7995B8A-BCDE-4957-A835-6EDA22908C8F}"/>
    <dgm:cxn modelId="{FDA92777-7E5F-450D-BE3E-644170DEF205}" srcId="{6FD445F5-BCA7-4530-A43E-0198B81734F6}" destId="{89744086-B35C-417E-B9A2-32E4203364E0}" srcOrd="2" destOrd="0" parTransId="{F4680B84-1B5F-4061-8989-14460AF040F5}" sibTransId="{A9381F9D-1A95-4B43-9713-EF880A865C3E}"/>
    <dgm:cxn modelId="{78356BC2-C10E-4328-B411-F3CA52267838}" type="presOf" srcId="{89744086-B35C-417E-B9A2-32E4203364E0}" destId="{89E473C7-4EB2-48BA-AA71-157E524E335B}" srcOrd="0" destOrd="0" presId="urn:microsoft.com/office/officeart/2005/8/layout/process1"/>
    <dgm:cxn modelId="{64BF93C3-3B06-47AF-AE4E-AD31956C1A94}" type="presOf" srcId="{5B112E1B-41F0-40F6-9811-36A52E3A7DEC}" destId="{C5192FA3-8B5F-433A-82CE-0CE4AB61E9B7}" srcOrd="0" destOrd="0" presId="urn:microsoft.com/office/officeart/2005/8/layout/process1"/>
    <dgm:cxn modelId="{CECFCFE1-52BB-4A7D-A766-AE2F1AE93673}" type="presOf" srcId="{B7995B8A-BCDE-4957-A835-6EDA22908C8F}" destId="{54AC46D2-D690-48EF-B8D3-BF6803E355E7}" srcOrd="0" destOrd="0" presId="urn:microsoft.com/office/officeart/2005/8/layout/process1"/>
    <dgm:cxn modelId="{951232E7-BF2F-47E3-AA3A-62D3DF4DFD75}" type="presOf" srcId="{8C239F2C-6AC6-41C0-8CE5-5ABF779A23CA}" destId="{9495DC06-EA8A-4E54-A717-EDF1F5B429C8}" srcOrd="0" destOrd="0" presId="urn:microsoft.com/office/officeart/2005/8/layout/process1"/>
    <dgm:cxn modelId="{1C3B9BE7-13C8-4B2C-B161-759C08FC18C0}" type="presOf" srcId="{10C723C6-24CF-4B81-A4B4-221C4C042193}" destId="{A83387DE-D7EB-4CCD-ABDE-3FC591504ABD}" srcOrd="1" destOrd="0" presId="urn:microsoft.com/office/officeart/2005/8/layout/process1"/>
    <dgm:cxn modelId="{CA89C5EA-0227-43D9-8001-A8F40A1EDE44}" srcId="{6FD445F5-BCA7-4530-A43E-0198B81734F6}" destId="{8C239F2C-6AC6-41C0-8CE5-5ABF779A23CA}" srcOrd="1" destOrd="0" parTransId="{2B72D24D-88EA-43EE-9F01-7D58CE5593A6}" sibTransId="{10C723C6-24CF-4B81-A4B4-221C4C042193}"/>
    <dgm:cxn modelId="{CD58FFEB-556E-42C0-9183-FD28BD76EAAE}" type="presOf" srcId="{B7995B8A-BCDE-4957-A835-6EDA22908C8F}" destId="{AB679859-0AD0-4966-B103-D6AC1E736767}" srcOrd="1" destOrd="0" presId="urn:microsoft.com/office/officeart/2005/8/layout/process1"/>
    <dgm:cxn modelId="{9F127996-D449-4EE7-9999-F1BBE83FAD6E}" type="presParOf" srcId="{21AFC250-B81A-4EF2-8298-DC513FDF029F}" destId="{C5192FA3-8B5F-433A-82CE-0CE4AB61E9B7}" srcOrd="0" destOrd="0" presId="urn:microsoft.com/office/officeart/2005/8/layout/process1"/>
    <dgm:cxn modelId="{2C43151B-4F9B-4165-9440-C7E4EA9775A1}" type="presParOf" srcId="{21AFC250-B81A-4EF2-8298-DC513FDF029F}" destId="{54AC46D2-D690-48EF-B8D3-BF6803E355E7}" srcOrd="1" destOrd="0" presId="urn:microsoft.com/office/officeart/2005/8/layout/process1"/>
    <dgm:cxn modelId="{2C8C2E6E-094A-4FB8-B1F5-69BA12C5EB46}" type="presParOf" srcId="{54AC46D2-D690-48EF-B8D3-BF6803E355E7}" destId="{AB679859-0AD0-4966-B103-D6AC1E736767}" srcOrd="0" destOrd="0" presId="urn:microsoft.com/office/officeart/2005/8/layout/process1"/>
    <dgm:cxn modelId="{29A3AD35-7DD4-447F-83F0-011FE9D2440A}" type="presParOf" srcId="{21AFC250-B81A-4EF2-8298-DC513FDF029F}" destId="{9495DC06-EA8A-4E54-A717-EDF1F5B429C8}" srcOrd="2" destOrd="0" presId="urn:microsoft.com/office/officeart/2005/8/layout/process1"/>
    <dgm:cxn modelId="{598A6BDC-0961-48F3-B1AB-72FE03679304}" type="presParOf" srcId="{21AFC250-B81A-4EF2-8298-DC513FDF029F}" destId="{F4D75046-9466-4CEB-9C57-1B464D19C017}" srcOrd="3" destOrd="0" presId="urn:microsoft.com/office/officeart/2005/8/layout/process1"/>
    <dgm:cxn modelId="{E8825B7D-99C7-49D8-BA1E-1277F5968CE1}" type="presParOf" srcId="{F4D75046-9466-4CEB-9C57-1B464D19C017}" destId="{A83387DE-D7EB-4CCD-ABDE-3FC591504ABD}" srcOrd="0" destOrd="0" presId="urn:microsoft.com/office/officeart/2005/8/layout/process1"/>
    <dgm:cxn modelId="{40A766EB-47F0-4675-B9E2-8A88A50DF309}" type="presParOf" srcId="{21AFC250-B81A-4EF2-8298-DC513FDF029F}" destId="{89E473C7-4EB2-48BA-AA71-157E524E335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92FA3-8B5F-433A-82CE-0CE4AB61E9B7}">
      <dsp:nvSpPr>
        <dsp:cNvPr id="0" name=""/>
        <dsp:cNvSpPr/>
      </dsp:nvSpPr>
      <dsp:spPr>
        <a:xfrm>
          <a:off x="4375" y="1665059"/>
          <a:ext cx="1307802" cy="7846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 Development</a:t>
          </a:r>
        </a:p>
      </dsp:txBody>
      <dsp:txXfrm>
        <a:off x="27358" y="1688042"/>
        <a:ext cx="1261836" cy="738715"/>
      </dsp:txXfrm>
    </dsp:sp>
    <dsp:sp modelId="{54AC46D2-D690-48EF-B8D3-BF6803E355E7}">
      <dsp:nvSpPr>
        <dsp:cNvPr id="0" name=""/>
        <dsp:cNvSpPr/>
      </dsp:nvSpPr>
      <dsp:spPr>
        <a:xfrm>
          <a:off x="1442958" y="1895232"/>
          <a:ext cx="277254" cy="324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442958" y="1960099"/>
        <a:ext cx="194078" cy="194600"/>
      </dsp:txXfrm>
    </dsp:sp>
    <dsp:sp modelId="{9495DC06-EA8A-4E54-A717-EDF1F5B429C8}">
      <dsp:nvSpPr>
        <dsp:cNvPr id="0" name=""/>
        <dsp:cNvSpPr/>
      </dsp:nvSpPr>
      <dsp:spPr>
        <a:xfrm>
          <a:off x="1835298" y="1665059"/>
          <a:ext cx="1307802" cy="784681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 Deployment</a:t>
          </a:r>
        </a:p>
      </dsp:txBody>
      <dsp:txXfrm>
        <a:off x="1858281" y="1688042"/>
        <a:ext cx="1261836" cy="738715"/>
      </dsp:txXfrm>
    </dsp:sp>
    <dsp:sp modelId="{F4D75046-9466-4CEB-9C57-1B464D19C017}">
      <dsp:nvSpPr>
        <dsp:cNvPr id="0" name=""/>
        <dsp:cNvSpPr/>
      </dsp:nvSpPr>
      <dsp:spPr>
        <a:xfrm>
          <a:off x="3273881" y="1895232"/>
          <a:ext cx="277254" cy="3243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273881" y="1960099"/>
        <a:ext cx="194078" cy="194600"/>
      </dsp:txXfrm>
    </dsp:sp>
    <dsp:sp modelId="{89E473C7-4EB2-48BA-AA71-157E524E335B}">
      <dsp:nvSpPr>
        <dsp:cNvPr id="0" name=""/>
        <dsp:cNvSpPr/>
      </dsp:nvSpPr>
      <dsp:spPr>
        <a:xfrm>
          <a:off x="3666222" y="1665059"/>
          <a:ext cx="1307802" cy="784681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 Monitoring</a:t>
          </a:r>
        </a:p>
      </dsp:txBody>
      <dsp:txXfrm>
        <a:off x="3689205" y="1688042"/>
        <a:ext cx="1261836" cy="738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3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12/8/21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12/8/21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12/8/21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12/8/21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12/8/21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12/8/21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12/8/21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12/8/21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12/8/21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12/8/21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12/8/21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12/8/21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datadriveninvestor.com/classification-algorithms-in-machine-learning-85c0ab65ff4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ts.gov/topics/airlines-and-airports/understanding-reporting-causes-flight-delays-and-cancellations#q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mdpi.com/2071-1050/12/7/2749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Predicting flight delay</a:t>
            </a:r>
            <a:br>
              <a:rPr lang="en-US"/>
            </a:br>
            <a:r>
              <a:rPr lang="en-US"/>
              <a:t>using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199"/>
            <a:ext cx="8534400" cy="28455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Beatriz Buquerin</a:t>
            </a:r>
          </a:p>
          <a:p>
            <a:r>
              <a:rPr lang="en-US" sz="1800"/>
              <a:t>Jamila Clayton</a:t>
            </a:r>
            <a:endParaRPr lang="en-US" sz="1800">
              <a:cs typeface="Arial"/>
            </a:endParaRPr>
          </a:p>
          <a:p>
            <a:r>
              <a:rPr lang="en-US" sz="1800"/>
              <a:t>Gunnar Cukor</a:t>
            </a:r>
            <a:endParaRPr lang="en-US" sz="1800">
              <a:cs typeface="Arial"/>
            </a:endParaRPr>
          </a:p>
          <a:p>
            <a:r>
              <a:rPr lang="en-US" sz="1800"/>
              <a:t>Mason Goss</a:t>
            </a:r>
            <a:endParaRPr lang="en-US" sz="1800">
              <a:cs typeface="Arial"/>
            </a:endParaRPr>
          </a:p>
          <a:p>
            <a:r>
              <a:rPr lang="en-US" sz="1800"/>
              <a:t>Emma Resmini</a:t>
            </a:r>
            <a:endParaRPr lang="en-US" sz="1800">
              <a:cs typeface="Arial"/>
            </a:endParaRPr>
          </a:p>
          <a:p>
            <a:r>
              <a:rPr lang="en-US" sz="1800"/>
              <a:t>Katie Stewart</a:t>
            </a:r>
            <a:endParaRPr lang="en-US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440C-04B7-4959-BD2A-CAC98AE3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Comparing delays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C04A7-7C9E-427F-B89A-B9D083456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>
                <a:cs typeface="Arial"/>
              </a:rPr>
              <a:t>On time versus Delay</a:t>
            </a:r>
            <a:endParaRPr lang="en-US"/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E996C94-22CE-424C-93BB-650D1AE3FDB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8538" y="2209800"/>
            <a:ext cx="4006925" cy="3505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3884D-99F6-47A6-A9FD-722E82F3F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>
                <a:cs typeface="Arial"/>
              </a:rPr>
              <a:t>5 delay length ranges</a:t>
            </a:r>
            <a:endParaRPr lang="en-US"/>
          </a:p>
        </p:txBody>
      </p:sp>
      <p:pic>
        <p:nvPicPr>
          <p:cNvPr id="14" name="Picture 14" descr="Chart&#10;&#10;Description automatically generated">
            <a:extLst>
              <a:ext uri="{FF2B5EF4-FFF2-40B4-BE49-F238E27FC236}">
                <a16:creationId xmlns:a16="http://schemas.microsoft.com/office/drawing/2014/main" id="{421AC4F9-0B13-4E27-A42D-3E5F18BF81E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898719" y="2209800"/>
            <a:ext cx="3982562" cy="35052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94FBD1-F8E9-48F0-983B-CD827A30E8C6}"/>
              </a:ext>
            </a:extLst>
          </p:cNvPr>
          <p:cNvSpPr txBox="1"/>
          <p:nvPr/>
        </p:nvSpPr>
        <p:spPr>
          <a:xfrm>
            <a:off x="7521286" y="5706488"/>
            <a:ext cx="2743199" cy="90024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>
                <a:cs typeface="Arial"/>
              </a:rPr>
              <a:t>0 = no delay</a:t>
            </a:r>
          </a:p>
          <a:p>
            <a:pPr algn="ctr"/>
            <a:r>
              <a:rPr lang="en-US" sz="1050">
                <a:cs typeface="Arial"/>
              </a:rPr>
              <a:t>1 = 15-30 mins</a:t>
            </a:r>
          </a:p>
          <a:p>
            <a:pPr algn="ctr"/>
            <a:r>
              <a:rPr lang="en-US" sz="1050">
                <a:cs typeface="Arial"/>
              </a:rPr>
              <a:t>2 = 30-60 mins</a:t>
            </a:r>
          </a:p>
          <a:p>
            <a:pPr algn="ctr"/>
            <a:r>
              <a:rPr lang="en-US" sz="1050">
                <a:cs typeface="Arial"/>
              </a:rPr>
              <a:t>3 = 60-90 mins</a:t>
            </a:r>
          </a:p>
          <a:p>
            <a:pPr algn="ctr"/>
            <a:r>
              <a:rPr lang="en-US" sz="1050">
                <a:cs typeface="Arial"/>
              </a:rPr>
              <a:t>4 = 90+ mins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1E592-58D5-4138-A6BD-DC524BD2CDE7}"/>
              </a:ext>
            </a:extLst>
          </p:cNvPr>
          <p:cNvSpPr txBox="1"/>
          <p:nvPr/>
        </p:nvSpPr>
        <p:spPr>
          <a:xfrm>
            <a:off x="1931843" y="5729020"/>
            <a:ext cx="2743199" cy="43088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/>
              <a:t>0 = on time</a:t>
            </a:r>
          </a:p>
          <a:p>
            <a:pPr algn="ctr"/>
            <a:r>
              <a:rPr lang="en-US" sz="1050">
                <a:cs typeface="Arial" panose="020B0604020202020204"/>
              </a:rPr>
              <a:t>1 = delay</a:t>
            </a:r>
          </a:p>
        </p:txBody>
      </p:sp>
    </p:spTree>
    <p:extLst>
      <p:ext uri="{BB962C8B-B14F-4D97-AF65-F5344CB8AC3E}">
        <p14:creationId xmlns:p14="http://schemas.microsoft.com/office/powerpoint/2010/main" val="294708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3550-B9BE-4611-AFFA-5E0AD364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>
                <a:cs typeface="Arial"/>
              </a:rPr>
              <a:t>Comparing Arrival and Departure delays</a:t>
            </a:r>
            <a:endParaRPr lang="en-US" sz="320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F37858B-544A-4C06-9DE5-10C14E99F1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679209" y="1967989"/>
            <a:ext cx="6216649" cy="332726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439D8-2967-4F09-BD1D-1580D880520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687" y="1972541"/>
            <a:ext cx="4978400" cy="33354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Arial"/>
              </a:rPr>
              <a:t>Departure delays are often longer than arrival delays</a:t>
            </a:r>
          </a:p>
          <a:p>
            <a:pPr lvl="1">
              <a:buClr>
                <a:srgbClr val="222A35"/>
              </a:buClr>
            </a:pPr>
            <a:r>
              <a:rPr lang="en-US" sz="1800">
                <a:cs typeface="Arial"/>
              </a:rPr>
              <a:t>flights sometimes even arrive </a:t>
            </a:r>
            <a:r>
              <a:rPr lang="en-US" sz="1800" u="sng">
                <a:cs typeface="Arial"/>
              </a:rPr>
              <a:t>earlier</a:t>
            </a:r>
            <a:r>
              <a:rPr lang="en-US" sz="1800">
                <a:cs typeface="Arial"/>
              </a:rPr>
              <a:t> than schedule</a:t>
            </a:r>
          </a:p>
          <a:p>
            <a:pPr>
              <a:buClr>
                <a:srgbClr val="222A35"/>
              </a:buClr>
            </a:pPr>
            <a:r>
              <a:rPr lang="en-US">
                <a:cs typeface="Arial"/>
              </a:rPr>
              <a:t>Flights often "make up" for delays while airborne</a:t>
            </a:r>
          </a:p>
          <a:p>
            <a:pPr>
              <a:buClr>
                <a:srgbClr val="222A35"/>
              </a:buClr>
            </a:pPr>
            <a:r>
              <a:rPr lang="en-US">
                <a:cs typeface="Arial"/>
              </a:rPr>
              <a:t>At the end of a flight, the arrival delay is the </a:t>
            </a:r>
            <a:r>
              <a:rPr lang="en-US" u="sng">
                <a:cs typeface="Arial"/>
              </a:rPr>
              <a:t>actual</a:t>
            </a:r>
            <a:r>
              <a:rPr lang="en-US">
                <a:cs typeface="Arial"/>
              </a:rPr>
              <a:t> delay</a:t>
            </a:r>
          </a:p>
        </p:txBody>
      </p:sp>
    </p:spTree>
    <p:extLst>
      <p:ext uri="{BB962C8B-B14F-4D97-AF65-F5344CB8AC3E}">
        <p14:creationId xmlns:p14="http://schemas.microsoft.com/office/powerpoint/2010/main" val="213672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3718-A699-E141-B5E3-99D5D6F6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Multicollinearity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2E365-8120-409F-9D0B-6DC1378FD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cs typeface="Arial"/>
              </a:rPr>
              <a:t>Before attribute removal:</a:t>
            </a:r>
          </a:p>
        </p:txBody>
      </p:sp>
      <p:pic>
        <p:nvPicPr>
          <p:cNvPr id="6" name="Content Placeholder 5" descr="Chart, treemap chart&#10;&#10;Description automatically generated">
            <a:extLst>
              <a:ext uri="{FF2B5EF4-FFF2-40B4-BE49-F238E27FC236}">
                <a16:creationId xmlns:a16="http://schemas.microsoft.com/office/drawing/2014/main" id="{3E952DB0-F0DE-694C-A93F-124B0DEF110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0" y="2279073"/>
            <a:ext cx="4982038" cy="38602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8DCD4-9894-4C4B-827B-9D4CAE2AA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>
                <a:cs typeface="Arial"/>
              </a:rPr>
              <a:t>After attribute removal:</a:t>
            </a:r>
            <a:endParaRPr lang="en-US" sz="1800"/>
          </a:p>
        </p:txBody>
      </p:sp>
      <p:pic>
        <p:nvPicPr>
          <p:cNvPr id="8" name="Content Placeholder 7" descr="Chart, treemap chart&#10;&#10;Description automatically generated">
            <a:extLst>
              <a:ext uri="{FF2B5EF4-FFF2-40B4-BE49-F238E27FC236}">
                <a16:creationId xmlns:a16="http://schemas.microsoft.com/office/drawing/2014/main" id="{85AA55ED-4117-174A-A256-D598EF085C4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78" y="2279073"/>
            <a:ext cx="4968243" cy="3886200"/>
          </a:xfrm>
        </p:spPr>
      </p:pic>
    </p:spTree>
    <p:extLst>
      <p:ext uri="{BB962C8B-B14F-4D97-AF65-F5344CB8AC3E}">
        <p14:creationId xmlns:p14="http://schemas.microsoft.com/office/powerpoint/2010/main" val="140423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FDC0-3F89-410F-94C0-69787E35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B0678-18C4-4C4D-A7CF-691E582063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5281468" cy="476423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Random Forest Classifier</a:t>
            </a:r>
          </a:p>
          <a:p>
            <a:pPr lvl="1">
              <a:buClr>
                <a:srgbClr val="222A35"/>
              </a:buClr>
            </a:pPr>
            <a:r>
              <a:rPr lang="en-US">
                <a:cs typeface="Arial"/>
              </a:rPr>
              <a:t>Ensemble Learning Method</a:t>
            </a:r>
          </a:p>
          <a:p>
            <a:pPr lvl="1"/>
            <a:r>
              <a:rPr lang="en-US">
                <a:cs typeface="Arial"/>
              </a:rPr>
              <a:t>Resistant to overfitting</a:t>
            </a:r>
          </a:p>
          <a:p>
            <a:pPr lvl="1">
              <a:buClr>
                <a:srgbClr val="222A35"/>
              </a:buClr>
            </a:pPr>
            <a:r>
              <a:rPr lang="en-US">
                <a:cs typeface="Arial"/>
              </a:rPr>
              <a:t>Efficient with large datasets</a:t>
            </a:r>
          </a:p>
          <a:p>
            <a:pPr lvl="1">
              <a:buClr>
                <a:srgbClr val="222A35"/>
              </a:buClr>
            </a:pPr>
            <a:r>
              <a:rPr lang="en-US">
                <a:ea typeface="+mn-lt"/>
                <a:cs typeface="+mn-lt"/>
              </a:rPr>
              <a:t>Accurate results, even with default parameters</a:t>
            </a:r>
          </a:p>
          <a:p>
            <a:pPr lvl="1">
              <a:buClr>
                <a:srgbClr val="44546A">
                  <a:lumMod val="50000"/>
                </a:srgbClr>
              </a:buClr>
            </a:pPr>
            <a:endParaRPr lang="en-US">
              <a:ea typeface="+mn-lt"/>
              <a:cs typeface="+mn-lt"/>
            </a:endParaRPr>
          </a:p>
          <a:p>
            <a:pPr algn="just">
              <a:buClr>
                <a:srgbClr val="222A35"/>
              </a:buClr>
            </a:pPr>
            <a:r>
              <a:rPr lang="en-US" sz="1600">
                <a:cs typeface="Arial" panose="020B0604020202020204"/>
              </a:rPr>
              <a:t>Also tested: Logistic Regression</a:t>
            </a:r>
          </a:p>
          <a:p>
            <a:pPr lvl="1" algn="just">
              <a:buClr>
                <a:srgbClr val="222A35"/>
              </a:buClr>
            </a:pPr>
            <a:r>
              <a:rPr lang="en-US" sz="1600">
                <a:cs typeface="Arial" panose="020B0604020202020204"/>
              </a:rPr>
              <a:t>Returned poor results</a:t>
            </a:r>
          </a:p>
          <a:p>
            <a:pPr lvl="2" algn="just">
              <a:buClr>
                <a:srgbClr val="222A35"/>
              </a:buClr>
            </a:pPr>
            <a:r>
              <a:rPr lang="en-US" sz="1600">
                <a:cs typeface="Arial" panose="020B0604020202020204"/>
              </a:rPr>
              <a:t>Overfitting</a:t>
            </a:r>
          </a:p>
          <a:p>
            <a:pPr lvl="2" algn="just">
              <a:buClr>
                <a:srgbClr val="222A35"/>
              </a:buClr>
            </a:pPr>
            <a:r>
              <a:rPr lang="en-US" sz="1600">
                <a:cs typeface="Arial" panose="020B0604020202020204"/>
              </a:rPr>
              <a:t>High-dimensional dataset</a:t>
            </a:r>
          </a:p>
          <a:p>
            <a:pPr lvl="2" algn="just">
              <a:buClr>
                <a:srgbClr val="222A35"/>
              </a:buClr>
            </a:pPr>
            <a:r>
              <a:rPr lang="en-US" sz="1600">
                <a:cs typeface="Arial" panose="020B0604020202020204"/>
              </a:rPr>
              <a:t>Too many features</a:t>
            </a:r>
          </a:p>
          <a:p>
            <a:pPr marL="457200" lvl="1" indent="0" algn="just">
              <a:buClr>
                <a:srgbClr val="222A35"/>
              </a:buClr>
              <a:buNone/>
            </a:pPr>
            <a:endParaRPr lang="en-US">
              <a:cs typeface="Arial" panose="020B0604020202020204"/>
            </a:endParaRPr>
          </a:p>
          <a:p>
            <a:pPr lvl="1">
              <a:buClr>
                <a:srgbClr val="222A35"/>
              </a:buClr>
            </a:pPr>
            <a:endParaRPr lang="en-US">
              <a:cs typeface="Arial" panose="020B0604020202020204"/>
            </a:endParaRPr>
          </a:p>
        </p:txBody>
      </p:sp>
      <p:pic>
        <p:nvPicPr>
          <p:cNvPr id="5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21908927-FAC1-47A7-9651-7AEDE62C4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241" y="1988321"/>
            <a:ext cx="4951268" cy="2950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A35DB6-8475-438D-ACB2-1E37D896B7A7}"/>
              </a:ext>
            </a:extLst>
          </p:cNvPr>
          <p:cNvSpPr txBox="1"/>
          <p:nvPr/>
        </p:nvSpPr>
        <p:spPr>
          <a:xfrm>
            <a:off x="6386946" y="4930901"/>
            <a:ext cx="4959926" cy="20005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>
                <a:ea typeface="+mn-lt"/>
                <a:cs typeface="+mn-lt"/>
              </a:rPr>
              <a:t>Source: </a:t>
            </a:r>
            <a:r>
              <a:rPr lang="en-US" sz="700">
                <a:ea typeface="+mn-lt"/>
                <a:cs typeface="+mn-lt"/>
                <a:hlinkClick r:id="rId3"/>
              </a:rPr>
              <a:t>https://medium.datadriveninvestor.com/classification-algorithms-in-machine-learning-85c0ab65ff4</a:t>
            </a:r>
            <a:r>
              <a:rPr lang="en-US" sz="700">
                <a:ea typeface="+mn-lt"/>
                <a:cs typeface="+mn-lt"/>
              </a:rPr>
              <a:t> </a:t>
            </a:r>
            <a:endParaRPr lang="en-US" sz="7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3003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FA12-98C2-49AC-9ACD-1810B065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8AA5-D106-4F4E-B90C-4F710873B5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3514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Python: scikit-learn</a:t>
            </a:r>
          </a:p>
          <a:p>
            <a:pPr lvl="1"/>
            <a:r>
              <a:rPr lang="en-US" sz="1800" err="1">
                <a:ea typeface="+mn-lt"/>
                <a:cs typeface="+mn-lt"/>
              </a:rPr>
              <a:t>RandomForestClassifier</a:t>
            </a:r>
            <a:r>
              <a:rPr lang="en-US" sz="1800">
                <a:ea typeface="+mn-lt"/>
                <a:cs typeface="+mn-lt"/>
              </a:rPr>
              <a:t>(), build the random forest models</a:t>
            </a:r>
            <a:endParaRPr lang="en-US" sz="1800">
              <a:cs typeface="Arial"/>
            </a:endParaRPr>
          </a:p>
          <a:p>
            <a:pPr lvl="1" algn="just">
              <a:buClr>
                <a:srgbClr val="222A35"/>
              </a:buClr>
            </a:pPr>
            <a:r>
              <a:rPr lang="en-US" sz="1800" err="1">
                <a:ea typeface="+mn-lt"/>
                <a:cs typeface="+mn-lt"/>
              </a:rPr>
              <a:t>StratifiedKFold</a:t>
            </a:r>
            <a:r>
              <a:rPr lang="en-US" sz="1800">
                <a:ea typeface="+mn-lt"/>
                <a:cs typeface="+mn-lt"/>
              </a:rPr>
              <a:t>(), split the data into test/train sets </a:t>
            </a:r>
            <a:endParaRPr lang="en-US" sz="1800">
              <a:cs typeface="Arial"/>
            </a:endParaRPr>
          </a:p>
          <a:p>
            <a:pPr lvl="1" algn="just">
              <a:buClr>
                <a:srgbClr val="222A35"/>
              </a:buClr>
            </a:pPr>
            <a:r>
              <a:rPr lang="en-US" sz="1800">
                <a:ea typeface="+mn-lt"/>
                <a:cs typeface="+mn-lt"/>
              </a:rPr>
              <a:t>metrics, evaluate the quality of model predictions </a:t>
            </a:r>
            <a:endParaRPr lang="en-US" sz="1800">
              <a:cs typeface="Arial"/>
            </a:endParaRPr>
          </a:p>
          <a:p>
            <a:pPr lvl="1" algn="just">
              <a:buClr>
                <a:srgbClr val="222A35"/>
              </a:buClr>
            </a:pPr>
            <a:r>
              <a:rPr lang="en-US" sz="1800" err="1">
                <a:ea typeface="+mn-lt"/>
                <a:cs typeface="+mn-lt"/>
              </a:rPr>
              <a:t>cross_val_score</a:t>
            </a:r>
            <a:r>
              <a:rPr lang="en-US" sz="1800">
                <a:ea typeface="+mn-lt"/>
                <a:cs typeface="+mn-lt"/>
              </a:rPr>
              <a:t>(), validate the models</a:t>
            </a:r>
            <a:endParaRPr lang="en-US" sz="1800">
              <a:cs typeface="Arial" panose="020B0604020202020204"/>
            </a:endParaRPr>
          </a:p>
          <a:p>
            <a:pPr lvl="1">
              <a:buClr>
                <a:srgbClr val="44546A">
                  <a:lumMod val="50000"/>
                </a:srgbClr>
              </a:buClr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6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58C0-4B6E-422A-8B6A-3B67D8DC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Modeling Steps</a:t>
            </a:r>
            <a:endParaRPr lang="en-US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6C610F9-8A2D-4233-A400-7D5316CC02E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28831" y="2379517"/>
            <a:ext cx="3349862" cy="3214255"/>
          </a:xfrm>
        </p:spPr>
      </p:pic>
      <p:pic>
        <p:nvPicPr>
          <p:cNvPr id="6" name="Picture 6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BCBA6215-5163-4AB5-8650-9084BF98B13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8801807" y="2379519"/>
            <a:ext cx="3155115" cy="321425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A0C6FD-9472-467A-AFD6-E0A92796B6DE}"/>
              </a:ext>
            </a:extLst>
          </p:cNvPr>
          <p:cNvSpPr txBox="1"/>
          <p:nvPr/>
        </p:nvSpPr>
        <p:spPr>
          <a:xfrm>
            <a:off x="464126" y="2819236"/>
            <a:ext cx="4873335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Filter by airline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Arial"/>
              </a:rPr>
              <a:t>Data splitting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Arial"/>
              </a:rPr>
              <a:t>Hyperparameter tuning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Arial"/>
              </a:rPr>
              <a:t>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18D96-B5CB-46D8-B407-AAE008EBF4A7}"/>
              </a:ext>
            </a:extLst>
          </p:cNvPr>
          <p:cNvSpPr txBox="1"/>
          <p:nvPr/>
        </p:nvSpPr>
        <p:spPr>
          <a:xfrm>
            <a:off x="5330537" y="2045519"/>
            <a:ext cx="6639789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Class Imbalance on both models</a:t>
            </a:r>
            <a:endParaRPr lang="en-US" sz="14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445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6FA4-4221-4515-9905-E670237F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9C10AF2-28F7-4D83-B7B0-BDBB72F10B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1800" y="1906731"/>
            <a:ext cx="497840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Binary classification model:</a:t>
            </a:r>
          </a:p>
          <a:p>
            <a:pPr lvl="1">
              <a:buClr>
                <a:srgbClr val="222A35"/>
              </a:buClr>
            </a:pPr>
            <a:r>
              <a:rPr lang="en-US">
                <a:cs typeface="Arial"/>
              </a:rPr>
              <a:t>Over 90% accuracy!</a:t>
            </a:r>
          </a:p>
          <a:p>
            <a:pPr lvl="1">
              <a:buClr>
                <a:srgbClr val="222A35"/>
              </a:buClr>
            </a:pPr>
            <a:r>
              <a:rPr lang="en-US">
                <a:cs typeface="Arial"/>
              </a:rPr>
              <a:t>Better recall over precision</a:t>
            </a:r>
          </a:p>
          <a:p>
            <a:pPr lvl="1">
              <a:buClr>
                <a:srgbClr val="222A35"/>
              </a:buClr>
            </a:pPr>
            <a:r>
              <a:rPr lang="en-US">
                <a:cs typeface="Arial"/>
              </a:rPr>
              <a:t>Steady validation results</a:t>
            </a:r>
          </a:p>
          <a:p>
            <a:pPr>
              <a:buClr>
                <a:srgbClr val="222A35"/>
              </a:buClr>
            </a:pPr>
            <a:r>
              <a:rPr lang="en-US">
                <a:cs typeface="Arial"/>
              </a:rPr>
              <a:t>Multi-classification model:</a:t>
            </a:r>
          </a:p>
          <a:p>
            <a:pPr lvl="1">
              <a:buClr>
                <a:srgbClr val="222A35"/>
              </a:buClr>
            </a:pPr>
            <a:r>
              <a:rPr lang="en-US">
                <a:cs typeface="Arial"/>
              </a:rPr>
              <a:t>Over 90% accuracy</a:t>
            </a:r>
          </a:p>
          <a:p>
            <a:pPr lvl="1">
              <a:buClr>
                <a:srgbClr val="222A35"/>
              </a:buClr>
            </a:pPr>
            <a:r>
              <a:rPr lang="en-US">
                <a:cs typeface="Arial"/>
              </a:rPr>
              <a:t>Poorer recall and precision</a:t>
            </a:r>
          </a:p>
          <a:p>
            <a:pPr lvl="1">
              <a:buClr>
                <a:srgbClr val="222A35"/>
              </a:buClr>
            </a:pPr>
            <a:r>
              <a:rPr lang="en-US">
                <a:cs typeface="Arial"/>
              </a:rPr>
              <a:t>More consistent validation scores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8502BA9-233F-4145-96EA-A09EB38C5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913" y="942109"/>
            <a:ext cx="5420013" cy="297584"/>
          </a:xfrm>
        </p:spPr>
        <p:txBody>
          <a:bodyPr/>
          <a:lstStyle/>
          <a:p>
            <a:pPr algn="ctr"/>
            <a:r>
              <a:rPr lang="en-US" sz="1200">
                <a:cs typeface="Arial"/>
              </a:rPr>
              <a:t>Model 1 (binary classifier) - 3 most frequently-appearing airlines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CE244FE-F14B-43A5-AE63-24B97278D85A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241634920"/>
              </p:ext>
            </p:extLst>
          </p:nvPr>
        </p:nvGraphicFramePr>
        <p:xfrm>
          <a:off x="5896840" y="1238250"/>
          <a:ext cx="5493317" cy="2074023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734289">
                  <a:extLst>
                    <a:ext uri="{9D8B030D-6E8A-4147-A177-3AD203B41FA5}">
                      <a16:colId xmlns:a16="http://schemas.microsoft.com/office/drawing/2014/main" val="861640471"/>
                    </a:ext>
                  </a:extLst>
                </a:gridCol>
                <a:gridCol w="713509">
                  <a:extLst>
                    <a:ext uri="{9D8B030D-6E8A-4147-A177-3AD203B41FA5}">
                      <a16:colId xmlns:a16="http://schemas.microsoft.com/office/drawing/2014/main" val="327200721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242897983"/>
                    </a:ext>
                  </a:extLst>
                </a:gridCol>
                <a:gridCol w="824344">
                  <a:extLst>
                    <a:ext uri="{9D8B030D-6E8A-4147-A177-3AD203B41FA5}">
                      <a16:colId xmlns:a16="http://schemas.microsoft.com/office/drawing/2014/main" val="1282972443"/>
                    </a:ext>
                  </a:extLst>
                </a:gridCol>
                <a:gridCol w="824344">
                  <a:extLst>
                    <a:ext uri="{9D8B030D-6E8A-4147-A177-3AD203B41FA5}">
                      <a16:colId xmlns:a16="http://schemas.microsoft.com/office/drawing/2014/main" val="3731895904"/>
                    </a:ext>
                  </a:extLst>
                </a:gridCol>
                <a:gridCol w="734289">
                  <a:extLst>
                    <a:ext uri="{9D8B030D-6E8A-4147-A177-3AD203B41FA5}">
                      <a16:colId xmlns:a16="http://schemas.microsoft.com/office/drawing/2014/main" val="1051305593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309600758"/>
                    </a:ext>
                  </a:extLst>
                </a:gridCol>
              </a:tblGrid>
              <a:tr h="277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cap="all">
                        <a:effectLst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 cap="all">
                          <a:effectLst/>
                        </a:rPr>
                        <a:t>Carrier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endParaRPr lang="en-US" sz="900" cap="all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cap="all">
                        <a:effectLst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 cap="all">
                          <a:effectLst/>
                        </a:rPr>
                        <a:t>On-Time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cap="all">
                        <a:effectLst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 cap="all">
                          <a:effectLst/>
                        </a:rPr>
                        <a:t>Delayed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cap="all">
                        <a:effectLst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 cap="all">
                          <a:effectLst/>
                        </a:rPr>
                        <a:t>Accuracy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cap="all">
                        <a:effectLst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 cap="all">
                          <a:effectLst/>
                        </a:rPr>
                        <a:t>Precision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cap="all">
                        <a:effectLst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 cap="all">
                          <a:effectLst/>
                        </a:rPr>
                        <a:t>Recall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cap="all">
                        <a:effectLst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 cap="all">
                          <a:effectLst/>
                        </a:rPr>
                        <a:t>Validation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8977275"/>
                  </a:ext>
                </a:extLst>
              </a:tr>
              <a:tr h="554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effectLst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Southwest Airlines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83.8694 %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16.1306 %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96.4025 %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89.2751 %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97.3717 %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effectLst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0.95 accuracy, 0.0286 std. dev.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endParaRPr lang="en-US" sz="9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8024429"/>
                  </a:ext>
                </a:extLst>
              </a:tr>
              <a:tr h="554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effectLst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Delta Air Lines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90.6162 %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9.3838 %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97.3058 %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86.0444 %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97.9879 %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effectLst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0.97 accuracy, 0.0203 std. dev.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endParaRPr lang="en-US" sz="9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8312568"/>
                  </a:ext>
                </a:extLst>
              </a:tr>
              <a:tr h="554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effectLst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American Airlines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88.1315 %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11.8685 %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97.3436 %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89.1113 %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98.1383 %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>
                        <a:effectLst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effectLst/>
                        </a:rPr>
                        <a:t>0.97 accuracy, 0.0010 std. dev.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endParaRPr lang="en-US" sz="9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27578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2FE5F8-5B1B-4B06-9DDA-8CDEDFCFB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02261"/>
              </p:ext>
            </p:extLst>
          </p:nvPr>
        </p:nvGraphicFramePr>
        <p:xfrm>
          <a:off x="5394613" y="4260272"/>
          <a:ext cx="6390384" cy="1706880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602671">
                  <a:extLst>
                    <a:ext uri="{9D8B030D-6E8A-4147-A177-3AD203B41FA5}">
                      <a16:colId xmlns:a16="http://schemas.microsoft.com/office/drawing/2014/main" val="1378100590"/>
                    </a:ext>
                  </a:extLst>
                </a:gridCol>
                <a:gridCol w="665017">
                  <a:extLst>
                    <a:ext uri="{9D8B030D-6E8A-4147-A177-3AD203B41FA5}">
                      <a16:colId xmlns:a16="http://schemas.microsoft.com/office/drawing/2014/main" val="1206805135"/>
                    </a:ext>
                  </a:extLst>
                </a:gridCol>
                <a:gridCol w="602671">
                  <a:extLst>
                    <a:ext uri="{9D8B030D-6E8A-4147-A177-3AD203B41FA5}">
                      <a16:colId xmlns:a16="http://schemas.microsoft.com/office/drawing/2014/main" val="2905620936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3394003600"/>
                    </a:ext>
                  </a:extLst>
                </a:gridCol>
                <a:gridCol w="581890">
                  <a:extLst>
                    <a:ext uri="{9D8B030D-6E8A-4147-A177-3AD203B41FA5}">
                      <a16:colId xmlns:a16="http://schemas.microsoft.com/office/drawing/2014/main" val="926734242"/>
                    </a:ext>
                  </a:extLst>
                </a:gridCol>
                <a:gridCol w="602671">
                  <a:extLst>
                    <a:ext uri="{9D8B030D-6E8A-4147-A177-3AD203B41FA5}">
                      <a16:colId xmlns:a16="http://schemas.microsoft.com/office/drawing/2014/main" val="1378579055"/>
                    </a:ext>
                  </a:extLst>
                </a:gridCol>
                <a:gridCol w="671943">
                  <a:extLst>
                    <a:ext uri="{9D8B030D-6E8A-4147-A177-3AD203B41FA5}">
                      <a16:colId xmlns:a16="http://schemas.microsoft.com/office/drawing/2014/main" val="410180251"/>
                    </a:ext>
                  </a:extLst>
                </a:gridCol>
                <a:gridCol w="633831">
                  <a:extLst>
                    <a:ext uri="{9D8B030D-6E8A-4147-A177-3AD203B41FA5}">
                      <a16:colId xmlns:a16="http://schemas.microsoft.com/office/drawing/2014/main" val="1443117244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638011790"/>
                    </a:ext>
                  </a:extLst>
                </a:gridCol>
                <a:gridCol w="796636">
                  <a:extLst>
                    <a:ext uri="{9D8B030D-6E8A-4147-A177-3AD203B41FA5}">
                      <a16:colId xmlns:a16="http://schemas.microsoft.com/office/drawing/2014/main" val="1963026832"/>
                    </a:ext>
                  </a:extLst>
                </a:gridCol>
              </a:tblGrid>
              <a:tr h="318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cap="all">
                          <a:effectLst/>
                        </a:rPr>
                        <a:t>Carrier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cap="all">
                          <a:effectLst/>
                        </a:rPr>
                        <a:t>No Delay</a:t>
                      </a:r>
                      <a:endParaRPr lang="en-US" sz="7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700" cap="all">
                        <a:effectLst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700" cap="all">
                          <a:effectLst/>
                        </a:rPr>
                        <a:t>15-30 mins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endParaRPr lang="en-US" sz="700" cap="all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cap="all">
                          <a:effectLst/>
                        </a:rPr>
                        <a:t>30-60 mins</a:t>
                      </a:r>
                      <a:endParaRPr lang="en-US" sz="7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cap="all">
                          <a:effectLst/>
                        </a:rPr>
                        <a:t>60-90 mins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cap="all">
                          <a:effectLst/>
                        </a:rPr>
                        <a:t>90+ mins</a:t>
                      </a:r>
                      <a:endParaRPr lang="en-US" sz="7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cap="all">
                          <a:effectLst/>
                        </a:rPr>
                        <a:t>Accuracy</a:t>
                      </a:r>
                      <a:endParaRPr lang="en-US" sz="7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cap="all">
                          <a:effectLst/>
                        </a:rPr>
                        <a:t>Precision</a:t>
                      </a:r>
                      <a:endParaRPr lang="en-US" sz="7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cap="all">
                          <a:effectLst/>
                        </a:rPr>
                        <a:t>Recall</a:t>
                      </a:r>
                      <a:endParaRPr lang="en-US" sz="7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cap="all">
                          <a:effectLst/>
                        </a:rPr>
                        <a:t>validation</a:t>
                      </a:r>
                      <a:endParaRPr lang="en-US" sz="70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088109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Southwest Airlines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82.4754 %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9.7144 %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4.2072 %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1.8184 %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1.7846 %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93.6084 %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80.0785 %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89.7748 %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700">
                        <a:effectLst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effectLst/>
                        </a:rPr>
                        <a:t>0.94 accuracy, 0.0074 std. Dev.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endParaRPr lang="en-US" sz="7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084915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Delta Air Lines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endParaRPr lang="en-US" sz="7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89.3481 %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6.0749 %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2.0775 %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1.0705 %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1.429 %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95.1704 %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75.7975 %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88.0152 %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700">
                        <a:effectLst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effectLst/>
                        </a:rPr>
                        <a:t>0.95 accuracy, 0.0046 std. Dev.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endParaRPr lang="en-US" sz="7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2577363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American Airlines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endParaRPr lang="en-US" sz="70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87.1742 %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6.3701 %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2.9717 %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1.6457 %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1.8384 %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95.0838 %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77.5634 %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87.8423 %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700">
                        <a:effectLst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effectLst/>
                        </a:rPr>
                        <a:t>0.95 accuracy, 0.0020 std. Dev.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endParaRPr lang="en-US" sz="7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839753"/>
                  </a:ext>
                </a:extLst>
              </a:tr>
            </a:tbl>
          </a:graphicData>
        </a:graphic>
      </p:graphicFrame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B68A2198-75C4-4AF4-92F6-2DEFAA425352}"/>
              </a:ext>
            </a:extLst>
          </p:cNvPr>
          <p:cNvSpPr txBox="1">
            <a:spLocks/>
          </p:cNvSpPr>
          <p:nvPr/>
        </p:nvSpPr>
        <p:spPr>
          <a:xfrm>
            <a:off x="5410199" y="3952009"/>
            <a:ext cx="6372513" cy="2975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2400" b="0" i="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2000" b="1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None/>
              <a:defRPr sz="1800" b="1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600" b="1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None/>
              <a:defRPr sz="1600" b="1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None/>
              <a:defRPr sz="1600" b="1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None/>
              <a:defRPr sz="1600" b="1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None/>
              <a:defRPr sz="1600" b="1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None/>
              <a:defRPr sz="1600" b="1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cs typeface="Arial"/>
            </a:endParaRPr>
          </a:p>
          <a:p>
            <a:pPr algn="ctr"/>
            <a:r>
              <a:rPr lang="en-US" sz="1200">
                <a:cs typeface="Arial"/>
              </a:rPr>
              <a:t>Model 2 (multi-class classifier) - 3 most frequently-appearing airlines</a:t>
            </a:r>
          </a:p>
        </p:txBody>
      </p:sp>
    </p:spTree>
    <p:extLst>
      <p:ext uri="{BB962C8B-B14F-4D97-AF65-F5344CB8AC3E}">
        <p14:creationId xmlns:p14="http://schemas.microsoft.com/office/powerpoint/2010/main" val="135800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4011-1E38-42B9-A398-B776631F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Visual results (Alaska airlines)</a:t>
            </a:r>
            <a:endParaRPr lang="en-US"/>
          </a:p>
        </p:txBody>
      </p:sp>
      <p:pic>
        <p:nvPicPr>
          <p:cNvPr id="7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2EBA733D-D1EA-438E-B8D2-2C45B039EB5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58544" y="2196277"/>
            <a:ext cx="5079661" cy="3447853"/>
          </a:xfrm>
        </p:spPr>
      </p:pic>
      <p:pic>
        <p:nvPicPr>
          <p:cNvPr id="9" name="Picture 9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916B4E5C-DB17-433D-B99B-E0912020C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96277"/>
            <a:ext cx="5579731" cy="344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2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812A-C565-4577-B711-EC958233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604294"/>
            <a:ext cx="10566400" cy="1649412"/>
          </a:xfrm>
        </p:spPr>
        <p:txBody>
          <a:bodyPr/>
          <a:lstStyle/>
          <a:p>
            <a:pPr algn="ctr"/>
            <a:r>
              <a:rPr lang="en-US" sz="96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7513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ABE5-1DF7-4277-B879-8AFED38B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 and monitoring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5CBF6D3-A446-4575-9357-A6C06626D55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" r="5793"/>
          <a:stretch/>
        </p:blipFill>
        <p:spPr>
          <a:xfrm>
            <a:off x="6720559" y="2037100"/>
            <a:ext cx="4717855" cy="2783799"/>
          </a:xfrm>
        </p:spPr>
      </p:pic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7BE20337-EAC9-4A88-8164-D1B45B6326A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68653624"/>
              </p:ext>
            </p:extLst>
          </p:nvPr>
        </p:nvGraphicFramePr>
        <p:xfrm>
          <a:off x="812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99988328-A105-46B4-AE41-5C3356EEBBD8}"/>
              </a:ext>
            </a:extLst>
          </p:cNvPr>
          <p:cNvGrpSpPr/>
          <p:nvPr/>
        </p:nvGrpSpPr>
        <p:grpSpPr>
          <a:xfrm rot="1986245" flipH="1">
            <a:off x="1407009" y="4191983"/>
            <a:ext cx="277254" cy="324334"/>
            <a:chOff x="3273881" y="1895232"/>
            <a:chExt cx="277254" cy="32433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A710184-5D72-4A06-97D8-09A5F975D466}"/>
                </a:ext>
              </a:extLst>
            </p:cNvPr>
            <p:cNvSpPr/>
            <p:nvPr/>
          </p:nvSpPr>
          <p:spPr>
            <a:xfrm>
              <a:off x="3273881" y="1895232"/>
              <a:ext cx="277254" cy="32433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Right 4">
              <a:extLst>
                <a:ext uri="{FF2B5EF4-FFF2-40B4-BE49-F238E27FC236}">
                  <a16:creationId xmlns:a16="http://schemas.microsoft.com/office/drawing/2014/main" id="{A331F1E7-06CE-4625-8AE1-EA8583D1F65F}"/>
                </a:ext>
              </a:extLst>
            </p:cNvPr>
            <p:cNvSpPr txBox="1"/>
            <p:nvPr/>
          </p:nvSpPr>
          <p:spPr>
            <a:xfrm>
              <a:off x="3273881" y="1960099"/>
              <a:ext cx="194078" cy="1946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BE6059-F399-46BC-9A96-0162BE0EF289}"/>
              </a:ext>
            </a:extLst>
          </p:cNvPr>
          <p:cNvGrpSpPr/>
          <p:nvPr/>
        </p:nvGrpSpPr>
        <p:grpSpPr>
          <a:xfrm rot="439304" flipH="1">
            <a:off x="2243122" y="4284237"/>
            <a:ext cx="277254" cy="324334"/>
            <a:chOff x="3273881" y="1895232"/>
            <a:chExt cx="277254" cy="32433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FD31D330-AC8E-48F5-B404-7B3804DED38E}"/>
                </a:ext>
              </a:extLst>
            </p:cNvPr>
            <p:cNvSpPr/>
            <p:nvPr/>
          </p:nvSpPr>
          <p:spPr>
            <a:xfrm>
              <a:off x="3273881" y="1895232"/>
              <a:ext cx="277254" cy="32433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9551C54F-9ABE-4916-81D8-460CC9F6B546}"/>
                </a:ext>
              </a:extLst>
            </p:cNvPr>
            <p:cNvSpPr txBox="1"/>
            <p:nvPr/>
          </p:nvSpPr>
          <p:spPr>
            <a:xfrm>
              <a:off x="3273881" y="1960099"/>
              <a:ext cx="194078" cy="1946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63DCD3-A0A8-4E59-AC2A-93E7E2367007}"/>
              </a:ext>
            </a:extLst>
          </p:cNvPr>
          <p:cNvGrpSpPr/>
          <p:nvPr/>
        </p:nvGrpSpPr>
        <p:grpSpPr>
          <a:xfrm flipH="1">
            <a:off x="3079235" y="4324193"/>
            <a:ext cx="277254" cy="324334"/>
            <a:chOff x="3273881" y="1895232"/>
            <a:chExt cx="277254" cy="32433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3FD5CEC7-DB8C-41D4-BFE2-9C5F847CDB6E}"/>
                </a:ext>
              </a:extLst>
            </p:cNvPr>
            <p:cNvSpPr/>
            <p:nvPr/>
          </p:nvSpPr>
          <p:spPr>
            <a:xfrm>
              <a:off x="3273881" y="1895232"/>
              <a:ext cx="277254" cy="32433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Right 4">
              <a:extLst>
                <a:ext uri="{FF2B5EF4-FFF2-40B4-BE49-F238E27FC236}">
                  <a16:creationId xmlns:a16="http://schemas.microsoft.com/office/drawing/2014/main" id="{B9D7D467-DF5B-4AA1-AF62-513D4A28518B}"/>
                </a:ext>
              </a:extLst>
            </p:cNvPr>
            <p:cNvSpPr txBox="1"/>
            <p:nvPr/>
          </p:nvSpPr>
          <p:spPr>
            <a:xfrm>
              <a:off x="3273881" y="1960099"/>
              <a:ext cx="194078" cy="1946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699D91-4692-4EB9-99A3-04A2DAF0572C}"/>
              </a:ext>
            </a:extLst>
          </p:cNvPr>
          <p:cNvGrpSpPr/>
          <p:nvPr/>
        </p:nvGrpSpPr>
        <p:grpSpPr>
          <a:xfrm flipH="1">
            <a:off x="3950697" y="4275292"/>
            <a:ext cx="277254" cy="324334"/>
            <a:chOff x="3273881" y="1895232"/>
            <a:chExt cx="277254" cy="32433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1485CE16-D497-4DD8-A027-648E76993E0B}"/>
                </a:ext>
              </a:extLst>
            </p:cNvPr>
            <p:cNvSpPr/>
            <p:nvPr/>
          </p:nvSpPr>
          <p:spPr>
            <a:xfrm>
              <a:off x="3273881" y="1895232"/>
              <a:ext cx="277254" cy="32433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Arrow: Right 4">
              <a:extLst>
                <a:ext uri="{FF2B5EF4-FFF2-40B4-BE49-F238E27FC236}">
                  <a16:creationId xmlns:a16="http://schemas.microsoft.com/office/drawing/2014/main" id="{7ED07F7F-1C45-49CC-BB35-A050095F50EF}"/>
                </a:ext>
              </a:extLst>
            </p:cNvPr>
            <p:cNvSpPr txBox="1"/>
            <p:nvPr/>
          </p:nvSpPr>
          <p:spPr>
            <a:xfrm>
              <a:off x="3273881" y="1960099"/>
              <a:ext cx="194078" cy="1946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983348-7DC4-40AE-B4D7-A7266995F700}"/>
              </a:ext>
            </a:extLst>
          </p:cNvPr>
          <p:cNvGrpSpPr/>
          <p:nvPr/>
        </p:nvGrpSpPr>
        <p:grpSpPr>
          <a:xfrm rot="20973942" flipH="1">
            <a:off x="4849237" y="4169558"/>
            <a:ext cx="277254" cy="324334"/>
            <a:chOff x="3273881" y="1895232"/>
            <a:chExt cx="277254" cy="32433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0E3206A0-4133-434E-A6D4-9070AFFD38C0}"/>
                </a:ext>
              </a:extLst>
            </p:cNvPr>
            <p:cNvSpPr/>
            <p:nvPr/>
          </p:nvSpPr>
          <p:spPr>
            <a:xfrm>
              <a:off x="3273881" y="1895232"/>
              <a:ext cx="277254" cy="32433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Right 4">
              <a:extLst>
                <a:ext uri="{FF2B5EF4-FFF2-40B4-BE49-F238E27FC236}">
                  <a16:creationId xmlns:a16="http://schemas.microsoft.com/office/drawing/2014/main" id="{43BD1149-77A6-4F48-8D3C-96869CC571CD}"/>
                </a:ext>
              </a:extLst>
            </p:cNvPr>
            <p:cNvSpPr txBox="1"/>
            <p:nvPr/>
          </p:nvSpPr>
          <p:spPr>
            <a:xfrm>
              <a:off x="3273881" y="1960099"/>
              <a:ext cx="194078" cy="1946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6AFCE97-C097-45A2-85D5-1DA868135E2D}"/>
              </a:ext>
            </a:extLst>
          </p:cNvPr>
          <p:cNvSpPr txBox="1"/>
          <p:nvPr/>
        </p:nvSpPr>
        <p:spPr>
          <a:xfrm>
            <a:off x="1402454" y="4755232"/>
            <a:ext cx="4016628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Feedback From Production</a:t>
            </a:r>
          </a:p>
        </p:txBody>
      </p:sp>
    </p:spTree>
    <p:extLst>
      <p:ext uri="{BB962C8B-B14F-4D97-AF65-F5344CB8AC3E}">
        <p14:creationId xmlns:p14="http://schemas.microsoft.com/office/powerpoint/2010/main" val="411628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32D2-B38C-7C45-8E03-1DEC2B48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A15B5-58F1-8942-857C-4E432375F6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199"/>
            <a:ext cx="10566400" cy="45577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 Introductions </a:t>
            </a:r>
          </a:p>
          <a:p>
            <a:r>
              <a:rPr lang="en-US" dirty="0"/>
              <a:t>Business Problem </a:t>
            </a:r>
          </a:p>
          <a:p>
            <a:r>
              <a:rPr lang="en-US" dirty="0"/>
              <a:t>Analytic Problem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 of the Model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Deployment and Monitoring</a:t>
            </a:r>
          </a:p>
          <a:p>
            <a:r>
              <a:rPr lang="en-US" dirty="0"/>
              <a:t>Conclusions 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1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E27F-EFA9-4EAB-9889-F970E087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B72E-92B4-4678-9058-0453D2146B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We delivered a model that helps the client make an informed decision on what airline to choose to avoid flight delays</a:t>
            </a:r>
          </a:p>
          <a:p>
            <a:r>
              <a:rPr lang="en-US">
                <a:cs typeface="Arial"/>
              </a:rPr>
              <a:t>Used two supervised classification models</a:t>
            </a:r>
          </a:p>
          <a:p>
            <a:r>
              <a:rPr lang="en-US">
                <a:cs typeface="Arial"/>
              </a:rPr>
              <a:t>Data was from a Kaggle public flight data set </a:t>
            </a:r>
          </a:p>
          <a:p>
            <a:r>
              <a:rPr lang="en-US">
                <a:cs typeface="Arial"/>
              </a:rPr>
              <a:t>Takes User input asking for what airline the user is interested in seeing </a:t>
            </a:r>
          </a:p>
          <a:p>
            <a:r>
              <a:rPr lang="en-US">
                <a:cs typeface="Arial"/>
              </a:rPr>
              <a:t>Returns a prediction of whether the flight will be delayed and if so what class of delay</a:t>
            </a:r>
          </a:p>
          <a:p>
            <a:r>
              <a:rPr lang="en-US">
                <a:cs typeface="Arial"/>
              </a:rPr>
              <a:t>Based solely on the carrier </a:t>
            </a:r>
          </a:p>
        </p:txBody>
      </p:sp>
    </p:spTree>
    <p:extLst>
      <p:ext uri="{BB962C8B-B14F-4D97-AF65-F5344CB8AC3E}">
        <p14:creationId xmlns:p14="http://schemas.microsoft.com/office/powerpoint/2010/main" val="7509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DA6B-FFA3-4394-884D-E0A4C31F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Future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2219-ABAC-40FA-8D26-CC1D988F4D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824563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Further improvements on Model 2</a:t>
            </a:r>
          </a:p>
          <a:p>
            <a:pPr lvl="1">
              <a:buClr>
                <a:srgbClr val="222A35"/>
              </a:buClr>
            </a:pPr>
            <a:r>
              <a:rPr lang="en-US">
                <a:cs typeface="Arial"/>
              </a:rPr>
              <a:t>More data</a:t>
            </a:r>
          </a:p>
          <a:p>
            <a:pPr lvl="1">
              <a:buClr>
                <a:srgbClr val="222A35"/>
              </a:buClr>
            </a:pPr>
            <a:r>
              <a:rPr lang="en-US">
                <a:cs typeface="Arial"/>
              </a:rPr>
              <a:t>Linear regression</a:t>
            </a:r>
          </a:p>
          <a:p>
            <a:pPr>
              <a:buClr>
                <a:srgbClr val="222A35"/>
              </a:buClr>
            </a:pPr>
            <a:r>
              <a:rPr lang="en-US">
                <a:cs typeface="Arial"/>
              </a:rPr>
              <a:t>Analysis of airports</a:t>
            </a:r>
          </a:p>
          <a:p>
            <a:pPr lvl="1">
              <a:buClr>
                <a:srgbClr val="222A35"/>
              </a:buClr>
            </a:pPr>
            <a:r>
              <a:rPr lang="en-US">
                <a:cs typeface="Arial"/>
              </a:rPr>
              <a:t>When multiple airports are an option, which one is best?</a:t>
            </a:r>
          </a:p>
          <a:p>
            <a:pPr lvl="1">
              <a:buClr>
                <a:srgbClr val="222A35"/>
              </a:buClr>
            </a:pPr>
            <a:r>
              <a:rPr lang="en-US">
                <a:cs typeface="Arial"/>
              </a:rPr>
              <a:t>Filtering dataset to one departure and arrival airport</a:t>
            </a: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>
              <a:buClr>
                <a:srgbClr val="222A35"/>
              </a:buClr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584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C863-8A8E-C741-A517-E5323D0F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855047"/>
            <a:ext cx="10566400" cy="1143000"/>
          </a:xfrm>
        </p:spPr>
        <p:txBody>
          <a:bodyPr/>
          <a:lstStyle/>
          <a:p>
            <a:pPr algn="ctr"/>
            <a:r>
              <a:rPr lang="en-US" sz="66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338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the team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717675" y="1851025"/>
            <a:ext cx="3987800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sz="2400" u="sng"/>
              <a:t>Data team:</a:t>
            </a:r>
            <a:endParaRPr lang="en-US" sz="2400" u="sng">
              <a:cs typeface="Arial"/>
            </a:endParaRPr>
          </a:p>
          <a:p>
            <a:pPr lvl="1"/>
            <a:r>
              <a:rPr lang="en-US" sz="2400"/>
              <a:t>Emma Resmini</a:t>
            </a:r>
            <a:endParaRPr lang="en-US" sz="2400">
              <a:cs typeface="Arial"/>
            </a:endParaRPr>
          </a:p>
          <a:p>
            <a:pPr lvl="1"/>
            <a:r>
              <a:rPr lang="en-US" sz="2400"/>
              <a:t>Beatriz </a:t>
            </a:r>
            <a:r>
              <a:rPr lang="en-US" sz="2400" err="1"/>
              <a:t>Buquerin</a:t>
            </a:r>
            <a:endParaRPr lang="en-US" sz="2400">
              <a:cs typeface="Arial"/>
            </a:endParaRPr>
          </a:p>
          <a:p>
            <a:pPr lvl="1"/>
            <a:r>
              <a:rPr lang="en-US" sz="2400"/>
              <a:t>Gunnar Cukor</a:t>
            </a:r>
            <a:endParaRPr lang="en-US" sz="2400">
              <a:cs typeface="Arial"/>
            </a:endParaRPr>
          </a:p>
          <a:p>
            <a:pPr marL="0" indent="0">
              <a:buNone/>
            </a:pPr>
            <a:r>
              <a:rPr lang="en-US" sz="2400" u="sng"/>
              <a:t>Administrative team:</a:t>
            </a:r>
            <a:endParaRPr lang="en-US" sz="2400" u="sng">
              <a:cs typeface="Arial"/>
            </a:endParaRPr>
          </a:p>
          <a:p>
            <a:pPr lvl="1"/>
            <a:r>
              <a:rPr lang="en-US" sz="2400"/>
              <a:t>Jamila Clayton</a:t>
            </a:r>
            <a:endParaRPr lang="en-US" sz="2400">
              <a:cs typeface="Arial"/>
            </a:endParaRPr>
          </a:p>
          <a:p>
            <a:pPr lvl="1"/>
            <a:r>
              <a:rPr lang="en-US" sz="2400"/>
              <a:t>Katie Stewart</a:t>
            </a:r>
            <a:endParaRPr lang="en-US" sz="2400">
              <a:cs typeface="Arial"/>
            </a:endParaRPr>
          </a:p>
          <a:p>
            <a:pPr lvl="1"/>
            <a:r>
              <a:rPr lang="en-US" sz="2400"/>
              <a:t>Mason Goss</a:t>
            </a:r>
            <a:endParaRPr lang="en-US" sz="2400"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F7C35C-2918-48A9-A96A-4164F1511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2" y="1417638"/>
            <a:ext cx="3881747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8729-0846-4230-8182-5B26B14D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6F864-1DA9-41ED-91E2-89EA3DFB4D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807031" cy="3560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Client is experiencing increase in employees missing meetings due to flight delays</a:t>
            </a:r>
            <a:endParaRPr lang="en-US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/>
              <a:t>Client wants to choose air carrier with the least probability of delay</a:t>
            </a:r>
            <a:endParaRPr lang="en-US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>
                <a:cs typeface="Arial"/>
              </a:rPr>
              <a:t>Our Objective: reduce the occurrence of employees missing meetings because of delayed flights</a:t>
            </a:r>
          </a:p>
          <a:p>
            <a:pPr>
              <a:lnSpc>
                <a:spcPct val="150000"/>
              </a:lnSpc>
            </a:pPr>
            <a:r>
              <a:rPr lang="en-US">
                <a:cs typeface="Arial"/>
              </a:rPr>
              <a:t>Stakeholders: the consulting firm (client), the firm’s employees, the travel department of the firm, and the client’s customers</a:t>
            </a:r>
          </a:p>
        </p:txBody>
      </p:sp>
    </p:spTree>
    <p:extLst>
      <p:ext uri="{BB962C8B-B14F-4D97-AF65-F5344CB8AC3E}">
        <p14:creationId xmlns:p14="http://schemas.microsoft.com/office/powerpoint/2010/main" val="397682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3D552C0-07F2-4C94-8694-3C46D459038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72573" y="330200"/>
            <a:ext cx="8419063" cy="6280483"/>
          </a:xfrm>
          <a:noFill/>
        </p:spPr>
      </p:pic>
    </p:spTree>
    <p:extLst>
      <p:ext uri="{BB962C8B-B14F-4D97-AF65-F5344CB8AC3E}">
        <p14:creationId xmlns:p14="http://schemas.microsoft.com/office/powerpoint/2010/main" val="162492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3EEA-2B4D-4312-BE34-D29258EE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Various delay reasons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731CA5-27D2-3F4F-B348-94E1694DFD5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" t="128" r="5686" b="319"/>
          <a:stretch/>
        </p:blipFill>
        <p:spPr bwMode="auto">
          <a:xfrm>
            <a:off x="2083664" y="3265170"/>
            <a:ext cx="8024934" cy="313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EE3411-E43E-5D4E-9BD1-B25AC6E5235D}"/>
              </a:ext>
            </a:extLst>
          </p:cNvPr>
          <p:cNvSpPr txBox="1"/>
          <p:nvPr/>
        </p:nvSpPr>
        <p:spPr>
          <a:xfrm>
            <a:off x="412460" y="6398940"/>
            <a:ext cx="11367080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ctr" anchorCtr="1">
            <a:spAutoFit/>
          </a:bodyPr>
          <a:lstStyle/>
          <a:p>
            <a:r>
              <a:rPr lang="en-US" sz="800"/>
              <a:t>Sources:</a:t>
            </a:r>
            <a:endParaRPr lang="en-US" sz="1050"/>
          </a:p>
          <a:p>
            <a:r>
              <a:rPr lang="en-US" sz="800">
                <a:ea typeface="+mn-lt"/>
                <a:cs typeface="+mn-lt"/>
              </a:rPr>
              <a:t>“Understanding the Reporting of Causes of Flight Delays and Cancellations”, </a:t>
            </a:r>
            <a:r>
              <a:rPr lang="en-US" sz="800" i="1">
                <a:ea typeface="+mn-lt"/>
                <a:cs typeface="+mn-lt"/>
              </a:rPr>
              <a:t>Bureau of Transportation Statistics</a:t>
            </a:r>
            <a:r>
              <a:rPr lang="en-US" sz="800">
                <a:ea typeface="+mn-lt"/>
                <a:cs typeface="+mn-lt"/>
              </a:rPr>
              <a:t>, </a:t>
            </a:r>
            <a:r>
              <a:rPr lang="en-US" sz="800">
                <a:ea typeface="+mn-lt"/>
                <a:cs typeface="+mn-lt"/>
                <a:hlinkClick r:id="rId3"/>
              </a:rPr>
              <a:t>https://www.bts.gov/topics/airlines-and-airports/understanding-reporting-causes-flight-delays-and-cancellations#q6</a:t>
            </a:r>
            <a:r>
              <a:rPr lang="en-US" sz="800">
                <a:ea typeface="+mn-lt"/>
                <a:cs typeface="+mn-lt"/>
              </a:rPr>
              <a:t> </a:t>
            </a:r>
            <a:endParaRPr lang="en-US" sz="1050"/>
          </a:p>
          <a:p>
            <a:r>
              <a:rPr lang="en-US" sz="800"/>
              <a:t>Ye, B., Liu, B., Tian, Y., &amp; Wan, L. (2020). A Methodology for Predicting Aggregate Flight Departure Delays in Airports Based on Supervised Learning. Sustainability, 3–3. Retrieved from </a:t>
            </a:r>
            <a:r>
              <a:rPr lang="en-US" sz="800">
                <a:hlinkClick r:id="rId4" tooltip="https://www.mdpi.com/2071-1050/12/7/2749"/>
              </a:rPr>
              <a:t>https://www.mdpi.com/2071-1050/12/7/2749</a:t>
            </a:r>
            <a:r>
              <a:rPr lang="en-US" sz="800"/>
              <a:t>.</a:t>
            </a:r>
            <a:endParaRPr lang="en-US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20A068-FCF2-423C-91AE-E18D9C7BA56C}"/>
              </a:ext>
            </a:extLst>
          </p:cNvPr>
          <p:cNvSpPr txBox="1"/>
          <p:nvPr/>
        </p:nvSpPr>
        <p:spPr>
          <a:xfrm>
            <a:off x="810491" y="1539665"/>
            <a:ext cx="5817176" cy="163121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cs typeface="Arial"/>
              </a:rPr>
              <a:t>Flight time includes taxiing and airborne time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Arial"/>
              </a:rPr>
              <a:t>In 2020: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cs typeface="Arial"/>
              </a:rPr>
              <a:t>40% of delays caused by airline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cs typeface="Arial"/>
              </a:rPr>
              <a:t>30% of delays caused by "ripple effect"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cs typeface="Arial"/>
              </a:rPr>
              <a:t>20% of delays caused by air traffic control</a:t>
            </a:r>
          </a:p>
        </p:txBody>
      </p:sp>
    </p:spTree>
    <p:extLst>
      <p:ext uri="{BB962C8B-B14F-4D97-AF65-F5344CB8AC3E}">
        <p14:creationId xmlns:p14="http://schemas.microsoft.com/office/powerpoint/2010/main" val="51116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3488-15D5-4C44-8E8B-2F2B9C4F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Analytic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5D1D-5C5B-4945-ABD8-8663DB1C95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77766" y="2035383"/>
            <a:ext cx="4799848" cy="4098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Model 1 (binary classifier)</a:t>
            </a:r>
            <a:endParaRPr lang="en-US">
              <a:cs typeface="Arial"/>
            </a:endParaRPr>
          </a:p>
          <a:p>
            <a:pPr lvl="2"/>
            <a:r>
              <a:rPr lang="en-US"/>
              <a:t>On-time</a:t>
            </a:r>
            <a:endParaRPr lang="en-US">
              <a:cs typeface="Arial" panose="020B0604020202020204"/>
            </a:endParaRPr>
          </a:p>
          <a:p>
            <a:pPr lvl="2"/>
            <a:r>
              <a:rPr lang="en-US"/>
              <a:t>Delayed</a:t>
            </a:r>
            <a:endParaRPr lang="en-US">
              <a:cs typeface="Arial"/>
            </a:endParaRPr>
          </a:p>
          <a:p>
            <a:r>
              <a:rPr lang="en-US"/>
              <a:t>Model 2 (multiclass classifier)</a:t>
            </a:r>
            <a:endParaRPr lang="en-US">
              <a:cs typeface="Arial"/>
            </a:endParaRPr>
          </a:p>
          <a:p>
            <a:pPr lvl="2"/>
            <a:r>
              <a:rPr lang="en-US"/>
              <a:t>On Time (0-15min)</a:t>
            </a:r>
            <a:endParaRPr lang="en-US">
              <a:cs typeface="Arial"/>
            </a:endParaRPr>
          </a:p>
          <a:p>
            <a:pPr lvl="2"/>
            <a:r>
              <a:rPr lang="en-US"/>
              <a:t>Minor Delay (15-30 min)</a:t>
            </a:r>
            <a:endParaRPr lang="en-US">
              <a:cs typeface="Arial"/>
            </a:endParaRPr>
          </a:p>
          <a:p>
            <a:pPr lvl="2"/>
            <a:r>
              <a:rPr lang="en-US"/>
              <a:t>Medium Delay (30-60 min)</a:t>
            </a:r>
            <a:endParaRPr lang="en-US">
              <a:cs typeface="Arial"/>
            </a:endParaRPr>
          </a:p>
          <a:p>
            <a:pPr lvl="2"/>
            <a:r>
              <a:rPr lang="en-US"/>
              <a:t>Large Delay (60-90 min)</a:t>
            </a:r>
            <a:endParaRPr lang="en-US">
              <a:cs typeface="Arial"/>
            </a:endParaRPr>
          </a:p>
          <a:p>
            <a:pPr lvl="2"/>
            <a:r>
              <a:rPr lang="en-US"/>
              <a:t>Gross Delay (90+ minutes)</a:t>
            </a:r>
            <a:endParaRPr lang="en-US">
              <a:cs typeface="Arial"/>
            </a:endParaRPr>
          </a:p>
          <a:p>
            <a:pPr lvl="2"/>
            <a:endParaRPr lang="en-US"/>
          </a:p>
          <a:p>
            <a:pPr lvl="2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8F08C1-E216-4412-814A-A8BBE7C0B001}"/>
              </a:ext>
            </a:extLst>
          </p:cNvPr>
          <p:cNvSpPr txBox="1">
            <a:spLocks/>
          </p:cNvSpPr>
          <p:nvPr/>
        </p:nvSpPr>
        <p:spPr>
          <a:xfrm>
            <a:off x="815297" y="2506326"/>
            <a:ext cx="5262044" cy="315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We used two classification models to determine flight delay</a:t>
            </a:r>
            <a:endParaRPr lang="en-US">
              <a:cs typeface="Arial" panose="020B0604020202020204"/>
            </a:endParaRPr>
          </a:p>
          <a:p>
            <a:r>
              <a:rPr lang="en-US"/>
              <a:t>A supervised learning technique with historical data was the best approach</a:t>
            </a:r>
            <a:endParaRPr lang="en-US">
              <a:cs typeface="Arial"/>
            </a:endParaRPr>
          </a:p>
          <a:p>
            <a:r>
              <a:rPr lang="en-US"/>
              <a:t>Allows the client to both avoid airlines that experience delays more regularly and airlines that experience specifically </a:t>
            </a:r>
            <a:r>
              <a:rPr lang="en-US" u="sng"/>
              <a:t>long</a:t>
            </a:r>
            <a:r>
              <a:rPr lang="en-US"/>
              <a:t> delays more regularly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77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AF38-EAA3-C246-AB08-79BCD7DF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Black Box model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47C7EE-BD63-664B-A0EC-748B1B7EEA39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16" y="1900268"/>
            <a:ext cx="10142167" cy="397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4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573B-D31B-498C-895F-EDE15D49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001F1-56E8-4980-97EB-2049BABD31F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399645" y="1512888"/>
            <a:ext cx="4978400" cy="44180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Data preparation:</a:t>
            </a:r>
            <a:endParaRPr lang="en-US" sz="1600">
              <a:cs typeface="Arial" panose="020B0604020202020204"/>
            </a:endParaRPr>
          </a:p>
          <a:p>
            <a:pPr lvl="1">
              <a:buClr>
                <a:srgbClr val="222A35"/>
              </a:buClr>
            </a:pPr>
            <a:r>
              <a:rPr lang="en-US" sz="1600">
                <a:ea typeface="+mn-lt"/>
                <a:cs typeface="+mn-lt"/>
              </a:rPr>
              <a:t>Imputation</a:t>
            </a:r>
            <a:endParaRPr lang="en-US" sz="1600">
              <a:cs typeface="Arial" panose="020B0604020202020204"/>
            </a:endParaRPr>
          </a:p>
          <a:p>
            <a:pPr lvl="1">
              <a:buClr>
                <a:srgbClr val="222A35"/>
              </a:buClr>
            </a:pPr>
            <a:r>
              <a:rPr lang="en-US" sz="1600">
                <a:ea typeface="+mn-lt"/>
                <a:cs typeface="+mn-lt"/>
              </a:rPr>
              <a:t>Extracting flights delayed by carrier</a:t>
            </a:r>
          </a:p>
          <a:p>
            <a:pPr lvl="1">
              <a:buClr>
                <a:srgbClr val="222A35"/>
              </a:buClr>
            </a:pPr>
            <a:r>
              <a:rPr lang="en-US" sz="1600">
                <a:ea typeface="+mn-lt"/>
                <a:cs typeface="+mn-lt"/>
              </a:rPr>
              <a:t>Remove defunct airlines</a:t>
            </a:r>
            <a:endParaRPr lang="en-US" sz="1600">
              <a:cs typeface="Arial" panose="020B0604020202020204"/>
            </a:endParaRPr>
          </a:p>
          <a:p>
            <a:pPr lvl="1">
              <a:buClr>
                <a:srgbClr val="222A35"/>
              </a:buClr>
            </a:pPr>
            <a:r>
              <a:rPr lang="en-US" sz="1600">
                <a:ea typeface="+mn-lt"/>
                <a:cs typeface="+mn-lt"/>
              </a:rPr>
              <a:t>Create new column</a:t>
            </a:r>
            <a:endParaRPr lang="en-US" sz="1600">
              <a:cs typeface="Arial" panose="020B0604020202020204"/>
            </a:endParaRPr>
          </a:p>
          <a:p>
            <a:pPr lvl="1">
              <a:buClr>
                <a:srgbClr val="222A35"/>
              </a:buClr>
            </a:pPr>
            <a:r>
              <a:rPr lang="en-US" sz="1600">
                <a:ea typeface="+mn-lt"/>
                <a:cs typeface="+mn-lt"/>
              </a:rPr>
              <a:t>Remove columns</a:t>
            </a:r>
            <a:endParaRPr lang="en-US" sz="1600">
              <a:cs typeface="Arial" panose="020B0604020202020204"/>
            </a:endParaRPr>
          </a:p>
          <a:p>
            <a:pPr lvl="1">
              <a:buClr>
                <a:srgbClr val="222A35"/>
              </a:buClr>
            </a:pPr>
            <a:r>
              <a:rPr lang="en-US" sz="1600">
                <a:ea typeface="+mn-lt"/>
                <a:cs typeface="+mn-lt"/>
              </a:rPr>
              <a:t>Multicollinearity</a:t>
            </a:r>
            <a:endParaRPr lang="en-US" sz="1600">
              <a:cs typeface="Arial" panose="020B0604020202020204"/>
            </a:endParaRPr>
          </a:p>
          <a:p>
            <a:pPr>
              <a:buClr>
                <a:srgbClr val="222A35"/>
              </a:buClr>
            </a:pPr>
            <a:endParaRPr lang="en-US" sz="1600">
              <a:cs typeface="Arial" panose="020B060402020202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4BEF47-964F-46F3-A0F7-A8EC742357D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13955" y="1512888"/>
            <a:ext cx="4978400" cy="44180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Full Dataset:</a:t>
            </a:r>
            <a:endParaRPr lang="en-US" sz="1600">
              <a:cs typeface="Arial" panose="020B0604020202020204"/>
            </a:endParaRPr>
          </a:p>
          <a:p>
            <a:pPr lvl="1">
              <a:buClr>
                <a:srgbClr val="222A35"/>
              </a:buClr>
            </a:pPr>
            <a:r>
              <a:rPr lang="en-US" sz="1600">
                <a:ea typeface="+mn-lt"/>
                <a:cs typeface="+mn-lt"/>
              </a:rPr>
              <a:t>Airline Delay and Cancellation Data (Kaggle)</a:t>
            </a:r>
            <a:endParaRPr lang="en-US" sz="1600">
              <a:cs typeface="Arial"/>
            </a:endParaRPr>
          </a:p>
          <a:p>
            <a:pPr lvl="1">
              <a:buClr>
                <a:srgbClr val="222A35"/>
              </a:buClr>
            </a:pPr>
            <a:r>
              <a:rPr lang="en-US" sz="1600">
                <a:ea typeface="+mn-lt"/>
                <a:cs typeface="+mn-lt"/>
              </a:rPr>
              <a:t>Data from 10 years (2009-2018)</a:t>
            </a:r>
            <a:endParaRPr lang="en-US" sz="1600">
              <a:cs typeface="Arial" panose="020B0604020202020204"/>
            </a:endParaRPr>
          </a:p>
          <a:p>
            <a:pPr lvl="1">
              <a:buClr>
                <a:srgbClr val="222A35"/>
              </a:buClr>
            </a:pPr>
            <a:r>
              <a:rPr lang="en-US" sz="1600">
                <a:ea typeface="+mn-lt"/>
                <a:cs typeface="+mn-lt"/>
              </a:rPr>
              <a:t>10 separate files</a:t>
            </a:r>
            <a:endParaRPr lang="en-US" sz="1600">
              <a:cs typeface="Arial" panose="020B0604020202020204"/>
            </a:endParaRPr>
          </a:p>
          <a:p>
            <a:pPr lvl="1" indent="-342900">
              <a:buClr>
                <a:srgbClr val="222A35"/>
              </a:buClr>
            </a:pPr>
            <a:r>
              <a:rPr lang="en-US" sz="1600">
                <a:ea typeface="+mn-lt"/>
                <a:cs typeface="+mn-lt"/>
              </a:rPr>
              <a:t>27 attributes (columns)</a:t>
            </a:r>
            <a:endParaRPr lang="en-US" sz="1600">
              <a:cs typeface="Arial" panose="020B0604020202020204"/>
            </a:endParaRPr>
          </a:p>
          <a:p>
            <a:pPr lvl="2" indent="-342900">
              <a:buClr>
                <a:srgbClr val="222A35"/>
              </a:buClr>
            </a:pPr>
            <a:r>
              <a:rPr lang="en-US" sz="1600">
                <a:ea typeface="+mn-lt"/>
                <a:cs typeface="+mn-lt"/>
              </a:rPr>
              <a:t>Categorical: origin, destination, airline, etc.</a:t>
            </a:r>
            <a:endParaRPr lang="en-US" sz="1600">
              <a:cs typeface="Arial" panose="020B0604020202020204"/>
            </a:endParaRPr>
          </a:p>
          <a:p>
            <a:pPr lvl="2">
              <a:buClr>
                <a:srgbClr val="222A35"/>
              </a:buClr>
            </a:pPr>
            <a:r>
              <a:rPr lang="en-US" sz="1600">
                <a:ea typeface="+mn-lt"/>
                <a:cs typeface="+mn-lt"/>
              </a:rPr>
              <a:t>Numerical: departure delay, arrival delay, distance, etc.</a:t>
            </a:r>
            <a:endParaRPr lang="en-US" sz="1600">
              <a:cs typeface="Arial"/>
            </a:endParaRPr>
          </a:p>
          <a:p>
            <a:pPr marL="0" indent="0">
              <a:buClr>
                <a:srgbClr val="222A35"/>
              </a:buClr>
              <a:buNone/>
            </a:pPr>
            <a:endParaRPr lang="en-US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Selected Dataset</a:t>
            </a:r>
            <a:endParaRPr lang="en-US" sz="1400">
              <a:cs typeface="Arial" panose="020B0604020202020204"/>
            </a:endParaRPr>
          </a:p>
          <a:p>
            <a:pPr>
              <a:buClr>
                <a:srgbClr val="222A35"/>
              </a:buClr>
            </a:pPr>
            <a:r>
              <a:rPr lang="en-US" sz="1400">
                <a:ea typeface="+mn-lt"/>
                <a:cs typeface="+mn-lt"/>
              </a:rPr>
              <a:t>5 years: 2014-2018</a:t>
            </a:r>
            <a:endParaRPr lang="en-US" sz="1400">
              <a:cs typeface="Arial"/>
            </a:endParaRPr>
          </a:p>
          <a:p>
            <a:pPr>
              <a:buClr>
                <a:srgbClr val="222A35"/>
              </a:buClr>
            </a:pPr>
            <a:endParaRPr lang="en-US" sz="1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41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A725F50D-036D-42E9-8BE4-5E8C740686A1}" vid="{2BF94DBE-E897-41AE-BC8D-5738C7ADC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0</TotalTime>
  <Words>947</Words>
  <Application>Microsoft Macintosh PowerPoint</Application>
  <PresentationFormat>Widescreen</PresentationFormat>
  <Paragraphs>238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Ocean design template</vt:lpstr>
      <vt:lpstr>Predicting flight delay using classification</vt:lpstr>
      <vt:lpstr>Agenda</vt:lpstr>
      <vt:lpstr>Introducing the team</vt:lpstr>
      <vt:lpstr>Business Problem</vt:lpstr>
      <vt:lpstr>PowerPoint Presentation</vt:lpstr>
      <vt:lpstr>Various delay reasons</vt:lpstr>
      <vt:lpstr>Analytic problem</vt:lpstr>
      <vt:lpstr>Black Box model</vt:lpstr>
      <vt:lpstr>Data</vt:lpstr>
      <vt:lpstr>Comparing delays</vt:lpstr>
      <vt:lpstr>Comparing Arrival and Departure delays</vt:lpstr>
      <vt:lpstr>Multicollinearity</vt:lpstr>
      <vt:lpstr>Methodology</vt:lpstr>
      <vt:lpstr>Modeling and Testing</vt:lpstr>
      <vt:lpstr>Modeling Steps</vt:lpstr>
      <vt:lpstr>Results</vt:lpstr>
      <vt:lpstr>Visual results (Alaska airlines)</vt:lpstr>
      <vt:lpstr>DEMO</vt:lpstr>
      <vt:lpstr>Deployment and monitoring</vt:lpstr>
      <vt:lpstr>conclusion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flight delay using classification</dc:title>
  <dc:creator>Emma Resmini</dc:creator>
  <cp:lastModifiedBy>Mason Goss</cp:lastModifiedBy>
  <cp:revision>1</cp:revision>
  <dcterms:created xsi:type="dcterms:W3CDTF">2021-12-05T02:46:06Z</dcterms:created>
  <dcterms:modified xsi:type="dcterms:W3CDTF">2021-12-08T17:53:03Z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