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76" r:id="rId7"/>
    <p:sldId id="277" r:id="rId8"/>
    <p:sldId id="271" r:id="rId9"/>
    <p:sldId id="278" r:id="rId10"/>
    <p:sldId id="273" r:id="rId11"/>
    <p:sldId id="280" r:id="rId12"/>
    <p:sldId id="281" r:id="rId13"/>
    <p:sldId id="279" r:id="rId14"/>
    <p:sldId id="274" r:id="rId15"/>
    <p:sldId id="275" r:id="rId16"/>
    <p:sldId id="259" r:id="rId17"/>
    <p:sldId id="284" r:id="rId18"/>
    <p:sldId id="267" r:id="rId19"/>
    <p:sldId id="285" r:id="rId20"/>
    <p:sldId id="286" r:id="rId21"/>
    <p:sldId id="266" r:id="rId22"/>
    <p:sldId id="291" r:id="rId23"/>
    <p:sldId id="290" r:id="rId24"/>
    <p:sldId id="260" r:id="rId25"/>
    <p:sldId id="292" r:id="rId26"/>
    <p:sldId id="293" r:id="rId27"/>
    <p:sldId id="283" r:id="rId28"/>
    <p:sldId id="295" r:id="rId29"/>
    <p:sldId id="296" r:id="rId30"/>
    <p:sldId id="297" r:id="rId31"/>
    <p:sldId id="298" r:id="rId32"/>
    <p:sldId id="294" r:id="rId33"/>
    <p:sldId id="261" r:id="rId34"/>
    <p:sldId id="262" r:id="rId35"/>
    <p:sldId id="264" r:id="rId36"/>
    <p:sldId id="268" r:id="rId37"/>
    <p:sldId id="26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浩" initials="胡" lastIdx="1" clrIdx="0">
    <p:extLst>
      <p:ext uri="{19B8F6BF-5375-455C-9EA6-DF929625EA0E}">
        <p15:presenceInfo xmlns:p15="http://schemas.microsoft.com/office/powerpoint/2012/main" userId="87041ee32dab9b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3:3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6048 0 0,'0'0'277'0'0,"-1"-1"90"0"0,-5-2 38 0 0,4 3 10 0 0,2 0 30 0 0,0 0 124 0 0,0 0 58 0 0,0 0 12 0 0,0 0-30 0 0,0 0-128 0 0,0 0-53 0 0,0 0-10 0 0,0 0 3 0 0,0 0 22 0 0,0 0 5 0 0,0 0 0 0 0,0 0-18 0 0,0 0-72 0 0,0 0-34 0 0,0 0-4 0 0,0 0-3 0 0,9-8 582 0 0,-6 6-759 0 0,0 1 0 0 0,1-1 0 0 0,-1 0 0 0 0,1 1 0 0 0,-1 0 1 0 0,1 0-1 0 0,-1 0 0 0 0,1 0 0 0 0,0 0-140 0 0,15-4 370 0 0,-10 3-174 0 0,0 0 0 0 0,1 0 0 0 0,-1 1 0 0 0,7 0-196 0 0,-1 1 180 0 0,-8-1-95 0 0,1 1 0 0 0,-1 0 0 0 0,1 1-1 0 0,-1 0 1 0 0,0 0 0 0 0,0 0 0 0 0,1 1 0 0 0,2 1-85 0 0,36 15 613 0 0,31 12-597 0 0,-45-15 144 0 0,23 6 99 0 0,-50-18-217 0 0,11 5 132 0 0,0 2-1 0 0,1 0-173 0 0,10 9 201 0 0,-9-6-120 0 0,0 1 0 0 0,2 3-81 0 0,-9-8-58 0 0,-7-7 91 0 0,-1 1-1 0 0,0-1 1 0 0,-1 1 0 0 0,1 0-1 0 0,1 1-32 0 0,3 5 178 0 0,-4-6-76 0 0,-1 0 1 0 0,1 1-1 0 0,-1-1 0 0 0,0 1 1 0 0,1 0-103 0 0,0 4 25 0 0,3 3-21 0 0,-1 0 0 0 0,-1 1 1 0 0,0 0-1 0 0,1 5-4 0 0,-2-4-2 0 0,7 40-78 0 0,3 22-350 0 0,-10-51 430 0 0,-1-6 0 0 0,1 17 0 0 0,-3-19 0 0 0,2 0 0 0 0,0 1 0 0 0,0-1 0 0 0,-1 0 0 0 0,0 1 0 0 0,-1 109 1506 0 0,-4-56-1681 0 0,4 202 418 0 0,4-188-161 0 0,-4 187 110 0 0,4-184-141 0 0,1 1 16 0 0,-1 19-57 0 0,0-14-10 0 0,-4 36 0 0 0,-1-108 113 0 0,-1 1 0 0 0,-1 6-113 0 0,0-12 43 0 0,1 1-1 0 0,1-1 1 0 0,0 1-1 0 0,2 7-42 0 0,0-16 6 0 0,0 9-66 0 0,0 0 1 0 0,-1 18 59 0 0,-1-10-110 0 0,1 0 0 0 0,3 13 110 0 0,0 23 1 0 0,1-2-1 0 0,0 13 0 0 0,-3-31 0 0 0,3 29 0 0 0,3 26 395 0 0,-6-75-133 0 0,-1 21-262 0 0,-1-27-61 0 0,1 0 0 0 0,0 1 0 0 0,1-1-1 0 0,3 14 62 0 0,9 32 716 0 0,0 23-716 0 0,0-14-481 0 0,-8-40 33 0 0,-3-22 520 0 0,0 1-1 0 0,-1 0 0 0 0,0-1 0 0 0,0 2-71 0 0,0 12 327 0 0,1 0-1 0 0,4 17-326 0 0,2 18-6 0 0,-6-36 51 0 0,2-1 0 0 0,0 0-1 0 0,1-1 1 0 0,0 1 0 0 0,2-1-45 0 0,7 27 58 0 0,-11-35-59 0 0,0 1 0 0 0,1-1-1 0 0,0 0 1 0 0,6 10 1 0 0,-7-14 0 0 0,0-1-1 0 0,0 1 0 0 0,-1 0 1 0 0,0 1 0 0 0,0-1 69 0 0,0 0 0 0 0,1 0 0 0 0,0 0 0 0 0,1 1-69 0 0,7 12 260 0 0,-1-1-374 0 0,0-2 0 0 0,1 0 0 0 0,3 2 114 0 0,3 4 0 0 0,0 3 54 0 0,-2-1 5 0 0,-5-8-44 0 0,4 5-7 0 0,-11-16 4 0 0,0 0-1 0 0,1-1 0 0 0,0 1 0 0 0,1-1 0 0 0,-1 0 0 0 0,2 1-11 0 0,-3-3 7 0 0,-1-1-1 0 0,1 1 1 0 0,-1 0 0 0 0,1-1-1 0 0,-1 1 1 0 0,0 0 0 0 0,0 1-1 0 0,0-1-6 0 0,0 3 8 0 0,1-1-1 0 0,0 0 1 0 0,0 0-1 0 0,1 0 1 0 0,-1 0-1 0 0,1 0 0 0 0,0-1 1 0 0,0 0-1 0 0,1 0 1 0 0,1 1-8 0 0,8 9 53 0 0,-2-2-53 0 0,-3-3 0 0 0,1-1 0 0 0,0 0 0 0 0,1-1 0 0 0,7 5 0 0 0,16 0 11 0 0,11 6 42 0 0,-25-7-53 0 0,-15-10 0 0 0,1 2 1 0 0,-6-3-5 0 0,9 3 78 0 0,-6-3-34 0 0,-1 0-77 0 0,-1 0 51 0 0,-1 0-42 0 0,0 0 84 0 0,0 0-9 0 0,0 0-90 0 0,0 0-21 0 0,0 0 27 0 0,0 0 104 0 0,-1 1 14 0 0,-6 6-20 0 0,2 0-49 0 0,1 0-12 0 0,-3-3 11 0 0,5-2 32 0 0,2-2-43 0 0,0 1 0 0 0,0 0 1 0 0,-1-1-1 0 0,1 1 1 0 0,0-1-1 0 0,0 1 0 0 0,-1-1 1 0 0,1 1-1 0 0,0-1 1 0 0,-1 0-1 0 0,1 1 1 0 0,-1-1-1 0 0,1 1 0 0 0,0-1 1 0 0,-1 0-1 0 0,1 1 1 0 0,-1-1-1 0 0,1 0 0 0 0,-1 0 1 0 0,1 1-1 0 0,-1-1 1 0 0,1 0-1 0 0,-1 0 1 0 0,0 0-1 0 0,-1 1 0 0 0,-9 4 0 0 0,10-4 0 0 0,-21 7 0 0 0,14-4 0 0 0,1 0 0 0 0,-27 19 0 0 0,26-17 0 0 0,4-1 0 0 0,-1 2 0 0 0,-4 3 0 0 0,7-7 0 0 0,-1 0 0 0 0,1 0 0 0 0,0 0 0 0 0,0 0 0 0 0,-2 4 0 0 0,-1 3 0 0 0,3-7 0 0 0,1 0 0 0 0,-1 0 0 0 0,1 0 0 0 0,0-1 0 0 0,0 1 0 0 0,1 0 0 0 0,-1 2 0 0 0,-12 24 0 0 0,13-28 0 0 0,0 0 0 0 0,0-1 0 0 0,0 1 0 0 0,0 0 0 0 0,-1 0 0 0 0,1-1 0 0 0,0 1 0 0 0,0 0 0 0 0,-1 0 0 0 0,1-1 0 0 0,0 1 0 0 0,-1 0 0 0 0,1-1 0 0 0,-1 1 0 0 0,1 0 0 0 0,-1-1 0 0 0,1 1 0 0 0,-2 2 0 0 0,2 0 0 0 0,0-2 0 0 0,0 0 0 0 0,0 0 0 0 0,0 0 0 0 0,0 0 0 0 0,0 0 0 0 0,-1 0 0 0 0,1 0 0 0 0,0 0 0 0 0,-1 0 0 0 0,1 0 0 0 0,0 0 0 0 0,-1-1 0 0 0,1 1 0 0 0,-1 0 0 0 0,0 0 0 0 0,-2 7 0 0 0,0 0 0 0 0,1 0 0 0 0,0 1 0 0 0,0-1 0 0 0,-1 1 0 0 0,0-1 0 0 0,0 0 0 0 0,1-2 0 0 0,0 0 0 0 0,0 0 0 0 0,1 0 0 0 0,0 0 0 0 0,0 0 0 0 0,1 3 0 0 0,-3 11 0 0 0,-1 19 0 0 0,1 0 0 0 0,2 28 0 0 0,1-65 0 0 0,-1 19 0 0 0,-1-1 0 0 0,-1 0 0 0 0,-1 2 0 0 0,2-15 0 0 0,1 1 0 0 0,-2 6 0 0 0,1 0 0 0 0,0-1 0 0 0,1 4 0 0 0,-3 17 0 0 0,4-29 0 0 0,-1 1 0 0 0,0-1 0 0 0,0 0 0 0 0,0 2 0 0 0,0-2 0 0 0,-1 0 0 0 0,2 1 0 0 0,-1-1 0 0 0,1 2 0 0 0,-1 6 0 0 0,-1 0 0 0 0,0-1 0 0 0,0 1 0 0 0,-3 4 0 0 0,-4 26 0 0 0,-5 61 0 0 0,11-82 0 0 0,1-13 0 0 0,1 0 0 0 0,-1 9 0 0 0,-2 39 0 0 0,0-4 0 0 0,0 5 0 0 0,0-10 0 0 0,4-32 0 0 0,0-10 0 0 0,1 0 0 0 0,-1 0 0 0 0,-1 0 0 0 0,1-1 0 0 0,-1 1 0 0 0,0 0 0 0 0,-2 4 0 0 0,2-4 0 0 0,-1 0 0 0 0,1 0 0 0 0,0 0 0 0 0,0 5 0 0 0,0 6 0 0 0,-4 39 0 0 0,1 15-109 0 0,0-13-86 0 0,0 40 195 0 0,0-27 0 0 0,-1-24 0 0 0,4-36 0 0 0,0 0 0 0 0,1 7 0 0 0,-2 17 0 0 0,0-13 5 0 0,1-11 101 0 0,0 0-1 0 0,-3 7-105 0 0,2-8 89 0 0,1 1 0 0 0,-1-1 0 0 0,1 5-89 0 0,0 6 8 0 0,-1 16 31 0 0,2-25-112 0 0,-1 0-1 0 0,0 0 1 0 0,0 1 73 0 0,-2 11 26 0 0,1 0 1 0 0,1 0 0 0 0,2 19-27 0 0,-1-2 136 0 0,0-14-139 0 0,-3 25 3 0 0,-1 18-393 0 0,-6 25 906 0 0,9-90-506 0 0,-2 24-55 0 0,0 0 0 0 0,2 2 48 0 0,0-9-442 0 0,-4 20 442 0 0,2-17 290 0 0,0-5-23 0 0,1-13-252 0 0,1 0 0 0 0,0 0 1 0 0,0 4-16 0 0,0 9-132 0 0,-1-1 1 0 0,-1 1-1 0 0,-3 10 132 0 0,-3 26 432 0 0,5-39-410 0 0,1-1 0 0 0,-2 1 0 0 0,-5 12-22 0 0,-1 4-182 0 0,-14 53 180 0 0,5-28 304 0 0,13-36-302 0 0,0 0 0 0 0,-8 16 0 0 0,-6 13 11 0 0,-5-2 96 0 0,24-45-105 0 0,1-1 0 0 0,-1 1 0 0 0,1 0 0 0 0,-1 0 0 0 0,1 2-2 0 0,0-2 13 0 0,-1 0 1 0 0,1 0-1 0 0,-1 0 1 0 0,-1 3-14 0 0,-8 14 9 0 0,8-13 11 0 0,-1 0-1 0 0,0-1 0 0 0,-1 0 0 0 0,-4 6-19 0 0,-1 0 49 0 0,6-8-21 0 0,0 0-1 0 0,-1 1 0 0 0,1-1 0 0 0,-1-1 1 0 0,-5 5-28 0 0,-4 1 68 0 0,9-6-48 0 0,0 0-1 0 0,-1-1 1 0 0,1 0 0 0 0,-1 0-1 0 0,1 0-19 0 0,-38 19 132 0 0,33-15-107 0 0,9-6-17 0 0,-1 1 0 0 0,0-1 0 0 0,1 0 0 0 0,-1 0-1 0 0,0 0 1 0 0,-2 0-8 0 0,-36 16 101 0 0,13-4-58 0 0,17-9-18 0 0,0 0 0 0 0,-1-1 0 0 0,-4 1-25 0 0,-13 4 53 0 0,-11 3 11 0 0,22-5-65 0 0,15-5 3 0 0,0 0 0 0 0,-1 0 0 0 0,1-1 0 0 0,-1 1 0 0 0,1-1 0 0 0,-3 1-2 0 0,2 0 42 0 0,-4 1-31 0 0,-1 3-11 0 0,-1 1 0 0 0,1-2-19 0 0,7-4-55 0 0,-1 0-1 0 0,1 0 1 0 0,0 0-1 0 0,0 0 1 0 0,0-1-1 0 0,-1 1 1 0 0,1 0-1 0 0,0 0 1 0 0,0-1-1 0 0,0 1 1 0 0,-1-1-1 0 0,1 1 0 0 0,0-1 1 0 0,0 0-1 0 0,0 1 1 0 0,0-1-1 0 0,0 0 1 0 0,0 0-1 0 0,0 1 1 0 0,0-1-1 0 0,1 0 1 0 0,-1 0 74 0 0,-8-10-1582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7:0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4040 0 0,'0'0'247'0'0,"0"0"329"0"0,11-3 3694 0 0,-6 2-3561 0 0,0 1 0 0 0,0-1 1 0 0,0 0-1 0 0,0 0 0 0 0,3-2-709 0 0,17-2 549 0 0,-18 4-454 0 0,0 1 1 0 0,0 0 0 0 0,5 1-96 0 0,17 0-199 0 0,-25-2 139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18 122 11520 0 0,'-11'1'765'0'0,"11"0"-748"0"0,0-1 0 0 0,-1 0 0 0 0,1 0 0 0 0,0-1 0 0 0,0 1-1 0 0,-1 0 1 0 0,1 0 0 0 0,0 0 0 0 0,0 0 0 0 0,-1 0 0 0 0,1 0 0 0 0,0 0 0 0 0,0 0 0 0 0,0 0 0 0 0,-1 0 0 0 0,1-1 0 0 0,0 1 0 0 0,0 0 0 0 0,0 0 0 0 0,-1 0 0 0 0,1 0 0 0 0,0-1 0 0 0,0 1 0 0 0,0 0 0 0 0,0 0 0 0 0,0 0-1 0 0,-1-1 1 0 0,1 1 0 0 0,0 0 0 0 0,0 0 0 0 0,0-1 0 0 0,0 1 0 0 0,0 0 0 0 0,0 0 0 0 0,0-1 0 0 0,0 1 0 0 0,0 0 0 0 0,0 0 0 0 0,0-1 0 0 0,0 1 0 0 0,0 0 0 0 0,0 0 0 0 0,0 0 0 0 0,0-1 0 0 0,0 1-17 0 0,1-3 133 0 0,1 1 0 0 0,-1-1 0 0 0,1 1 0 0 0,0-1 0 0 0,-1 1 0 0 0,1 0 0 0 0,0-1 0 0 0,1 1 0 0 0,-1 0 0 0 0,0 1 0 0 0,1-1-133 0 0,-1-1 153 0 0,6-3 78 0 0,0 0 1 0 0,0 1-1 0 0,0 0 1 0 0,0 0-1 0 0,1 1 1 0 0,1-1-232 0 0,12-4 67 0 0,22-5-67 0 0,-35 11-505 0 0,1 0 0 0 0,0-1 0 0 0,-1-1 0 0 0,4-2 505 0 0,-6 3-5116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12528 0 0,'0'0'281'0'0,"0"0"40"0"0,0 0 22 0 0,0 0-39 0 0,12-3-185 0 0,-6 5-152 0 0,-1 0 0 0 0,1 1 0 0 0,-1-1 0 0 0,0 1 0 0 0,0 0 0 0 0,0 0 0 0 0,0 1 0 0 0,-1-1 1 0 0,1 1-1 0 0,-1 0 0 0 0,0 0 0 0 0,2 3 33 0 0,4 5-36 0 0,-1 1-1 0 0,0 0 1 0 0,0 0 0 0 0,-1 2 36 0 0,0 2 172 0 0,0-1 0 0 0,-2 1 0 0 0,0 1 0 0 0,-1-1 0 0 0,3 18-172 0 0,2 23 1352 0 0,-3 13-1352 0 0,0-12 680 0 0,5 55 575 0 0,-4 1 1 0 0,-7 79-1256 0 0,-3-148 219 0 0,-3-1 0 0 0,-4 12-219 0 0,9-55 9 0 0,-1 0 1 0 0,1-1-1 0 0,-1 1 1 0 0,0 0-1 0 0,1 0 1 0 0,-1-1-1 0 0,0 1 1 0 0,0-1-1 0 0,0 1-9 0 0,1-2-3 0 0,0 0 1 0 0,-1 0-1 0 0,1 1 0 0 0,0-1 0 0 0,0 0 1 0 0,0 0-1 0 0,-1 0 0 0 0,1 0 0 0 0,0 0 1 0 0,0 1-1 0 0,-1-1 0 0 0,1 0 0 0 0,0 0 0 0 0,0 0 1 0 0,-1 0-1 0 0,1 0 0 0 0,0 0 0 0 0,0 0 1 0 0,-1 0-1 0 0,1 0 0 0 0,0 0 0 0 0,-1 0 1 0 0,1 0-1 0 0,0 0 0 0 0,0 0 0 0 0,-1 0 1 0 0,1 0-1 0 0,0-1 0 0 0,0 1 0 0 0,-1 0 1 0 0,1 0-1 0 0,0 0 0 0 0,0 0 0 0 0,0 0 1 0 0,-1-1-1 0 0,1 1 0 0 0,0 0 0 0 0,0 0 1 0 0,0 0-1 0 0,0-1 0 0 0,-1 1 0 0 0,1 0 0 0 0,0 0 1 0 0,0 0 2 0 0,-5-5-381 0 0,0 0 0 0 0,0 0 0 0 0,1 0-1 0 0,-1 0 1 0 0,1-1 0 0 0,-2-3 381 0 0,-9-12-2334 0 0,6 9 938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14976 0 0,'0'0'328'0'0,"0"0"72"0"0,0 0 16 0 0,3 2-1 0 0,0 0-335 0 0,3-2-80 0 0,0 1 0 0 0,-1 1 0 0 0,2-2 96 0 0,-2 0 0 0 0,2 1 0 0 0,-2-1 0 0 0,2 1-96 0 0,-3-1-136 0 0,3 0 32 0 0,-1 2-4375 0 0,1-2-881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14 10080 0 0,'0'0'230'0'0,"11"-4"541"0"0,9 1-805 0 0,0 0 0 0 0,5 0 34 0 0,-12 3-86 0 0,-1 0-1 0 0,7 1 87 0 0,-18-1-2 0 0,1 0-1 0 0,-1 0 1 0 0,0 0 0 0 0,1 0 0 0 0,-1 0 0 0 0,0 0 0 0 0,1 1 0 0 0,-1-1 0 0 0,0 1 0 0 0,0-1 0 0 0,1 1-1 0 0,-1-1 1 0 0,0 1 0 0 0,0 0 0 0 0,0-1 0 0 0,0 1 0 0 0,0 0 0 0 0,0 0 0 0 0,0 0 0 0 0,0 0 0 0 0,0 0-1 0 0,0 0 1 0 0,0 0 0 0 0,-1 0 0 0 0,1 0 0 0 0,0 1 0 0 0,-1-1 0 0 0,1 0 0 0 0,-1 0 0 0 0,1 1 0 0 0,-1-1-1 0 0,0 0 1 0 0,0 1 0 0 0,1-1 0 0 0,-1 0 0 0 0,0 1 0 0 0,0-1 0 0 0,0 0 0 0 0,0 1 0 0 0,-1-1 0 0 0,1 1 2 0 0,-2 7 69 0 0,0-1 1 0 0,0 0 0 0 0,-1 0 0 0 0,0 0 0 0 0,0 0 0 0 0,-2 0-70 0 0,5-6 29 0 0,-12 20 42 0 0,-2 0 0 0 0,0-1 0 0 0,-1 0 0 0 0,-1-1-1 0 0,-2 1-70 0 0,-7 8 180 0 0,-14 23-180 0 0,-39 75-1226 0 0,74-121-2556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8088 0 0,'3'-1'82'0'0,"-1"0"-1"0"0,0 1 1 0 0,0-1 0 0 0,1 1 0 0 0,-1-1 0 0 0,0 1-1 0 0,1 0 1 0 0,-1 0 0 0 0,2 0-82 0 0,-3 0 36 0 0,0 0 0 0 0,0 0 1 0 0,0 1-1 0 0,0-1 0 0 0,0 0 0 0 0,0 1 1 0 0,0-1-1 0 0,0 1 0 0 0,0-1 0 0 0,0 1 1 0 0,0 0-1 0 0,0-1 0 0 0,0 1 1 0 0,0 0-1 0 0,0 0 0 0 0,0 0 0 0 0,-1 0 1 0 0,1-1-1 0 0,0 1 0 0 0,0 1-36 0 0,2 4 400 0 0,0-1 1 0 0,-1 1-1 0 0,1 0 1 0 0,-1 0-1 0 0,-1 0 0 0 0,1 0 1 0 0,0 5-401 0 0,1 11 762 0 0,-1 12-762 0 0,0-13 583 0 0,0 27 1464 0 0,-2 34-2047 0 0,-8 48 134 0 0,-1-46-5443 0 0,8-66 1244 0 0</inkml:trace>
  <inkml:trace contextRef="#ctx0" brushRef="#br0" timeOffset="1">141 4 9880 0 0,'0'0'290'0'0,"0"0"-3"0"0,12-3-176 0 0,-10 3-50 0 0,-1 1 0 0 0,1 0 0 0 0,-1-1 0 0 0,0 1 0 0 0,1 0 0 0 0,-1 0 1 0 0,0 0-1 0 0,0 0 0 0 0,0 1 0 0 0,0-1 0 0 0,0 0 0 0 0,0 0 0 0 0,0 1 0 0 0,0-1 0 0 0,0 0 1 0 0,0 1-1 0 0,-1-1 0 0 0,1 1 0 0 0,-1-1 0 0 0,1 2-61 0 0,2 6 475 0 0,0 0-1 0 0,-1 0 1 0 0,0 1-475 0 0,-1-3 183 0 0,2 17 143 0 0,0 1-1 0 0,-2-1 1 0 0,-1 0 0 0 0,-1 1 0 0 0,-1-1 0 0 0,-3 18-326 0 0,3-32-674 0 0,0-1-260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10808 0 0,'-19'0'972'0'0,"23"-9"-18"0"0,5 3-693 0 0,-1-1 0 0 0,1 2 1 0 0,0-1-1 0 0,0 1 0 0 0,1 0-261 0 0,-6 3 58 0 0,0 0 1 0 0,0 1-1 0 0,1 0 1 0 0,-1-1-1 0 0,0 1 0 0 0,0 0 1 0 0,1 1-1 0 0,-1-1 1 0 0,0 1-1 0 0,1 0 1 0 0,-1 0-1 0 0,0 0 1 0 0,3 1-59 0 0,-6 0 15 0 0,0-1 0 0 0,1 0 0 0 0,-1 1 0 0 0,0-1 0 0 0,0 1 0 0 0,0-1 1 0 0,0 1-1 0 0,1 0 0 0 0,-1-1 0 0 0,0 1 0 0 0,0 0 0 0 0,-1 0 1 0 0,1 0-1 0 0,0 0 0 0 0,0 0 0 0 0,0 0 0 0 0,-1 0 0 0 0,1 0-15 0 0,0 1 31 0 0,0 0 0 0 0,0 0 0 0 0,0 0 0 0 0,-1 0 0 0 0,1 0 0 0 0,-1 0 0 0 0,1 1 0 0 0,-1-1 0 0 0,0 0 0 0 0,0 1-31 0 0,0 6 120 0 0,-1-1 1 0 0,0 1 0 0 0,0 0 0 0 0,-3 7-121 0 0,3-11 31 0 0,-5 14-541 0 0,0 0 1 0 0,-2 4 509 0 0,5-15-552 0 0,-2 5-293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10384 0 0,'0'0'301'0'0,"0"0"4"0"0,9-3 427 0 0,28-14 1141 0 0,74-31 1063 0 0,-60 25-2388 0 0,-25 11 699 0 0,16-4-1247 0 0,-33 13-962 0 0,0 0 0 0 0,1 1 1 0 0,-1 0-1 0 0,1 1 0 0 0,0 0 1 0 0,5 0 961 0 0,-10 1-5404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13848 0 0,'0'0'304'0'0,"0"2"64"0"0,0 3 16 0 0,1 1 0 0 0,-1 0-304 0 0,0 2-80 0 0,0 1 0 0 0,-3 1 0 0 0,1 1 0 0 0,-1 3 64 0 0,-2 2-64 0 0,0 0 64 0 0,2-1-320 0 0,-2 0-64 0 0,1-2-8 0 0,0-1-3608 0 0,0 0-728 0 0</inkml:trace>
  <inkml:trace contextRef="#ctx0" brushRef="#br0" timeOffset="1">92 85 11832 0 0,'8'-3'898'0'0,"10"-3"857"0"0,-1 0 0 0 0,7-5-1755 0 0,12-4 1877 0 0,-16 10-2010 0 0,-7 5-5823 0 0,-9 1 776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14336 0 0,'0'0'421'0'0,"0"0"-12"0"0,10-3-247 0 0,10-6 1084 0 0,17-10-1246 0 0,-19 8 653 0 0,2 1-1 0 0,0 1-652 0 0,162-56 1504 0 0,-159 58-1191 0 0,1 1 0 0 0,9-1-313 0 0,-24 5-391 0 0,-1 1 0 0 0,0 0 0 0 0,1 1 1 0 0,-1 0-1 0 0,0 0 0 0 0,1 1 0 0 0,-1 0 0 0 0,6 2 391 0 0,-10-2-1850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14304 0 0,'0'10'976'0'0,"2"-1"-978"0"0,0 0 1 0 0,1 0-1 0 0,2 6 2 0 0,-1-5 125 0 0,-1 1 0 0 0,2 5-125 0 0,-4-6 134 0 0,0 0 1 0 0,0 1-1 0 0,-1-1 0 0 0,0 0 1 0 0,-1 1-1 0 0,0-1 0 0 0,-1 0 1 0 0,0 0-1 0 0,0 0 0 0 0,-1 0 1 0 0,-2 4-135 0 0,-4 8-510 0 0,-1 1 1 0 0,-1-1-1 0 0,-1-1 1 0 0,-5 5 509 0 0,1-4-1875 0 0,9-12-2903 0 0</inkml:trace>
  <inkml:trace contextRef="#ctx0" brushRef="#br0" timeOffset="1">114 213 11376 0 0,'10'1'778'0'0,"-5"0"-438"0"0,1 1-1 0 0,-1-1 1 0 0,0 1-1 0 0,1 0 1 0 0,-1 0-1 0 0,0 1 1 0 0,1 1-340 0 0,34 23 2647 0 0,-1 0-418 0 0,-4-8-898 0 0,1-1 0 0 0,24 7-1331 0 0,-35-17 236 0 0,1-1 1 0 0,2 0-237 0 0,6 1-6296 0 0,-18-4-686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7:0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7168 0 0,'0'0'264'0'0,"0"0"-55"0"0,0 0 403 0 0,0 0 195 0 0,0 0 38 0 0,8-8 3058 0 0,-5 7-3625 0 0,0 0 1 0 0,0 1 0 0 0,0-1 0 0 0,0 1 0 0 0,0 0 0 0 0,0-1 0 0 0,0 2 0 0 0,1-1-279 0 0,0 0 220 0 0,0 0 0 0 0,0 0 0 0 0,0 0 0 0 0,4-1-220 0 0,-4 0 81 0 0,0 1-1 0 0,-1-1 0 0 0,1 1 0 0 0,0 0 0 0 0,0 1 1 0 0,3-1-81 0 0,-3 1-3 0 0,-1-1 1 0 0,1 1-1 0 0,0-1 1 0 0,0-1-1 0 0,-1 1 1 0 0,1 0-1 0 0,0-1 1 0 0,0 0 2 0 0,-2 1-916 0 0,0 0-349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30 163 8568 0 0,'-5'-2'481'0'0,"-1"-1"-1"0"0,0 1 1 0 0,-6-1-481 0 0,11 3 470 0 0,1 0 38 0 0,0 0 152 0 0,7-7 2142 0 0,49-22 524 0 0,36-19-1864 0 0,-53 27-1374 0 0,2 1-88 0 0,-14 7-423 0 0,-4 2-1982 0 0,-17 8 1163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13072 0 0,'-5'-1'398'0'0,"-7"-4"609"0"0,12 5-1064 0 0,1 1 42 0 0,0 1 0 0 0,0-1 0 0 0,0 0 0 0 0,1 0 0 0 0,-1-1 0 0 0,0 1 0 0 0,1 0 0 0 0,-1 0 0 0 0,1 0 15 0 0,2 1-9 0 0,15 11-75 0 0,-6-4 69 0 0,-1 0 1 0 0,11 10 14 0 0,-19-15 17 0 0,-1 0 1 0 0,1 0-1 0 0,-1 0 0 0 0,0 1 1 0 0,0-1-1 0 0,0 1 1 0 0,-1 0-1 0 0,1 0 0 0 0,-1 0 1 0 0,0 1-18 0 0,4 13 277 0 0,-2 0 1 0 0,0 1-1 0 0,1 17-277 0 0,0 60 1232 0 0,-4-75-970 0 0,0 83 676 0 0,-2-58-544 0 0,1-40-367 0 0,1 12 59 0 0,-2-1 0 0 0,0 1-1 0 0,-4 17-85 0 0,5-35-25 0 0,0-1 0 0 0,0 0 0 0 0,0 0 0 0 0,0 1 0 0 0,0-1-1 0 0,0 0 1 0 0,0 0 0 0 0,0 0 0 0 0,-1 1 0 0 0,1-1 0 0 0,0 0-1 0 0,0 0 1 0 0,0 1 0 0 0,0-1 0 0 0,0 0 0 0 0,-1 0 0 0 0,1 0-1 0 0,0 0 1 0 0,0 1 0 0 0,0-1 0 0 0,0 0 0 0 0,-1 0 0 0 0,1 0-1 0 0,0 0 1 0 0,0 0 0 0 0,-1 0 0 0 0,1 1 0 0 0,0-1 0 0 0,0 0-1 0 0,0 0 1 0 0,-1 0 0 0 0,1 0 0 0 0,0 0 0 0 0,-1 0 25 0 0,-8-5-770 0 0,-8-13-1478 0 0,15 16 1558 0 0,-5-5-4322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53 11376 0 0,'0'0'256'0'0,"-3"12"728"0"0,3-11-937 0 0,0-1 1 0 0,1 1 0 0 0,-1 0-1 0 0,0-1 1 0 0,1 1-1 0 0,-1-1 1 0 0,1 1 0 0 0,-1-1-1 0 0,1 1 1 0 0,0-1 0 0 0,-1 1-1 0 0,1-1 1 0 0,-1 1 0 0 0,1-1-1 0 0,0 0 1 0 0,-1 0 0 0 0,1 1-1 0 0,0-1 1 0 0,0 0-1 0 0,-1 0 1 0 0,1 1 0 0 0,0-1-1 0 0,-1 0 1 0 0,1 0 0 0 0,0 0-1 0 0,0 0 1 0 0,-1 0 0 0 0,1 0-1 0 0,0 0 1 0 0,0-1-48 0 0,3 1 312 0 0,0-1 1 0 0,-1 1-1 0 0,1-1 1 0 0,0 0 0 0 0,1-1-313 0 0,11-5 872 0 0,-1 0 1 0 0,0-1 0 0 0,4-3-873 0 0,9-5-706 0 0,1 2-3804 0 0,-15 8-1076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18 11256 0 0,'0'0'256'0'0,"1"-11"728"0"0,1 10-934 0 0,0 0 1 0 0,-1 1 0 0 0,1-1-1 0 0,-1 0 1 0 0,1 1 0 0 0,0-1 0 0 0,-1 1-1 0 0,1-1 1 0 0,0 1 0 0 0,0 0-1 0 0,-1 0 1 0 0,1 0 0 0 0,0 0-1 0 0,0 0 1 0 0,-1 0 0 0 0,1 0 0 0 0,0 1-1 0 0,0-1 1 0 0,-1 1 0 0 0,1-1-1 0 0,0 1 1 0 0,-1 0 0 0 0,1-1-51 0 0,4 3 114 0 0,1 0 0 0 0,-1 0 0 0 0,0 1 0 0 0,0 0 0 0 0,1 1-114 0 0,-3-2 79 0 0,0 1 0 0 0,-1 0 1 0 0,1 0-1 0 0,-1 0 0 0 0,0 0 0 0 0,0 1 1 0 0,0-1-1 0 0,-1 1 0 0 0,0 0 1 0 0,0 0-1 0 0,0 0 0 0 0,0 0 1 0 0,-1 0-1 0 0,1 0 0 0 0,-1 0 1 0 0,0 4-80 0 0,1 9 257 0 0,-1 0 0 0 0,-1-1 1 0 0,0 1-1 0 0,-2 5-257 0 0,-3 13 388 0 0,-1-1-1 0 0,-1-1 1 0 0,-2 0 0 0 0,-10 25-388 0 0,-17 31 610 0 0,-29 48-610 0 0,33-75-1065 0 0,18-38-4259 0 0,7-15 22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15952 0 0,'0'0'362'0'0,"7"-6"873"0"0,4-4-1182 0 0,1 1 0 0 0,0 0 0 0 0,0 1 0 0 0,1 0 0 0 0,0 1 0 0 0,0 0 0 0 0,1 1 0 0 0,-1 1 0 0 0,2 0 0 0 0,4-1-53 0 0,5 1 384 0 0,13-1-384 0 0,-28 5 104 0 0,-1 0 0 0 0,1 0 0 0 0,0 2 0 0 0,0-1 0 0 0,8 2-104 0 0,-14-2 34 0 0,0 1 0 0 0,0 0 0 0 0,0 0 0 0 0,0 0-1 0 0,0 1 1 0 0,0-1 0 0 0,0 1 0 0 0,0-1 0 0 0,-1 1-1 0 0,1 0 1 0 0,0 0 0 0 0,-1 0 0 0 0,0 1-1 0 0,1-1 1 0 0,-1 1 0 0 0,0-1 0 0 0,0 1 0 0 0,-1-1-1 0 0,1 1 1 0 0,1 2-34 0 0,2 7 186 0 0,-1-1-1 0 0,0 1 0 0 0,0 0 1 0 0,1 11-186 0 0,2 5 230 0 0,35 108 838 0 0,-28-98-807 0 0,5 5-261 0 0,-13-29 108 0 0,2-1 0 0 0,0 1-1 0 0,0-1 1 0 0,7 7-108 0 0,-13-18 20 0 0,-1 0 1 0 0,1 0-1 0 0,0-1 0 0 0,0 1 0 0 0,0 0 0 0 0,0-1 0 0 0,0 0 0 0 0,0 1 1 0 0,0-1-1 0 0,0 0 0 0 0,1 0 0 0 0,-1 0 0 0 0,1 0 0 0 0,-1 0 0 0 0,0-1 1 0 0,1 1-1 0 0,-1-1 0 0 0,1 0 0 0 0,-1 1 0 0 0,1-1 0 0 0,-1 0 0 0 0,1 0 1 0 0,0-1-1 0 0,-1 1 0 0 0,1-1 0 0 0,-1 1 0 0 0,2-1-20 0 0,-1-1-179 0 0,1 1 0 0 0,-1-1 0 0 0,0 1 0 0 0,1-1 0 0 0,-1 0 0 0 0,0 0 0 0 0,0 0-1 0 0,0-1 1 0 0,-1 1 0 0 0,1-1 0 0 0,-1 1 0 0 0,1-1 0 0 0,-1 0 0 0 0,0 0 0 0 0,0 0 0 0 0,0 0 0 0 0,0-1-1 0 0,0-1 180 0 0,2-6-1488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10032 0 0,'-4'1'132'0'0,"3"-1"-87"0"0,1 1 1 0 0,-1-1-1 0 0,0 1 1 0 0,0-1-1 0 0,0 1 0 0 0,0-1 1 0 0,1 1-1 0 0,-1-1 1 0 0,0 1-1 0 0,0-1 0 0 0,1 1 1 0 0,-1 0-1 0 0,1 0 1 0 0,-1 0-46 0 0,0-1 372 0 0,1 0 121 0 0,0 0 19 0 0,0 0 36 0 0,16 2 2303 0 0,20 1-993 0 0,1 2 1 0 0,16 6-1859 0 0,-48-10-13 0 0,7 2-164 0 0,-1 0 0 0 0,0 0 0 0 0,0 1-1 0 0,3 3 178 0 0,-8-3-6619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11600 0 0,'0'-1'56'0'0,"0"1"0"0"0,0-1 0 0 0,0 1 1 0 0,0-1-1 0 0,1 1 0 0 0,-1-1 1 0 0,0 0-1 0 0,0 1 0 0 0,0-1 0 0 0,1 1 1 0 0,-1-1-1 0 0,0 1 0 0 0,1 0 1 0 0,-1-1-1 0 0,0 1 0 0 0,1-1 0 0 0,-1 1 1 0 0,1 0-1 0 0,-1-1 0 0 0,0 1 0 0 0,1-1-56 0 0,14-5 196 0 0,-10 5-223 0 0,1 0 1 0 0,0 0 0 0 0,-1 0 0 0 0,3 1 26 0 0,-6 0-13 0 0,4 0 32 0 0,-1 0-1 0 0,0 0 1 0 0,1 1 0 0 0,-1 0-1 0 0,0 0 1 0 0,1 0-19 0 0,-5-1 39 0 0,0 1 0 0 0,0-1 1 0 0,0 0-1 0 0,0 1 0 0 0,0-1 1 0 0,0 1-1 0 0,0-1 0 0 0,0 1 1 0 0,-1 0-1 0 0,1-1 0 0 0,0 1 1 0 0,0 0-1 0 0,0-1 0 0 0,-1 1 1 0 0,1 0-1 0 0,-1 0 0 0 0,1 0 0 0 0,0 0 1 0 0,-1 0-1 0 0,1 0 0 0 0,-1 0 1 0 0,0 0-1 0 0,1-1 0 0 0,-1 2 1 0 0,0-1-1 0 0,0 0 0 0 0,1 0 1 0 0,-1 0-1 0 0,0 0 0 0 0,0 0 1 0 0,0 0-1 0 0,0 0 0 0 0,0 0 1 0 0,-1 0-40 0 0,0 5 135 0 0,0-1 1 0 0,0 1 0 0 0,-1 0 0 0 0,0-1 0 0 0,0 0 0 0 0,0 1 0 0 0,-1-1 0 0 0,0 0 0 0 0,0 1-136 0 0,-9 11 365 0 0,0-1-1 0 0,-1 0-364 0 0,-10 12 25 0 0,-20 25 61 0 0,-3 4-1071 0 0,41-50-2757 0 0,2 1-1262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12528 0 0,'0'0'281'0'0,"0"0"40"0"0,8 9 445 0 0,-8-6-669 0 0,0-1 0 0 0,0 0 0 0 0,0 1 0 0 0,0-1 0 0 0,0 0 0 0 0,0 1 0 0 0,-1-1 0 0 0,1 0 0 0 0,-1 0 0 0 0,0 1 0 0 0,0-1 0 0 0,0 1-97 0 0,-16 26 1284 0 0,11-19-1052 0 0,-15 26 461 0 0,-3-1 0 0 0,0-2 0 0 0,-19 20-693 0 0,-1-9-144 0 0,-3-1 1 0 0,-8 2 143 0 0,22-17-619 0 0,-8 5-866 0 0,40-33 1178 0 0,1 0-278 0 0,9-7-1630 0 0,5-8-2157 0 0,11-7 4372 0 0,-15 13-250 0 0,1 1 1 0 0,0 1-1 0 0,2-1 250 0 0,-7 4 390 0 0,1 1 0 0 0,-1 0 0 0 0,0 0 0 0 0,1 1 0 0 0,-1 0 0 0 0,1 0 0 0 0,0 0 0 0 0,-1 1 0 0 0,1 0 0 0 0,0 1 0 0 0,0-1 0 0 0,0 1 0 0 0,0 0 0 0 0,5 2-390 0 0,-10-2 187 0 0,0 1 1 0 0,1-1-1 0 0,-1 1 0 0 0,-1 0 1 0 0,1 0-1 0 0,0 0 1 0 0,0 0-1 0 0,0 0 1 0 0,0 0-1 0 0,-1 0 1 0 0,1 1-1 0 0,0-1 1 0 0,0 2-188 0 0,1 0 280 0 0,0 0 1 0 0,-1 1 0 0 0,1-1 0 0 0,-1 1 0 0 0,0 0 0 0 0,2 3-281 0 0,0 4 533 0 0,0 0 0 0 0,-1 1 1 0 0,0-1-1 0 0,0 8-533 0 0,5 29 1062 0 0,-2 0 0 0 0,-1 33-1062 0 0,-4-68-158 0 0,1-2-4089 0 0,-2-11 2222 0 0,0 0-20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12528 0 0,'0'0'281'0'0,"0"0"40"0"0,0 0 22 0 0,0 0-39 0 0,9 2-127 0 0,3-4 833 0 0,1 1-1 0 0,-1-1 0 0 0,1-1 1 0 0,-1-1-1 0 0,4-1-1009 0 0,-4 2 258 0 0,3-2-403 0 0,0-1 0 0 0,-1-1 0 0 0,5-2 145 0 0,-4 1-951 0 0,0 1 0 0 0,7-2 951 0 0,-11 7-3461 0 0,-10 2 1672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7 120 15288 0 0,'-1'0'60'0'0,"1"0"0"0"0,0 0 1 0 0,-1 0-1 0 0,1 0 1 0 0,0 0-1 0 0,0 0 1 0 0,-1 0-1 0 0,1 1 1 0 0,0-1-1 0 0,-1 0 1 0 0,1 0-1 0 0,0 0 1 0 0,0 0-1 0 0,0 0 1 0 0,-1 1-1 0 0,1-1 1 0 0,0 0-1 0 0,0 0 1 0 0,-1 0-1 0 0,1 1 1 0 0,0-1-1 0 0,0 0 1 0 0,0 0-1 0 0,0 0 1 0 0,-1 1-1 0 0,1-1-60 0 0,7 2 251 0 0,13-1-395 0 0,-8-3 328 0 0,1 0 0 0 0,-1-1 0 0 0,0-1 0 0 0,-1 0-1 0 0,8-4-183 0 0,3 0 157 0 0,75-33 81 0 0,-43 18-377 0 0,3 1 139 0 0,-57 22-95 0 0,26-8-343 0 0,-9 6-5773 0 0,-13 2 1285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7:0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7744 0 0,'0'0'166'0'0,"0"-1"-768"0"0,-1 0 8072 0 0,5 2-7364 0 0,0 0-1 0 0,-1 0 0 0 0,1-1 1 0 0,0 1-1 0 0,0-1 0 0 0,0 0 1 0 0,0 0-1 0 0,0-1 0 0 0,0 1 1 0 0,-1-1-1 0 0,1 0 0 0 0,0 0 1 0 0,0 0-1 0 0,-1 0 0 0 0,1-1 1 0 0,-1 0-106 0 0,3 0 0 0 0,-2 0-1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13104 0 0,'0'0'297'0'0,"0"0"39"0"0,0 0 19 0 0,0 0-34 0 0,8 9-128 0 0,1 2 630 0 0,-1 0-1 0 0,1 1 1 0 0,-2 0 0 0 0,0 0-1 0 0,0 1 1 0 0,-1 0 0 0 0,0 0-1 0 0,2 12-822 0 0,3 14 652 0 0,-1 1-1 0 0,0 18-651 0 0,-6-35 71 0 0,-2 1 1 0 0,0-1-1 0 0,-1 1 1 0 0,-2-1-1 0 0,0 1 1 0 0,-2-1-1 0 0,0 0 1 0 0,-2 1-1 0 0,0-2 1 0 0,-3 5-72 0 0,5-19 41 0 0,1 0 1 0 0,-2 0-1 0 0,1-1 1 0 0,-1 1-1 0 0,0-1 1 0 0,-1 0-1 0 0,-3 4-41 0 0,7-10 19 0 0,0-1 1 0 0,0 1-1 0 0,0 0 0 0 0,0 0 0 0 0,0 0 0 0 0,0-1 1 0 0,-1 1-1 0 0,1 0 0 0 0,0-1 0 0 0,0 1 0 0 0,-1-1 1 0 0,1 0-1 0 0,0 1 0 0 0,-1-1 0 0 0,1 0 0 0 0,0 0 1 0 0,-1 0-1 0 0,1 0 0 0 0,0 0 0 0 0,-1 0 0 0 0,1 0 1 0 0,-1 0-1 0 0,1-1 0 0 0,0 1 0 0 0,-2-1-19 0 0,-3-1 38 0 0,0 0-1 0 0,0-1 1 0 0,1 0-1 0 0,-1-1 1 0 0,0 1-38 0 0,-5-4-81 0 0,-4-2-593 0 0,1 0-1 0 0,-7-7 675 0 0,9 6-2660 0 0,0 0 0 0 0,-8-11 2660 0 0,10 11-1981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92 10592 0 0,'-1'0'75'0'0,"-1"0"1"0"0,1 0 0 0 0,0-1 0 0 0,0 1-1 0 0,0-1 1 0 0,0 1 0 0 0,0-1-1 0 0,0 1 1 0 0,-1-1 0 0 0,1 0-1 0 0,1 0 1 0 0,-1 1 0 0 0,0-1 0 0 0,0 0-1 0 0,0 0 1 0 0,0 0-76 0 0,0 0 100 0 0,1 0-1 0 0,0 0 1 0 0,-1 0-1 0 0,1 0 1 0 0,0 0 0 0 0,0 0-1 0 0,-1 0 1 0 0,1 0 0 0 0,0 0-1 0 0,0 0 1 0 0,0-1-1 0 0,0 1 1 0 0,0 0 0 0 0,1 0-1 0 0,-1 0 1 0 0,0 0-1 0 0,0 0 1 0 0,1 0 0 0 0,-1 0-100 0 0,2-2 179 0 0,-1 0-1 0 0,1 0 1 0 0,-1 1 0 0 0,1-1 0 0 0,0 1 0 0 0,0-1 0 0 0,0 1 0 0 0,0 0 0 0 0,1 0 0 0 0,-1 0 0 0 0,0 0 0 0 0,1 0 0 0 0,0 0 0 0 0,-1 1 0 0 0,1-1-1 0 0,2 0-178 0 0,4-2 265 0 0,0 0-1 0 0,0 1 0 0 0,0 0 0 0 0,8-1-264 0 0,0 2 123 0 0,1 0-1 0 0,-1 1 1 0 0,10 1-123 0 0,-20 0 16 0 0,11 1 19 0 0,1 0-1 0 0,-1 1 0 0 0,0 1 0 0 0,0 0 0 0 0,0 1 0 0 0,7 4-34 0 0,-16-5 34 0 0,0 0 0 0 0,-1 1 0 0 0,1 0 0 0 0,-1 0 0 0 0,0 1 0 0 0,-1 0 0 0 0,1 0 0 0 0,-1 1 0 0 0,0 0 0 0 0,0 0 0 0 0,-1 1 0 0 0,1 0 0 0 0,2 5-34 0 0,-7-9 30 0 0,0 1-1 0 0,0 0 0 0 0,0 0 1 0 0,0 0-1 0 0,-1 0 1 0 0,0 0-1 0 0,0 1 1 0 0,0-1-1 0 0,0 0 1 0 0,-1 1-1 0 0,1-1 1 0 0,-1 0-1 0 0,0 1 0 0 0,-1-1 1 0 0,1 0-1 0 0,-1 1 1 0 0,0-1-1 0 0,0 0 1 0 0,0 0-1 0 0,-1 3-29 0 0,-5 10 163 0 0,0-1 0 0 0,-1 0 0 0 0,-1-1 0 0 0,-6 8-163 0 0,7-10 176 0 0,-22 34 135 0 0,14-23-101 0 0,0 1 0 0 0,2 0 0 0 0,1 1 0 0 0,-8 20-210 0 0,17-33 17 0 0,-6 17 308 0 0,-4 16-325 0 0,12-35 36 0 0,0-1-1 0 0,1 1 1 0 0,0 0 0 0 0,0-1-1 0 0,1 1 1 0 0,1 5-36 0 0,0-11-6 0 0,-1-1 0 0 0,1 1 0 0 0,1-1 0 0 0,-1 1 1 0 0,1-1-1 0 0,0 0 0 0 0,1 3 6 0 0,6 7-6335 0 0,-4-8-291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5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72 9520 0 0,'0'0'276'0'0,"0"0"2"0"0,0 0-120 0 0,0 0 154 0 0,-10-7 5368 0 0,9 5-5525 0 0,1 0 0 0 0,-1 1 1 0 0,1-1-1 0 0,-1 0 0 0 0,1 0 1 0 0,0 0-1 0 0,-1 0 0 0 0,1 0 1 0 0,0 1-1 0 0,0-1 0 0 0,0 0 1 0 0,0 0-1 0 0,1 0 0 0 0,-1 0 1 0 0,1 0-1 0 0,-1 0 0 0 0,1 1 1 0 0,-1-1-1 0 0,1 0-155 0 0,0 0 5 0 0,0 0-1 0 0,-1 1 1 0 0,1-1 0 0 0,0 1-1 0 0,0-1 1 0 0,0 0 0 0 0,0 1-1 0 0,0 0 1 0 0,1-1 0 0 0,-1 1-1 0 0,0 0 1 0 0,1-1 0 0 0,-1 1-1 0 0,1 0 1 0 0,-1 0-1 0 0,1 0 1 0 0,0 0 0 0 0,-1 1-1 0 0,3-2-4 0 0,-4 2-1 0 0,0 0 0 0 0,1 0 0 0 0,-1 0 0 0 0,1 0 0 0 0,-1 0 0 0 0,1 0-1 0 0,-1 0 1 0 0,1 0 0 0 0,-1 0 0 0 0,1 0 0 0 0,-1 0 0 0 0,1 0 0 0 0,-1 1-1 0 0,0-1 1 0 0,1 0 0 0 0,-1 0 0 0 0,1 0 0 0 0,-1 1 0 0 0,1-1 0 0 0,-1 0 0 0 0,0 0-1 0 0,1 1 1 0 0,-1-1 0 0 0,0 0 0 0 0,1 1 0 0 0,-1-1 0 0 0,0 0 0 0 0,0 1-1 0 0,1-1 1 0 0,-1 1 0 0 0,0-1 0 0 0,0 1 0 0 0,0-1 0 0 0,1 0 0 0 0,-1 1-1 0 0,0-1 1 0 0,0 1 0 0 0,0-1 0 0 0,0 1 0 0 0,0-1 0 0 0,0 1 0 0 0,0-1-1 0 0,0 1 2 0 0,0 1-2 0 0,0 1 0 0 0,0-1 0 0 0,0 1 0 0 0,0-1 0 0 0,0 0 0 0 0,-1 1-1 0 0,0 0 3 0 0,1-1 1 0 0,-1 0 0 0 0,1-1-1 0 0,-1 1 1 0 0,1 0-1 0 0,-1-1 1 0 0,0 1-1 0 0,0-1 1 0 0,0 1 0 0 0,0-1-1 0 0,0 0 1 0 0,0 1-1 0 0,0-1 1 0 0,0 0-1 0 0,-1 0 1 0 0,1 1 0 0 0,-1-1-1 0 0,1 0 1 0 0,0 0-1 0 0,-1-1 1 0 0,0 1-1 0 0,1 0 0 0 0,1-1 2 0 0,-1 0 0 0 0,1 0 1 0 0,0 0-1 0 0,-1 0 0 0 0,1 0 0 0 0,0 1 0 0 0,-1-1 0 0 0,1 0 0 0 0,0 0 0 0 0,-1 0 0 0 0,1 0 0 0 0,0 0 0 0 0,0 0 0 0 0,-1-1 0 0 0,1 1 0 0 0,0 0 0 0 0,-1 0 0 0 0,1 0 0 0 0,0 0 0 0 0,-1 0 0 0 0,1 0 0 0 0,0 0 0 0 0,0-1 0 0 0,-1 1 0 0 0,1 0 0 0 0,0 0 0 0 0,0 0 0 0 0,-1-1 0 0 0,1 1 0 0 0,0 0 0 0 0,0 0 0 0 0,0-1 1 0 0,-1 1-3 0 0,-2-8-431 0 0,3 8 385 0 0,-2-7-509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7:11:5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127 475 11520 0 0,'-18'-10'115'0'0,"12"6"-21"0"0,-1 0 0 0 0,1 0 0 0 0,1 0-1 0 0,-3-3-93 0 0,2 2 34 0 0,1-1 1 0 0,0 0-1 0 0,-1-3-34 0 0,-8-8 13 0 0,10 12 85 0 0,-1-1-1 0 0,2 1 0 0 0,-1-1 0 0 0,1 0 1 0 0,0-1-1 0 0,-2-4-97 0 0,0-1 588 0 0,3 9-394 0 0,1 1 1 0 0,0-1-1 0 0,0 0 0 0 0,0 0 0 0 0,1 0 0 0 0,-1 0 0 0 0,1 0 0 0 0,-1 0 0 0 0,1 0 1 0 0,0 0-1 0 0,0 0 0 0 0,0 0 0 0 0,1 0 0 0 0,-1 0 0 0 0,1-2-194 0 0,0 3 104 0 0,0 1-1 0 0,0-1 0 0 0,0 0 1 0 0,0 1-1 0 0,0-1 1 0 0,0 1-1 0 0,1-1 1 0 0,-1 1-1 0 0,0 0 1 0 0,1-1-1 0 0,-1 1 0 0 0,1 0 1 0 0,-1 0-1 0 0,1 0 1 0 0,0 0-1 0 0,-1 0 1 0 0,1 0-1 0 0,0 1 0 0 0,0-1 1 0 0,0 1-1 0 0,0-1 1 0 0,-1 1-1 0 0,1 0 1 0 0,2-1-104 0 0,6 0 244 0 0,-1 1 1 0 0,1 0-1 0 0,0 1 0 0 0,5 0-244 0 0,-3 1 271 0 0,81 11 558 0 0,-85-11-712 0 0,0-1 1 0 0,0 2-1 0 0,1-1-117 0 0,20 6 289 0 0,-3-4-61 0 0,76 11 556 0 0,-89-13-681 0 0,0-1 0 0 0,1-1-1 0 0,-1 0 1 0 0,0-1 0 0 0,0 0-1 0 0,0-1 1 0 0,0-1 0 0 0,0 0-1 0 0,0-1 1 0 0,-1 0 0 0 0,1-1-1 0 0,5-3-102 0 0,5-3 174 0 0,0-2-1 0 0,-1 0 0 0 0,7-6-173 0 0,60-40 215 0 0,-61 41-222 0 0,27-17 7 0 0,2 3 0 0 0,1 3 0 0 0,14-4 0 0 0,-56 27 0 0 0,1 1 0 0 0,0 1 0 0 0,0 0 0 0 0,16-1 0 0 0,-27 4 1 0 0,0 0 0 0 0,0 1 0 0 0,0 0 0 0 0,0 0 0 0 0,0 1 0 0 0,0-1 0 0 0,0 1 0 0 0,0 1 0 0 0,0-1 0 0 0,0 1 0 0 0,0 0 0 0 0,5 3-1 0 0,-2 0 34 0 0,1 0-11 0 0,-1 0-1 0 0,0 0 1 0 0,0 1-1 0 0,7 7-22 0 0,32 23 0 0 0,-36-27 0 0 0,0 0 0 0 0,1-1 0 0 0,8 4 0 0 0,6 3 0 0 0,-3-1 18 0 0,1-1 0 0 0,0-1 0 0 0,20 6-18 0 0,15-2 85 0 0,-44-12-64 0 0,0-2 1 0 0,0 0-1 0 0,1 0 0 0 0,-1-2 1 0 0,0 0-1 0 0,13-2-21 0 0,-13 0 24 0 0,0-1 0 0 0,0-1 0 0 0,-1 0 0 0 0,1-1 0 0 0,11-6-24 0 0,-9 4-1 0 0,1 0 0 0 0,-1 2 0 0 0,14-3 1 0 0,19 0 0 0 0,0 1 0 0 0,43 2 0 0 0,-72 4 0 0 0,0 2 0 0 0,0 1 0 0 0,0 0 0 0 0,0 1 0 0 0,18 6 0 0 0,-13-1 1 0 0,-13-5 12 0 0,-1 1 0 0 0,-1 1 1 0 0,1 0-1 0 0,4 2-13 0 0,14 9 10 0 0,3-1-10 0 0,-12-6 0 0 0,-10-4 5 0 0,0-1 0 0 0,4 1-5 0 0,-2-2 44 0 0,-5-1-23 0 0,0 0 1 0 0,1-1 0 0 0,-1-1 0 0 0,0 1 0 0 0,1-2-1 0 0,1 1-21 0 0,15-1 8 0 0,-13 0-8 0 0,1-1 0 0 0,0 0 0 0 0,9-3 0 0 0,7-1 0 0 0,3-1 64 0 0,22-8-64 0 0,-1 1 54 0 0,124-30-44 0 0,-138 36-38 0 0,1 3-1 0 0,0 1 1 0 0,10 2 28 0 0,-32 1-3 0 0,27 0 63 0 0,28 5-60 0 0,15 0 58 0 0,-52-3-36 0 0,9 3-22 0 0,-16-1 42 0 0,-9 0-19 0 0,11 2-23 0 0,-10-1 41 0 0,6 3-29 0 0,-20-4-44 0 0,-1-1 0 0 0,1 0 1 0 0,4 0 31 0 0,39 7-68 0 0,-15-2 376 0 0,12 1 233 0 0,5-3-541 0 0,-8 0 3 0 0,-19-2-147 0 0,26 1 144 0 0,52 0-248 0 0,1 1 245 0 0,60-9 17 0 0,-120 2 43 0 0,19-1 18 0 0,29-2 68 0 0,-1 3 0 0 0,14 6-143 0 0,0 4 0 0 0,-27 1 164 0 0,8 4-164 0 0,29 4 60 0 0,-82-12-84 0 0,0 1 0 0 0,-1 1 0 0 0,22 8 24 0 0,57 18 0 0 0,-95-28 16 0 0,1 0 0 0 0,-1-1 0 0 0,0-1 0 0 0,3-1-16 0 0,-9-1-3 0 0,0-2 0 0 0,0 1-1 0 0,-1-2 1 0 0,10-1 3 0 0,-11 1-444 0 0,1-1 0 0 0,-1-1 1 0 0,0 0-1 0 0,0 0 0 0 0,8-5 444 0 0,-7 3-510 0 0,18-10-964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1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 10696 0 0,'0'0'92'0'0,"0"-1"0"0"0,0 1 0 0 0,0 0 0 0 0,0 0 0 0 0,0 0 0 0 0,-1 0 0 0 0,1 0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0,-1 0 0 0 0,1 0 0 0 0,0 0 0 0 0,0 0 0 0 0,0 0 0 0 0,0 0 0 0 0,0 1 0 0 0,0-1 0 0 0,0 0 0 0 0,0 0 0 0 0,0 0 0 0 0,0 0 0 0 0,0 0 0 0 0,0 0-92 0 0,0 5 1502 0 0,3 7-1067 0 0,1-4-386 0 0,0-2-1 0 0,0 1 1 0 0,1 0 0 0 0,0-1 0 0 0,0 0 0 0 0,1 0-49 0 0,8 11-167 0 0,2 4 642 0 0,-1 2 0 0 0,-1 0-1 0 0,7 16-474 0 0,-3-12 187 0 0,-17-26-128 0 0,-1-1 31 0 0,1-1-76 0 0,0-1 0 0 0,0 0 0 0 0,0 0-1 0 0,-1 0 1 0 0,1 0 0 0 0,0 1-1 0 0,-1-2-13 0 0,2-13-21 0 0,-1 0 0 0 0,0 0-1 0 0,-1 0 1 0 0,-3-15 21 0 0,0-22-187 0 0,3 47 172 0 0,0-1-4 0 0,0-1 1 0 0,0 1 0 0 0,0-1-1 0 0,1 1 1 0 0,0-1-1 0 0,1 1 1 0 0,0 0-1 0 0,0 0 1 0 0,2-5 18 0 0,-4 12-4 0 0,1-1 0 0 0,-1 1 0 0 0,0 0 0 0 0,0 0 0 0 0,0 0-1 0 0,0 0 1 0 0,1 0 0 0 0,-1 0 0 0 0,0 0 0 0 0,0 0 0 0 0,0 0 0 0 0,1 0 0 0 0,-1 0-1 0 0,0 0 1 0 0,0 0 0 0 0,1 0 0 0 0,-1 0 0 0 0,0 0 0 0 0,0 0 0 0 0,0 0 0 0 0,1 0 0 0 0,-1 0-1 0 0,0 0 1 0 0,0 0 0 0 0,0 0 0 0 0,0 1 0 0 0,1-1 0 0 0,-1 0 0 0 0,0 0 0 0 0,0 0-1 0 0,0 0 1 0 0,0 0 0 0 0,1 1 0 0 0,-1-1 4 0 0,6 5-35 0 0,-1 2 12 0 0,1 1 0 0 0,-1 0 0 0 0,0 0 0 0 0,-1 1 0 0 0,0-1-1 0 0,0 1 24 0 0,4 8-3 0 0,4 8 107 0 0,2-1 1 0 0,1-1-1 0 0,9 10-104 0 0,-21-29 121 0 0,1 0 1 0 0,-1 0-1 0 0,1 0 0 0 0,0-1 1 0 0,0 1-1 0 0,0-1 0 0 0,2 1-121 0 0,-5-4 115 0 0,-1 0 12 0 0,2-1-35 0 0,0 0 0 0 0,-1-1 1 0 0,1 1-1 0 0,0 0 0 0 0,-1-1 0 0 0,1 0 1 0 0,-1 1-1 0 0,0-1 0 0 0,1 0 1 0 0,-1 1-1 0 0,0-1 0 0 0,0 0 0 0 0,0 0 1 0 0,0 0-1 0 0,0 0 0 0 0,0-1-92 0 0,1-7 165 0 0,1 1 0 0 0,-1-1 0 0 0,0-2-165 0 0,0-1 123 0 0,1-6 43 0 0,-1-13-166 0 0,-1 16-475 0 0,1-1-1 0 0,2-8 476 0 0,-2 20-1296 0 0,1 1-375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1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15760 0 0,'0'0'464'0'0,"0"0"-9"0"0,0 1-289 0 0,13 1 1554 0 0,-7-1-895 0 0,4 2-2845 0 0,-10-3 10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1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12632 0 0,'0'1'130'0'0,"-1"0"1"0"0,0 0-1 0 0,1 1 0 0 0,-1-1 1 0 0,1 0-1 0 0,-1 0 1 0 0,1 1-1 0 0,0-1 1 0 0,0 0-1 0 0,-1 1 1 0 0,1-1-1 0 0,0 0 1 0 0,0 1-1 0 0,0-1 1 0 0,0 0-1 0 0,1 1 0 0 0,-1-1 1 0 0,0 0-1 0 0,0 1 1 0 0,1-1-131 0 0,-1 0 158 0 0,1 0 0 0 0,-1 0 0 0 0,1-1 0 0 0,0 1 1 0 0,-1 0-1 0 0,1 0 0 0 0,0-1 0 0 0,0 1 0 0 0,-1-1 0 0 0,1 1 0 0 0,0 0 1 0 0,0-1-1 0 0,0 1 0 0 0,0-1 0 0 0,0 0 0 0 0,0 1 0 0 0,0-1 1 0 0,0 0-1 0 0,0 0 0 0 0,0 1 0 0 0,0-1 0 0 0,0 0 0 0 0,0 0 0 0 0,0 0 1 0 0,0 0-1 0 0,0 0-158 0 0,18-2 1453 0 0,-16 1-1366 0 0,0 1 0 0 0,0-1 0 0 0,0 1 1 0 0,0 0-1 0 0,-1 0 0 0 0,4 0-87 0 0,-5 1 1 0 0,0-1 1 0 0,1 0-1 0 0,-1 1 0 0 0,0-1 1 0 0,0 1-1 0 0,0 0 0 0 0,1-1 1 0 0,-1 1-1 0 0,0 0 0 0 0,0 0 0 0 0,0 0 1 0 0,0-1-1 0 0,0 1 0 0 0,0 0 1 0 0,0 0-1 0 0,-1 1 0 0 0,2 0-1 0 0,0 3 0 0 0,1 0 0 0 0,-1 0 0 0 0,0 0 0 0 0,0 1 0 0 0,0-1 0 0 0,-1 0 0 0 0,0 1 0 0 0,0 5 0 0 0,5 14 0 0 0,-5-21 0 0 0,-1-3 0 0 0,0-1 0 0 0,0 0 0 0 0,0 0 0 0 0,0 0 0 0 0,1 1 0 0 0,-1-1 0 0 0,0 0 0 0 0,0 0 0 0 0,0 0 0 0 0,1 1 0 0 0,-1-1 0 0 0,0 0 0 0 0,0 0 0 0 0,1 0 0 0 0,-1 0 0 0 0,0 0 0 0 0,0 0 0 0 0,1 1 0 0 0,-1-1 0 0 0,0 0 0 0 0,0 0 0 0 0,1 0 0 0 0,-1 0 0 0 0,0 0 0 0 0,0 0 0 0 0,1 0 0 0 0,-1 0 0 0 0,0 0 0 0 0,0 0 0 0 0,1 0 0 0 0,-1 0 0 0 0,0 0 0 0 0,1-1 0 0 0,-1 1 0 0 0,0 0 0 0 0,0 0 0 0 0,1 0 0 0 0,-1 0 0 0 0,0 0 0 0 0,2-1-26 0 0,-1 0 1 0 0,1 1-1 0 0,-1-1 0 0 0,0 0 0 0 0,1 0 0 0 0,-1 0 0 0 0,0 0 0 0 0,0 0 0 0 0,1 0 0 0 0,-1 0 0 0 0,0-1 0 0 0,0 1 0 0 0,0 0 1 0 0,0-1-1 0 0,-1 1 0 0 0,1 0 0 0 0,0-1 0 0 0,0 1 0 0 0,-1-2 26 0 0,3-4-102 0 0,-1 0 1 0 0,0 0-1 0 0,0-7 102 0 0,-1 7-9 0 0,0 1 0 0 0,1 0 0 0 0,2-6 9 0 0,-4 11 11 0 0,1-1-1 0 0,0 0 1 0 0,0 1-1 0 0,0-1 0 0 0,0 0 1 0 0,1 1-1 0 0,-1-1 1 0 0,0 1-1 0 0,1 0 0 0 0,-1-1 1 0 0,1 1-1 0 0,-1 0 1 0 0,1 0-1 0 0,0 0 0 0 0,-1 0 1 0 0,1 0-1 0 0,0 1 1 0 0,0-1-1 0 0,0 0 0 0 0,0 1-10 0 0,-1 0 16 0 0,-1-1 0 0 0,1 1-1 0 0,0 0 1 0 0,-1 0-1 0 0,1 1 1 0 0,0-1-1 0 0,0 0 1 0 0,-1 0 0 0 0,1 0-1 0 0,0 0 1 0 0,-1 1-1 0 0,1-1 1 0 0,0 0-1 0 0,-1 0 1 0 0,1 1 0 0 0,0-1-1 0 0,-1 1 1 0 0,1-1-1 0 0,-1 1 1 0 0,1-1-1 0 0,-1 1 1 0 0,1-1 0 0 0,-1 1-16 0 0,13 13 193 0 0,-12-11-177 0 0,2 1 15 0 0,0 1 0 0 0,-1 0 0 0 0,1 0 0 0 0,-1 0 0 0 0,-1 0 0 0 0,2 3-31 0 0,2 8 50 0 0,-3-9 32 0 0,0 0 0 0 0,-1 0 0 0 0,0 0-1 0 0,0 5-81 0 0,3 14 493 0 0,-4-20-316 0 0,0-5-165 0 0,0-1 0 0 0,0 0 0 0 0,0 0 1 0 0,0 1-1 0 0,0-1 0 0 0,0 0 0 0 0,0 1 0 0 0,0-1 0 0 0,0 0 0 0 0,0 1 1 0 0,1-1-1 0 0,-1 0 0 0 0,0 0 0 0 0,0 1 0 0 0,0-1 0 0 0,0 0 0 0 0,0 0 1 0 0,0 1-1 0 0,1-1 0 0 0,-1 0 0 0 0,0 0 0 0 0,0 1 0 0 0,1-1-12 0 0,-1 0 91 0 0,0 0-22 0 0,7-13-5 0 0,-2-9 67 0 0,1 0 0 0 0,1 0-1 0 0,0 0 1 0 0,2 1 0 0 0,1 0-1 0 0,9-15-130 0 0,-17 34-12 0 0,0 0 1 0 0,-1-1-1 0 0,1 1 0 0 0,0 0 0 0 0,0 0 0 0 0,0 0 1 0 0,0 1-1 0 0,0-1 0 0 0,0 0 0 0 0,2 0 12 0 0,-3 2-5 0 0,0-1 1 0 0,0 1-1 0 0,0-1 1 0 0,0 1-1 0 0,-1 0 0 0 0,1-1 1 0 0,0 1-1 0 0,0 0 0 0 0,0 0 1 0 0,1 0-1 0 0,-1 0 0 0 0,0 0 1 0 0,0 0-1 0 0,0 0 1 0 0,0 0-1 0 0,0 0 0 0 0,0 0 1 0 0,0 0-1 0 0,0 1 0 0 0,0-1 1 0 0,0 1-1 0 0,-1-1 0 0 0,1 0 1 0 0,0 1-1 0 0,0-1 1 0 0,0 1-1 0 0,0 0 0 0 0,0-1 5 0 0,3 4 104 0 0,0 1-1 0 0,0-1 1 0 0,0 1-1 0 0,-1-1 1 0 0,1 1-1 0 0,-1 0 1 0 0,1 3-104 0 0,18 39 657 0 0,-17-35-777 0 0,1 4 83 0 0,-1 0 0 0 0,-1 0 1 0 0,0 4 36 0 0,-1-11-233 0 0,-3-5-1242 0 0,2-2 607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1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48 11344 0 0,'-2'-6'351'0'0,"0"1"1"0"0,1-1-1 0 0,-1 0 1 0 0,1 0-1 0 0,0 0 1 0 0,1-5-352 0 0,0 10 731 0 0,0 1-22 0 0,0 0-112 0 0,0 0-49 0 0,0 0-11 0 0,2 9 410 0 0,7 29 812 0 0,2 16-1759 0 0,1 7 632 0 0,-3-7 411 0 0,3 39-1043 0 0,-4-23 482 0 0,-5-40-301 0 0,-1-1-1 0 0,-1 3-180 0 0,-11-41 65 0 0,4 5-88 0 0,-8-15-316 0 0,-10-17 339 0 0,16 23 4 0 0,0 1 0 0 0,0 0 0 0 0,-1 1 1 0 0,-1 0-1 0 0,0 0 0 0 0,-7-5-4 0 0,15 14 0 0 0,-2-1 0 0 0,0 0 0 0 0,0 0 0 0 0,-1 0 0 0 0,1 1 0 0 0,0-1 0 0 0,-6-1 0 0 0,7 3-1 0 0,-1 0-1 0 0,0 0 0 0 0,0 0 1 0 0,0 0-1 0 0,0 1 1 0 0,0-1-1 0 0,1 1 0 0 0,-1 0 1 0 0,0 1-1 0 0,-1-1 2 0 0,3 0-8 0 0,0 1 1 0 0,0-1-1 0 0,1 1 1 0 0,-1-1-1 0 0,0 1 0 0 0,1 0 1 0 0,-1 0-1 0 0,0 0 0 0 0,1-1 1 0 0,-1 2-1 0 0,1-1 0 0 0,-1 0 1 0 0,1 0-1 0 0,0 0 0 0 0,-1 1 1 0 0,1-1-1 0 0,0 0 1 0 0,0 1-1 0 0,0-1 0 0 0,0 1 1 0 0,0 0-1 0 0,0-1 0 0 0,1 1 8 0 0,-2 4 15 0 0,0-1 0 0 0,0 1 0 0 0,1 0 0 0 0,0-1 0 0 0,0 1 0 0 0,0 0-1 0 0,1 3-14 0 0,0 10-13 0 0,2 12 13 0 0,-2-25 5 0 0,2 3 12 0 0,-1 0 0 0 0,1 0-1 0 0,3 6-16 0 0,0 3 421 0 0,-3-11-273 0 0,1 0-1 0 0,0 1 1 0 0,1-1 0 0 0,0-1-1 0 0,0 1 1 0 0,0 0 0 0 0,1-1 0 0 0,0 0-1 0 0,2 3-147 0 0,-5-7-54 0 0,0-1-1 0 0,1 1 1 0 0,-1 0-1 0 0,0-1 1 0 0,1 1-1 0 0,-1-1 0 0 0,1 0 1 0 0,-1 0-1 0 0,1 0 1 0 0,-1 0-1 0 0,1 0 1 0 0,0-1-1 0 0,0 1 1 0 0,-1-1-1 0 0,1 0 0 0 0,0 0 1 0 0,0 0-1 0 0,0 0 1 0 0,-1 0-1 0 0,1 0 1 0 0,0-1-1 0 0,-1 1 1 0 0,1-1-1 0 0,2-1 55 0 0,0 0-907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 12416 0 0,'0'0'365'0'0,"-2"4"127"0"0,0-2-226 0 0,1 1-1 0 0,0-1 1 0 0,0 0 0 0 0,0 1 0 0 0,1-1-1 0 0,-1 0 1 0 0,1 1 0 0 0,-1-1 0 0 0,1 1-1 0 0,0-1 1 0 0,0 1 0 0 0,0-1 0 0 0,0 1-1 0 0,0-1 1 0 0,1 1-266 0 0,0 2 443 0 0,0 1 0 0 0,1-1 1 0 0,0 0-1 0 0,1 0 0 0 0,0 2-443 0 0,6 13 652 0 0,-8-16-509 0 0,1 1 0 0 0,1-1 1 0 0,-1 0-1 0 0,0 0 0 0 0,1 0 0 0 0,0-1 0 0 0,0 1 0 0 0,0-1 0 0 0,0 1 0 0 0,3 1-143 0 0,-4-3 38 0 0,0-1 1 0 0,0 1-1 0 0,0-1 1 0 0,0 0-1 0 0,0 1 1 0 0,0-1-1 0 0,0 0 1 0 0,0 0-1 0 0,0 0 1 0 0,1-1-1 0 0,-1 1 1 0 0,0-1-1 0 0,0 1 1 0 0,1-1-1 0 0,-1 0 1 0 0,0 0-1 0 0,1 0 1 0 0,-1 0-1 0 0,0 0 1 0 0,1 0-1 0 0,-1-1 1 0 0,1 1-39 0 0,0-1 15 0 0,0 0-1 0 0,0 0 1 0 0,0 0 0 0 0,0-1 0 0 0,-1 1 0 0 0,1-1 0 0 0,0 0 0 0 0,-1 0-1 0 0,0 1 1 0 0,1-2 0 0 0,-1 1 0 0 0,0 0 0 0 0,0 0 0 0 0,0-1 0 0 0,0 1 0 0 0,0-1-1 0 0,-1 1 1 0 0,1-1 0 0 0,-1 0 0 0 0,0 0 0 0 0,0 0 0 0 0,0 0 0 0 0,0 0 0 0 0,0 0-1 0 0,-1 0 1 0 0,1-1-15 0 0,-1 0-1 0 0,1 0 0 0 0,-1-1 0 0 0,0 1 0 0 0,-1-1 0 0 0,1 1 0 0 0,-1-1 0 0 0,0 1 0 0 0,0 0 0 0 0,0 0-1 0 0,-1-1 1 0 0,0 1 0 0 0,1 0 0 0 0,-1 0 0 0 0,-1 0 0 0 0,1 1 0 0 0,-1-1 0 0 0,-1-2 1 0 0,-1 1-62 0 0,1 0 0 0 0,-1 1 1 0 0,1-1-1 0 0,-2 1 0 0 0,1 1 1 0 0,0-1-1 0 0,-1 1 0 0 0,1-1 0 0 0,-1 1 1 0 0,0 1-1 0 0,-5-2 62 0 0,-19-7-527 0 0,25 9 417 0 0,4 2-465 0 0,1-1-200 0 0,0-2-37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62 10664 0 0,'0'0'232'0'0,"-1"0"-14"0"0,-3-9 1828 0 0,5 8 1383 0 0,-1 1-3244 0 0,1 1 0 0 0,0-1 0 0 0,-1 1 0 0 0,1 0-1 0 0,-1-1 1 0 0,1 1 0 0 0,-1 0 0 0 0,1-1 0 0 0,-1 1 0 0 0,0 0 0 0 0,1-1-1 0 0,-1 1-184 0 0,7 16 1151 0 0,34 92 362 0 0,-27-79-938 0 0,-10-22-176 0 0,-1-1-1 0 0,1 0 0 0 0,0 4-398 0 0,-5-11 3 0 0,1 0 1 0 0,0 0 0 0 0,0 0 0 0 0,0 0-1 0 0,0 0 1 0 0,0 0 0 0 0,0 0-1 0 0,0 0 1 0 0,0 0 0 0 0,0 0 0 0 0,0 0-1 0 0,0 0 1 0 0,0 0 0 0 0,0 0 0 0 0,0 1-1 0 0,0-1 1 0 0,0 0 0 0 0,0 0 0 0 0,1 0-1 0 0,-1 0 1 0 0,0 0 0 0 0,0 0-1 0 0,0 0 1 0 0,0 0 0 0 0,0 0 0 0 0,0 0-1 0 0,0 0 1 0 0,0 0 0 0 0,0 0 0 0 0,0 0-1 0 0,0 0 1 0 0,0 0 0 0 0,0 0-1 0 0,0 0 1 0 0,0 0 0 0 0,0 0 0 0 0,0 0-1 0 0,0 0 1 0 0,0 1 0 0 0,0-1 0 0 0,1 0-1 0 0,-1 0 1 0 0,0 0 0 0 0,0 0-1 0 0,0 0 1 0 0,0 0 0 0 0,0 0 0 0 0,0 0-1 0 0,0 0 1 0 0,0 0 0 0 0,0 0 0 0 0,0-1-1 0 0,0 1 1 0 0,0 0 0 0 0,0 0 0 0 0,0 0-1 0 0,0 0 1 0 0,0 0 0 0 0,1 0-1 0 0,-1 0 1 0 0,0 0 0 0 0,0 0 0 0 0,0 0-1 0 0,0 0 1 0 0,0 0-4 0 0,2-6 41 0 0,1-4-81 0 0,-2 5 59 0 0,2-25-19 0 0,0-17 0 0 0,-1-68 0 0 0,-2 113 0 0 0,0 0 0 0 0,0 0 0 0 0,1 1 0 0 0,-1-1 0 0 0,0 0 0 0 0,1 0 0 0 0,0-2 0 0 0,1 0 0 0 0,-2 0-12 0 0,1 4-9 0 0,-1 0 0 0 0,1 0 0 0 0,0 0 0 0 0,0 0 0 0 0,-1 0-1 0 0,1 0 1 0 0,0 0 0 0 0,0 0 0 0 0,-1 0 0 0 0,1 0 0 0 0,0 0-1 0 0,-1 1 1 0 0,1-1 0 0 0,0 0 0 0 0,0 1 21 0 0,3 2-21 0 0,0 0 0 0 0,-1 0 0 0 0,1 0 0 0 0,-1 1-1 0 0,0 0 1 0 0,0 0 0 0 0,2 3 21 0 0,18 31 25 0 0,-16-24-37 0 0,21 35 180 0 0,-24-41-86 0 0,1 0 171 0 0,-1 0 0 0 0,1-1-1 0 0,1 1-252 0 0,-6-7 72 0 0,1 0-1 0 0,0 0 0 0 0,0 0 0 0 0,0 0 1 0 0,1 0-1 0 0,-1 0 0 0 0,0 0 1 0 0,0 0-1 0 0,0 0 0 0 0,1-1 0 0 0,0 1-71 0 0,-2-1 15 0 0,1 1 0 0 0,-1-1 0 0 0,1 0 0 0 0,-1 0 0 0 0,1-1 0 0 0,-1 1 0 0 0,1 0 0 0 0,-1 0 0 0 0,1 0 0 0 0,-1 0-1 0 0,1 0 1 0 0,-1 0 0 0 0,0-1 0 0 0,1 1 0 0 0,-1 0 0 0 0,1 0 0 0 0,-1-1 0 0 0,1 1 0 0 0,-1 0 0 0 0,0 0 0 0 0,1-1-1 0 0,-1 1 1 0 0,0-1 0 0 0,1 1 0 0 0,-1 0 0 0 0,0-1 0 0 0,0 1 0 0 0,1-1 0 0 0,-1 1 0 0 0,0 0 0 0 0,0-1 0 0 0,0 1 0 0 0,0-1-1 0 0,0 1 1 0 0,1-1 0 0 0,-1 1 0 0 0,0-1-15 0 0,4-10 66 0 0,-1-1 0 0 0,0 0 0 0 0,-1 0 1 0 0,0-1-1 0 0,0-7-66 0 0,-1-5-1326 0 0,-2 1 0 0 0,0-8 1326 0 0,-2 14-2547 0 0,3 11 727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1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8328 0 0,'0'0'304'0'0,"0"0"-100"0"0,0 0 338 0 0,0 0 170 0 0,-4 10 2872 0 0,6-4-2796 0 0,0 1 0 0 0,0-1 0 0 0,0 0 0 0 0,4 5-788 0 0,-3-4 481 0 0,0 0 1 0 0,0-1-1 0 0,-1 1 0 0 0,1 1-481 0 0,0 11 866 0 0,-3-15-885 0 0,1 1 0 0 0,0-1 0 0 0,0 1 0 0 0,0-1 0 0 0,0 1 0 0 0,1-1-1 0 0,0 2 20 0 0,0-4-60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 15528 0 0,'0'0'333'0'0,"5"-10"134"0"0,-5 9-255 0 0,0 0 1 0 0,0 1 0 0 0,0-1 0 0 0,1 0 0 0 0,-1 0 0 0 0,0 1 0 0 0,0-1 0 0 0,0 0-1 0 0,0 0 1 0 0,-1 1 0 0 0,1-1 0 0 0,0 0 0 0 0,0 0 0 0 0,0 1 0 0 0,-1-1 0 0 0,1 0 0 0 0,0 1-1 0 0,-1-1-212 0 0,1 0 582 0 0,-5 2-13 0 0,1 1-509 0 0,1-1 0 0 0,0 1 1 0 0,0 0-1 0 0,0 0 0 0 0,0 0 0 0 0,1 0 1 0 0,-1 1-1 0 0,1-1 0 0 0,-1 1 0 0 0,1 0 1 0 0,0-1-1 0 0,0 1 0 0 0,0 0 0 0 0,-1 1-60 0 0,-2 5 154 0 0,1 0 1 0 0,0 0-1 0 0,0 0 0 0 0,-1 5-154 0 0,3-8 75 0 0,1 0 0 0 0,-1 0 0 0 0,1 0 0 0 0,0 0 0 0 0,1 0 0 0 0,0 0 0 0 0,0 0 0 0 0,0 0 0 0 0,1 0 0 0 0,-1 0 0 0 0,2 4-75 0 0,-1-6 36 0 0,1 0 1 0 0,-1 0 0 0 0,1 0 0 0 0,0 0 0 0 0,0 0-1 0 0,0-1 1 0 0,0 1 0 0 0,0-1 0 0 0,1 1-1 0 0,0-1 1 0 0,0 0 0 0 0,0 0 0 0 0,0 0 0 0 0,0-1-1 0 0,0 1 1 0 0,4 1-37 0 0,8 5 208 0 0,1-2-1 0 0,0 1 1 0 0,14 3-208 0 0,14 6 393 0 0,-40-15-356 0 0,0 0-1 0 0,1 0 1 0 0,-1 1-1 0 0,0 0 1 0 0,0-1-1 0 0,-1 1 1 0 0,1 0-1 0 0,-1 1 1 0 0,1-1-1 0 0,0 2-36 0 0,-2-2 1 0 0,0 0 0 0 0,0 0 0 0 0,0 0-1 0 0,-1 0 1 0 0,1 1 0 0 0,-1-1 0 0 0,0 0-1 0 0,0 1 1 0 0,0-1 0 0 0,-1 1 0 0 0,1-1 0 0 0,-1 1-1 0 0,1-1 1 0 0,-1 2-1 0 0,0 0 0 0 0,-1 0 0 0 0,1 1 0 0 0,-1-1 0 0 0,0 0 0 0 0,0 0 0 0 0,0 0 0 0 0,-1 0 0 0 0,0 0 0 0 0,0 0 0 0 0,0-1 0 0 0,0 1 0 0 0,-1-1 0 0 0,0 1 0 0 0,0-1 0 0 0,-2 2 0 0 0,4-5-49 0 0,0 1 1 0 0,-1-1-1 0 0,1 0 0 0 0,-1 0 1 0 0,1 0-1 0 0,-1-1 0 0 0,1 1 0 0 0,-1 0 1 0 0,0 0-1 0 0,1-1 0 0 0,-1 1 0 0 0,0-1 1 0 0,0 0-1 0 0,1 1 0 0 0,-1-1 1 0 0,-1 0 48 0 0,-17-1-3707 0 0,12-1 1625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51 7376 0 0,'0'0'158'0'0,"-1"0"-4"0"0,-1 0-122 0 0,-8 1 436 0 0,3 0 1180 0 0,2 0-402 0 0,4-1-1076 0 0,0 0-1 0 0,1 1 0 0 0,-1-1 0 0 0,0 0 1 0 0,1 1-1 0 0,-1-1 0 0 0,0 1 0 0 0,1-1 1 0 0,-1 1-1 0 0,1 0 0 0 0,-1-1 0 0 0,1 1-169 0 0,-3 2 405 0 0,1-1-254 0 0,1 0 0 0 0,-1 0 0 0 0,1 0 0 0 0,-1 0 0 0 0,1 0 0 0 0,0 0 1 0 0,0 1-1 0 0,0-1 0 0 0,0 0 0 0 0,1 1 0 0 0,-1-1 0 0 0,0 1 0 0 0,1-1 0 0 0,0 1 0 0 0,0-1 0 0 0,-1 1-151 0 0,1 9 271 0 0,0 0 0 0 0,2 9-271 0 0,-2-16 60 0 0,3 22 212 0 0,2-1-1 0 0,1 0 1 0 0,0-1 0 0 0,2 1 0 0 0,1-1 0 0 0,1-1 0 0 0,2 0-1 0 0,8 15-271 0 0,-17-36 47 0 0,-1 1 0 0 0,1 0 0 0 0,0-1 0 0 0,0 1 0 0 0,1-1 0 0 0,-1 0 0 0 0,1 0 0 0 0,0 0 0 0 0,-1 0 0 0 0,1-1 0 0 0,0 0 0 0 0,1 0 0 0 0,-1 0 0 0 0,4 1-47 0 0,-6-2 31 0 0,0-1 0 0 0,-1 0 0 0 0,1 0 0 0 0,0 0 0 0 0,0-1 0 0 0,-1 1-1 0 0,1 0 1 0 0,0-1 0 0 0,-1 1 0 0 0,1-1 0 0 0,0 1 0 0 0,-1-1 0 0 0,1 0 0 0 0,-1 0 0 0 0,1 1 0 0 0,-1-1 0 0 0,1-1 0 0 0,-1 1 0 0 0,1 0-31 0 0,4-5 140 0 0,0 0 0 0 0,-1 0 0 0 0,4-4-140 0 0,-2 1 14 0 0,0 1 88 0 0,0-1 0 0 0,0 0 0 0 0,-1 0 0 0 0,0-1 0 0 0,-1 0 0 0 0,0 0 0 0 0,0 0 0 0 0,0-2-102 0 0,2-10 164 0 0,-2 11-386 0 0,-2-1-1 0 0,3-10 223 0 0,2-21-203 0 0,-2 6 201 0 0,2 0 0 0 0,2-1 2 0 0,0 8 0 0 0,6-18 0 0 0,-16 45-37 0 0,0 2-154 0 0,0 1-54 0 0,0 0-10 0 0,0 0-198 0 0,0 0-831 0 0,0 0-363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9728 0 0,'0'0'208'0'0,"8"4"2360"0"0,-6-2-2212 0 0,0 1 0 0 0,-1-1 0 0 0,1 1 0 0 0,-1-1 0 0 0,1 1 0 0 0,-1-1 0 0 0,0 1 0 0 0,0 0 0 0 0,1 2-356 0 0,5 28 1359 0 0,-3-7-191 0 0,-1 0 0 0 0,-2 26-1168 0 0,-1-51-96 0 0,0-1-2 0 0,2-2 106 0 0,-1 0 0 0 0,1 0 0 0 0,-1 0 0 0 0,1 0 0 0 0,-1 0 0 0 0,0 0 0 0 0,0-1-8 0 0,0 3 6 0 0,6-15 48 0 0,0-1-1 0 0,-1 1 1 0 0,1-7-54 0 0,10-24-1 0 0,-16 42-7 0 0,1 0 0 0 0,0 0 0 0 0,0 0 0 0 0,0 1 0 0 0,1-1 0 0 0,0 1 0 0 0,-1-1 0 0 0,1 1 0 0 0,0 0 0 0 0,1 0 0 0 0,2-3 8 0 0,-5 6-1 0 0,0-1 0 0 0,0 1 0 0 0,0-1 0 0 0,0 1 0 0 0,0 0 0 0 0,0-1 0 0 0,0 1 0 0 0,0 0 0 0 0,0 0 0 0 0,0-1 0 0 0,0 1 0 0 0,0 0 0 0 0,0 0 0 0 0,0 0 0 0 0,0 0 0 0 0,0 1 0 0 0,0-1 0 0 0,1 0 0 0 0,-1 0 0 0 0,1 1 1 0 0,-1 0 16 0 0,1 0-1 0 0,-1-1 0 0 0,1 1 1 0 0,-1 1-1 0 0,0-1 1 0 0,1 0-1 0 0,-1 0 0 0 0,0 0 1 0 0,0 1-1 0 0,1-1 0 0 0,-1 1 1 0 0,0-1-16 0 0,2 4 106 0 0,0 1 0 0 0,0 0 0 0 0,-1-1-1 0 0,0 1 1 0 0,0 0 0 0 0,1 5-106 0 0,24 78 1302 0 0,-22-76-1565 0 0,-3-7 246 0 0,0-6 13 0 0,-2 0 0 0 0,0 1-96 0 0,0-1-206 0 0,0 0-80 0 0,7-1-1977 0 0,-2 0 665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11856 0 0,'0'0'336'0'0,"0"0"72"0"0,0 0-328 0 0,0 0-80 0 0,-3 5 0 0 0,-1-1 0 0 0,1 0 344 0 0,1 0 48 0 0,-1 1 16 0 0,1-1 0 0 0,0 0-616 0 0,0 2-120 0 0,-1-2-24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8840 0 0,'-8'6'90'0'0,"4"-4"-50"0"0,1 1 0 0 0,0-1-1 0 0,-1 1 1 0 0,1 0 0 0 0,0 0-1 0 0,0 0 1 0 0,0 0 0 0 0,-1 3-40 0 0,-6 8 1441 0 0,10-13-665 0 0,0-1-7 0 0,0 0-55 0 0,0 0-30 0 0,7 7 1313 0 0,-5-7-1823 0 0,0 1 1 0 0,0-1-1 0 0,1 1 1 0 0,-1-1-1 0 0,0 1 0 0 0,0-1 1 0 0,0 0-1 0 0,0 0 1 0 0,0 0-1 0 0,0 0 0 0 0,0-1 1 0 0,0 1-1 0 0,0-1 1 0 0,0 1-1 0 0,0-1 0 0 0,1 0-174 0 0,0 0 83 0 0,0 1 0 0 0,0-1-1 0 0,0 0 1 0 0,0 1 0 0 0,0 0-1 0 0,0 0 1 0 0,2 0-83 0 0,-3 0 11 0 0,0 0 1 0 0,0 1-1 0 0,0-1 0 0 0,0 1 1 0 0,-1-1-1 0 0,1 1 0 0 0,0-1 1 0 0,0 1-1 0 0,-1 0 0 0 0,1 0 0 0 0,0 0 1 0 0,-1 0-1 0 0,1 0 0 0 0,0 1-11 0 0,-1 0 22 0 0,0 0 0 0 0,0-1 0 0 0,0 1 0 0 0,0 0 0 0 0,0 0 0 0 0,0 0 0 0 0,-1 0 0 0 0,1 0 0 0 0,-1 0 0 0 0,1 0-1 0 0,-1 0 1 0 0,1 2-22 0 0,5 73 12 0 0,-5-72-145 0 0,-1-2 205 0 0,0 0 0 0 0,0-1 1 0 0,1 1-1 0 0,-1 0 0 0 0,1-1 1 0 0,0 1-1 0 0,0 1-72 0 0,-1-3 54 0 0,1 0 0 0 0,-1-1 0 0 0,1 1-1 0 0,-1 0 1 0 0,1-1 0 0 0,-1 1 0 0 0,1-1-1 0 0,-1 1 1 0 0,1-1 0 0 0,0 1 0 0 0,-1-1 0 0 0,1 1-1 0 0,0-1 1 0 0,-1 1 0 0 0,1-1 0 0 0,0 0-1 0 0,0 1 1 0 0,-1-1 0 0 0,1 0 0 0 0,0 0 0 0 0,0 0-1 0 0,0 1 1 0 0,-1-1 0 0 0,1 0 0 0 0,0 0-1 0 0,0 0 1 0 0,0 0 0 0 0,-1 0 0 0 0,1-1 0 0 0,0 1-1 0 0,0 0-53 0 0,1 0 4 0 0,-1-1-1 0 0,0 1 1 0 0,1-1-1 0 0,-1 0 1 0 0,0 1-1 0 0,1-1 1 0 0,-1 0 0 0 0,0 0-1 0 0,0 0 1 0 0,0 0-1 0 0,0 0 1 0 0,0 0-1 0 0,0 0 1 0 0,0 0-1 0 0,0-1-3 0 0,14-19-417 0 0,-12 16-95 0 0,-1 1 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12600 0 0,'0'0'366'0'0,"0"0"1"0"0,0 1-235 0 0,6 22 2283 0 0,-5-18-1972 0 0,0 0 1 0 0,1 0-1 0 0,-1 0 1 0 0,1-1-1 0 0,0 1 1 0 0,0 0-1 0 0,0-1 1 0 0,1 1-1 0 0,1 1-443 0 0,27 32 2662 0 0,7 15-2662 0 0,-35-49 62 0 0,1 2 31 0 0,0 1 0 0 0,0-1 0 0 0,1 0 0 0 0,0 0 0 0 0,0-1 0 0 0,0 1 0 0 0,1-1-1 0 0,0 0 1 0 0,5 3-93 0 0,-8-6-108 0 0,1 0-220 0 0,-1-1-4348 0 0,-3-1 4028 0 0,0 0-169 0 0,0 0-709 0 0,0 0-298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0:2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8 8752 0 0,'0'0'318'0'0,"-11"-6"3196"0"0,10 6-3359 0 0,0-1 0 0 0,0 1 1 0 0,1 0-1 0 0,-1 0 0 0 0,0 0 1 0 0,0 0-1 0 0,1 0 0 0 0,-1 0 1 0 0,0 0-1 0 0,0 0 0 0 0,0 0 1 0 0,1 1-1 0 0,-1-1 0 0 0,0 0 0 0 0,0 0 1 0 0,1 1-1 0 0,-1-1 0 0 0,0 0 1 0 0,1 1-1 0 0,-1-1 0 0 0,0 1 1 0 0,1-1-1 0 0,-1 1 0 0 0,0 0-155 0 0,-14 13 1400 0 0,10-7-1125 0 0,0 0 0 0 0,0 1 0 0 0,0 0 0 0 0,1 0 0 0 0,1 0 0 0 0,-1 0 0 0 0,-1 8-275 0 0,-1-1 227 0 0,-8 22 85 0 0,2 1 0 0 0,1 0 0 0 0,1 3-312 0 0,10-27-1788 0 0,0-13 808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4:3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5013 9 10752 0 0,'0'0'314'0'0,"0"0"-6"0"0,-1 0-198 0 0,-13-2-86 0 0,-1-3 32 0 0,12 4-60 0 0,0 1 10 0 0,0 0 1 0 0,1-1 0 0 0,-1 1 0 0 0,0 0-1 0 0,1 1 1 0 0,-1-1 0 0 0,0 0 0 0 0,1 1-1 0 0,-1-1 1 0 0,1 1 0 0 0,-1 0 0 0 0,0 0-1 0 0,1 0 1 0 0,-2 1-7 0 0,-4 3 100 0 0,0 0-1 0 0,1 0 1 0 0,-6 5-100 0 0,-5 4 87 0 0,-58 42 453 0 0,62-45-249 0 0,0 0 69 0 0,-1-1 0 0 0,0-1 0 0 0,0 0 1 0 0,-10 4-361 0 0,20-12 30 0 0,-42 20 476 0 0,-12 7-506 0 0,20-9 183 0 0,0-2 1 0 0,-13 3-184 0 0,13-6 212 0 0,2 2 1 0 0,-22 13-213 0 0,-42 27 288 0 0,70-39-278 0 0,-1-2 0 0 0,-1-2 1 0 0,-1 0-1 0 0,-2-2-10 0 0,-31 12 216 0 0,39-12-146 0 0,-44 15-37 0 0,-11 10-33 0 0,-15 6 0 0 0,51-24 0 0 0,-28 17 0 0 0,35-14 18 0 0,-188 92 198 0 0,14-9-91 0 0,164-81-88 0 0,-21 6-37 0 0,-27 13 28 0 0,-33 16 35 0 0,-143 68-63 0 0,76-33 240 0 0,158-75-168 0 0,-1-2 0 0 0,-1-2 0 0 0,-3-1-72 0 0,-3 2-8 0 0,-29 10 8 0 0,2 4 0 0 0,-10 7 0 0 0,49-20 0 0 0,-35 9 0 0 0,-1 0 0 0 0,-8 6 0 0 0,-115 43 64 0 0,108-48-64 0 0,36-12 0 0 0,-14 9 0 0 0,-2-2 0 0 0,36-11 0 0 0,-1-1 0 0 0,-1-1 0 0 0,0-2 0 0 0,-26 1 0 0 0,29-2 0 0 0,1 1 0 0 0,0 1 0 0 0,-21 9 0 0 0,5-1 0 0 0,17-8 0 0 0,-31 11 0 0 0,-23 11 0 0 0,-17 6 0 0 0,3-2 0 0 0,74-25 0 0 0,-1-1 0 0 0,-1-1 0 0 0,-1 0 0 0 0,-3-2 0 0 0,19-2 0 0 0,0-1 0 0 0,0 1 0 0 0,0 0 0 0 0,0 1 0 0 0,0 0 0 0 0,-6 4 0 0 0,8-4 0 0 0,0 0 0 0 0,0 0 0 0 0,0-1 0 0 0,0 0 0 0 0,-1 0 0 0 0,1-1 0 0 0,-5 1 0 0 0,6-2 0 0 0,2 0 0 0 0,-1-2 0 0 0,4 2 0 0 0,1-1 0 0 0,-1 1 0 0 0,1 0 0 0 0,-1-1 0 0 0,1 1 0 0 0,-1-1 0 0 0,1 1 0 0 0,-1-1 0 0 0,1 0 0 0 0,0 1 0 0 0,-1-1 0 0 0,1 1 0 0 0,0-1 0 0 0,-1 0 0 0 0,1 1 0 0 0,0-1 0 0 0,0 0 0 0 0,0 1 0 0 0,0-1 0 0 0,-1 0 0 0 0,1 1 0 0 0,0-1 0 0 0,0 0 0 0 0,0 1 0 0 0,0-1 0 0 0,0 0 0 0 0,1 0 0 0 0,-1 1 0 0 0,0-2 0 0 0,0 0 0 0 0,0 0 0 0 0,0 1 0 0 0,0 0 0 0 0,0 0 0 0 0,0 0 0 0 0,0 0 0 0 0,1-1 0 0 0,-1 1 0 0 0,0 0 0 0 0,1 0 0 0 0,-1 0 0 0 0,0 0 0 0 0,1 0 0 0 0,-1 0 0 0 0,1 0 0 0 0,0 0 0 0 0,-1 0 0 0 0,1 0 0 0 0,0 0 0 0 0,-1 0 0 0 0,5-6 0 0 0,-4 6 0 0 0,-1 0 0 0 0,0 0 0 0 0,1 0 0 0 0,-1 0 0 0 0,1 0 0 0 0,0 0 0 0 0,-1 0 0 0 0,1 0 0 0 0,0 1 0 0 0,-1-1 0 0 0,1 0 0 0 0,0 1 0 0 0,0-1 0 0 0,0 0 0 0 0,0 1 0 0 0,0-1 0 0 0,1 0 0 0 0,0-1 0 0 0,0 1 0 0 0,0-1 0 0 0,0 0 0 0 0,0 1 0 0 0,-1-1 0 0 0,1 0 0 0 0,0 0 0 0 0,-1 0 0 0 0,0 0 0 0 0,1 0 0 0 0,-1-2 0 0 0,2-1-12 0 0,-3 4-36 0 0,-4 1 38 0 0,0 1 0 0 0,0 0 0 0 0,1-1 0 0 0,-1 1-1 0 0,0 0 1 0 0,1 1 0 0 0,-1-1 0 0 0,1 1-1 0 0,-1-1 1 0 0,1 1 0 0 0,0 0 0 0 0,0 0-1 0 0,0 1 1 0 0,0-1 0 0 0,0 1 0 0 0,0-1-1 0 0,1 1 11 0 0,-16 11-2 0 0,-7 1-58 0 0,23-14 60 0 0,-1 3 0 0 0,-2 1 0 0 0,0 1 0 0 0,0 3-2 0 0,4-9 6 0 0,-5 18-70 0 0,2-11 66 0 0,-1-1 0 0 0,-1 2-1 0 0,5-7 2 0 0,-7 5 50 0 0,7-5-118 0 0,1-1-13 0 0,0 0 0 0 0,0 0 0 0 0,0 0 3 0 0,0 0 10 0 0,0 1 14 0 0,0-1 53 0 0,0 1 0 0 0,0-1-1 0 0,0 1 1 0 0,0-1 0 0 0,0 0-1 0 0,0 1 1 0 0,0-1 0 0 0,0 1-1 0 0,0-1 1 0 0,1 0 0 0 0,-1 1-1 0 0,0-1 1 0 0,0 0 0 0 0,0 1 0 0 0,1-1-1 0 0,-1 0 1 0 0,0 1 0 0 0,0-1-1 0 0,1 0 1 0 0,-1 1 0 0 0,0-1-1 0 0,0 0 1 0 0,1 0 0 0 0,-1 1-1 0 0,0-1 1 0 0,1 0 0 0 0,-1 0 0 0 0,0 0-1 0 0,1 1 1 0 0,-1-1 0 0 0,1 0-1 0 0,-1 0 1 0 0,2 1 0 0 0,1 1 6 0 0,0 0 0 0 0,0 0 0 0 0,0-1 0 0 0,0 1 0 0 0,1-1 0 0 0,0 1-6 0 0,11 4 88 0 0,-10-4-33 0 0,-1 0 1 0 0,1 0 0 0 0,0-1 0 0 0,0 0 0 0 0,0 0 0 0 0,0 0 0 0 0,3-1-56 0 0,38 1 694 0 0,-29-1-393 0 0,-16 0-285 0 0,0 0-1 0 0,0 0 0 0 0,0 1 1 0 0,-1-1-1 0 0,1 0 1 0 0,0 0-1 0 0,0 1 1 0 0,0-1-1 0 0,0 0 1 0 0,-1 1-1 0 0,1-1 1 0 0,0 1-1 0 0,0-1-15 0 0,0 1 6 0 0,-1-1 0 0 0,1 1 0 0 0,0-1 0 0 0,-1 0 0 0 0,1 1 0 0 0,0-1 0 0 0,-1 0 0 0 0,1 1 0 0 0,0-1 0 0 0,0 0 0 0 0,-1 0 0 0 0,2 0-6 0 0,2 0 0 0 0,-1 0 0 0 0,1 0 0 0 0,-1 1 0 0 0,1-1 0 0 0,0 1 0 0 0,-1 0 0 0 0,1 0 0 0 0,-1 0 0 0 0,9 2 11 0 0,-6-3 41 0 0,-2 2 24 0 0,-4-2-23 0 0,0 0 11 0 0,1 1-10 0 0,1 4-44 0 0,1-3-43 0 0,-3-1-139 0 0,0-1-56 0 0,0 0-11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0:44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6384 217 9320 0 0,'4'-7'88'0'0,"0"0"0"0"0,-1 0-1 0 0,1 0 1 0 0,-1 0 0 0 0,1-6-88 0 0,4-8-13 0 0,1 0-379 0 0,-1-1 0 0 0,-1 0 0 0 0,-1 0 0 0 0,1-8 392 0 0,-6 24 40 0 0,0 3 123 0 0,-1 1 0 0 0,1-1 0 0 0,-1 1 0 0 0,0-1 0 0 0,0 1 0 0 0,0-1 0 0 0,0 1 0 0 0,0-2-163 0 0,-15 4 1676 0 0,8 2-1403 0 0,1-1 0 0 0,0 2 0 0 0,0-1 0 0 0,0 1 0 0 0,0 0 0 0 0,0 0 0 0 0,1 0 0 0 0,-1 1 0 0 0,1 0 0 0 0,-1 1-273 0 0,-24 15 494 0 0,-5 0-212 0 0,-2 1-56 0 0,-40 16-226 0 0,-124 42 2541 0 0,-69 10-2541 0 0,138-48 408 0 0,-35 10-664 0 0,-11 4 290 0 0,83-25 50 0 0,-154 42 318 0 0,75-26-242 0 0,132-34-124 0 0,-207 68 335 0 0,42-11-76 0 0,1 0-253 0 0,16-6-42 0 0,32-10 0 0 0,71-23 0 0 0,-17 0 0 0 0,-196 58 34 0 0,28-7 4 0 0,46-21 50 0 0,25-14 181 0 0,78-19 242 0 0,11 0-771 0 0,-130 28 331 0 0,199-47 74 0 0,-41 8-414 0 0,-23-1 269 0 0,49-12 73 0 0,33-2 1 0 0,0 0 0 0 0,-20 5-74 0 0,-209 46 155 0 0,149-36-76 0 0,12-2-41 0 0,5-1-38 0 0,-88 14 71 0 0,70-13-3 0 0,49-6-17 0 0,-105 19-49 0 0,89-15-2 0 0,36-7 0 0 0,-24 8 0 0 0,23-5 51 0 0,-24 2-51 0 0,22-4 77 0 0,-14 5-77 0 0,34-7 0 0 0,-17 1 0 0 0,-7 1 0 0 0,36-5-1 0 0,3-1 12 0 0,1 0 0 0 0,-1 0 0 0 0,1 0 0 0 0,-1 1 0 0 0,1 0-1 0 0,-4 0-10 0 0,2 1 0 0 0,0-1 0 0 0,6-1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0,-1-1 0 0 0,1 1 0 0 0,0 0 0 0 0,0 0 0 0 0,0 0 0 0 0,0 0 0 0 0,0 0 0 0 0,0 0 0 0 0,0 0 0 0 0,0 0 0 0 0,0-1 0 0 0,0 1 0 0 0,0 0 0 0 0,0 0 0 0 0,0 0 0 0 0,0 0 0 0 0,0 0 0 0 0,0 0 0 0 0,0-1 0 0 0,0 1 0 0 0,0 0 0 0 0,0 0 0 0 0,0 0 0 0 0,0 0 0 0 0,0 0 0 0 0,0 0 0 0 0,0-1 0 0 0,0 1 0 0 0,0 0 0 0 0,0 0 0 0 0,3-9 0 0 0,-2 7 0 0 0,1-3-8 0 0,1 1-1 0 0,-1-1 1 0 0,1 1-1 0 0,0-1 1 0 0,0 1-1 0 0,0 0 1 0 0,1 0-1 0 0,0 0 9 0 0,33-29-15 0 0,-19 17-38 0 0,-13 13 53 0 0,-3 2 0 0 0,-1-1 0 0 0,1 1 0 0 0,0-1 0 0 0,0 1 0 0 0,-1-1 0 0 0,1 1 0 0 0,0-3 0 0 0,7-6 0 0 0,-7 7 0 0 0,0 1 0 0 0,0 0 0 0 0,0 0 0 0 0,0-1 0 0 0,-1 1 0 0 0,1-1 0 0 0,-1 0 0 0 0,0 0 0 0 0,-1 2-4 0 0,1-1 11 0 0,7-4-84 0 0,-9 5 34 0 0,0 0 30 0 0,0 1 0 0 0,0 0 0 0 0,0-1 0 0 0,0 1 0 0 0,0 0 0 0 0,0-1 0 0 0,0 1 0 0 0,0 0 0 0 0,-1 0 0 0 0,1 0 0 0 0,0 0 0 0 0,0 0 0 0 0,0 0 0 0 0,0 0 0 0 0,0 1-1 0 0,0-1 1 0 0,0 0 0 0 0,0 1 0 0 0,0-1 0 0 0,0 1 13 0 0,-2 0-6 0 0,0 1-1 0 0,0 0 1 0 0,0-1-1 0 0,1 1 1 0 0,-2 2 6 0 0,-3 1-56 0 0,0 0 45 0 0,0 0 0 0 0,0 0 0 0 0,1 1 0 0 0,-1 0 0 0 0,1 0 0 0 0,1 1 0 0 0,-1-1 0 0 0,1 1 0 0 0,0 0 0 0 0,-2 5 11 0 0,3-5 0 0 0,2-5 0 0 0,1-1 0 0 0,0 1 0 0 0,-1 0 0 0 0,1 0 0 0 0,0 0 0 0 0,0-1 0 0 0,0 1 0 0 0,0 1 0 0 0,0 1-8 0 0,-1-1 0 0 0,0 0 0 0 0,0 0 0 0 0,0 0 0 0 0,-2 1 8 0 0,1 0-5 0 0,-1 1 0 0 0,1-1 1 0 0,0 1-1 0 0,1 0 0 0 0,-3 4 5 0 0,2-4 0 0 0,-2 1 0 0 0,1 0 0 0 0,1 1 0 0 0,-2 4 0 0 0,3-7 0 0 0,0-1 0 0 0,0 1 0 0 0,1-1 0 0 0,0 1 0 0 0,-1 3 0 0 0,2-5 0 0 0,0 0 0 0 0,0 1 0 0 0,1-1 0 0 0,-1 0 1 0 0,1 0-1 0 0,0 0 0 0 0,-1 0 0 0 0,1 0 0 0 0,0 0 0 0 0,0 0 0 0 0,0 0 0 0 0,1 0 0 0 0,-1-1 0 0 0,0 1 0 0 0,1 0 0 0 0,-1-1 0 0 0,1 1 0 0 0,-1-1 0 0 0,1 1 0 0 0,0-1 0 0 0,0 0 0 0 0,0 0 0 0 0,0 0 0 0 0,0 1 0 0 0,7 2 23 0 0,1 1 0 0 0,0-1 1 0 0,0-1-1 0 0,6 2-23 0 0,-9-3 30 0 0,13 4 18 0 0,-1-1 0 0 0,1-1 0 0 0,6 0-48 0 0,19 2 92 0 0,-36-5-69 0 0,-1 1 0 0 0,1 0-1 0 0,-1 0 1 0 0,0 1-1 0 0,4 2-22 0 0,22 6-1 0 0,-20-6 5 0 0,-12-4-29 0 0,0 0 0 0 0,0 0 0 0 0,-1 0 0 0 0,1-1 1 0 0,0 1-1 0 0,0-1 0 0 0,0 1 0 0 0,0-1 0 0 0,0 0 0 0 0,0 0 0 0 0,0 1 1 0 0,0-2-1 0 0,0 1 0 0 0,0 0 0 0 0,2-1 25 0 0,5-4-255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21:11:0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19 645 11248 0 0,'0'0'241'0'0,"-2"1"-10"0"0,-4 2-125 0 0,5-2 235 0 0,1-1 0 0 0,-1 1 0 0 0,0-1 0 0 0,1 0 0 0 0,-1 1 1 0 0,0 0-1 0 0,1-1 0 0 0,-1 1 0 0 0,1-1 0 0 0,-1 1 0 0 0,1 0 0 0 0,-1-1 0 0 0,1 1 0 0 0,0 0 0 0 0,-1-1 0 0 0,1 2-341 0 0,-1-1-716 0 0,0 0 914 0 0,1 0-161 0 0,0 0-1 0 0,0 0 1 0 0,0 0 0 0 0,0 0 0 0 0,1-1-1 0 0,-1 1 1 0 0,0 0 0 0 0,0 0 0 0 0,0 0 0 0 0,1-1-1 0 0,-1 1 1 0 0,0 0 0 0 0,1 0 0 0 0,-1-1-1 0 0,1 1-36 0 0,-1 0-10 0 0,2 1 53 0 0,5 6 151 0 0,-7-8-176 0 0,0 0 0 0 0,0 1 0 0 0,0-1 0 0 0,1 0 0 0 0,-1 0 0 0 0,0 1 0 0 0,0-1 0 0 0,1 0 0 0 0,-1 0 0 0 0,0 1 0 0 0,0-1 0 0 0,1 0 0 0 0,-1 0 0 0 0,0 0 0 0 0,1 0 0 0 0,-1 1 0 0 0,0-1 0 0 0,1 0 0 0 0,-1 0 0 0 0,0 0 0 0 0,1 0 0 0 0,-1 0 0 0 0,0 0 0 0 0,1 0 0 0 0,-1 0 0 0 0,0 0 0 0 0,1 0-18 0 0,0 0 36 0 0,0 0 92 0 0,1 1 0 0 0,-1-1 0 0 0,0 1 1 0 0,0-1-1 0 0,1 1 0 0 0,-1 0 0 0 0,0 0 1 0 0,1 0-129 0 0,1 1 51 0 0,0-1-5 0 0,0 0 0 0 0,0 0-1 0 0,0 0 1 0 0,0 0 0 0 0,0-1-1 0 0,4 1-45 0 0,14 2-1 0 0,4 4-20 0 0,-18-5 140 0 0,-1 0-1 0 0,1 0 1 0 0,3 0-119 0 0,21 3 953 0 0,-13-2-544 0 0,0-1 0 0 0,15 1-409 0 0,35 1 429 0 0,6 1-42 0 0,-44-5-214 0 0,8 0 126 0 0,0-1 1 0 0,1-2-300 0 0,13-2 218 0 0,-28 3-125 0 0,-16 2-59 0 0,1-1-1 0 0,-1 0 1 0 0,1-1-1 0 0,0 0-33 0 0,96-23 293 0 0,197-44 371 0 0,-257 59-556 0 0,-1-1 0 0 0,0-2 0 0 0,-1-2 0 0 0,12-7-108 0 0,-5 0 300 0 0,2 3-1 0 0,1 2-299 0 0,43-12-121 0 0,168-59 403 0 0,-258 85-280 0 0,75-31 60 0 0,-50 20-68 0 0,16-4 6 0 0,4-2-124 0 0,-2 1 266 0 0,-26 10-52 0 0,0 0 0 0 0,5-4-90 0 0,7-3 0 0 0,3 0 0 0 0,40-22 61 0 0,-37 19-58 0 0,26-9 61 0 0,-49 15-53 0 0,-10 8 34 0 0,-2-2 99 0 0,-2 4-133 0 0,-2 2 32 0 0,1-2-33 0 0,-3-2-10 0 0,0 0 0 0 0,-4-2 0 0 0,-4-3 0 0 0,5 8 0 0 0,0 1 0 0 0,1 0 7 0 0,0-1-1 0 0,-1 1 0 0 0,1-1 1 0 0,-1 1-1 0 0,1 0 1 0 0,-1 0-1 0 0,1 0 0 0 0,-1 0 1 0 0,1 1-1 0 0,-2-1-6 0 0,-10-5 0 0 0,-22-3 0 0 0,24 6 0 0 0,0 0 0 0 0,-1 1 0 0 0,-1 0 0 0 0,1 0 0 0 0,0 0 0 0 0,0-1 0 0 0,-1-1 0 0 0,-5 1 0 0 0,16 3 0 0 0,1 0 0 0 0,0-1 0 0 0,-1 1 0 0 0,1-1 0 0 0,0 1 0 0 0,0-1 0 0 0,-1 0 0 0 0,0 0 0 0 0,1-1 0 0 0,2 2-1 0 0,-1 0 1 0 0,0-1-1 0 0,1 1 1 0 0,-1-1-1 0 0,1 1 1 0 0,-1 0-1 0 0,0 0 1 0 0,0-1-1 0 0,1 1 1 0 0,-1 0-1 0 0,0 0 1 0 0,1 0-1 0 0,-1 0 1 0 0,0 0-1 0 0,0 0 1 0 0,1 0-1 0 0,-1 0 1 0 0,0 0-1 0 0,1 0 1 0 0,-2 0 0 0 0,1 0-54 0 0,1 0 14 0 0,0 0 70 0 0,0 0-84 0 0,0 0-26 0 0,1 0 14 0 0,7-2 63 0 0,-1 0 1 0 0,1 1 0 0 0,-1 0 0 0 0,1 0-1 0 0,0 1 1 0 0,3 0 2 0 0,4 0 0 0 0,-1 0 0 0 0,1 1 0 0 0,0 1 0 0 0,-1 0 0 0 0,1 1 0 0 0,6 2-1 0 0,-15-4-23 0 0,1 0 1 0 0,-1 1-1 0 0,1 0 0 0 0,4 3 24 0 0,12 4 38 0 0,6 2-12 0 0,-21-7-42 0 0,1 0 0 0 0,0-1 0 0 0,1 0 0 0 0,3 1 16 0 0,0 2 0 0 0,-6-4 67 0 0,-4 3-54 0 0,1 5-13 0 0,-4-7 4 0 0,0-1 0 0 0,0 1 1 0 0,0-1-1 0 0,0 1 0 0 0,-1 0 0 0 0,1-1 0 0 0,-1 1 0 0 0,0-1 0 0 0,0 1 0 0 0,0-1 1 0 0,0 1-1 0 0,0-1 0 0 0,0 0-4 0 0,-4 8 10 0 0,-2 5-10 0 0,0-1 0 0 0,-1 0 0 0 0,-1 0 0 0 0,0-1 0 0 0,-2 1 0 0 0,-7 11 0 0 0,-3 4 0 0 0,-11 9 0 0 0,3-3 0 0 0,8-12 0 0 0,-2 1 0 0 0,-1 1 0 0 0,17-19 0 0 0,5-5-2 0 0,1 0 0 0 0,-1 0 0 0 0,1 0-1 0 0,0 0 1 0 0,0 1 0 0 0,-1-1 0 0 0,1 0-1 0 0,0 1 1 0 0,0-1 0 0 0,0 0 0 0 0,0 1 0 0 0,0 0 2 0 0,1-1-131 0 0,0-1-14 0 0,0 0 7 0 0,0 0-106 0 0,0 0-453 0 0,0 0-198 0 0,-4-8-1090 0 0,3-4 473 0 0,1 0-195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1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9088 0 0,'11'8'1068'0'0,"-10"-7"-753"0"0,0 1 0 0 0,0-1 0 0 0,-1 1 0 0 0,1-1 0 0 0,0 1 0 0 0,-1-1 0 0 0,0 1 0 0 0,1 0 0 0 0,-1-1 0 0 0,0 1 0 0 0,1 0 0 0 0,-1-1 0 0 0,0 1 0 0 0,0 0 0 0 0,0-1 0 0 0,-1 1 0 0 0,1-1 0 0 0,0 1 0 0 0,-1 0 0 0 0,1 0-315 0 0,-1 1 243 0 0,0 1 0 0 0,0-1-1 0 0,-1 1 1 0 0,1-1 0 0 0,-1 1 0 0 0,0-1-1 0 0,0 0 1 0 0,-1 2-243 0 0,-5 5 29 0 0,0-1 1 0 0,-1 0-1 0 0,-9 8-29 0 0,12-11-263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6800 0 0,'11'-8'1033'0'0,"-9"7"-749"0"0,0 1 0 0 0,0-1 0 0 0,0 1 0 0 0,-1 0-1 0 0,1 0 1 0 0,0 0 0 0 0,0 0 0 0 0,0 0 0 0 0,-1 0 0 0 0,1 1 0 0 0,0-1 0 0 0,0 0-1 0 0,-1 1 1 0 0,1 0 0 0 0,0-1 0 0 0,-1 1 0 0 0,1 0 0 0 0,1 0-284 0 0,-1 1 185 0 0,0 0 1 0 0,0 0-1 0 0,0 0 1 0 0,0 0-1 0 0,0 0 1 0 0,0 0-1 0 0,-1 1 1 0 0,1-1 0 0 0,-1 1-1 0 0,1-1 1 0 0,0 3-186 0 0,6 13 1051 0 0,-1 1 1 0 0,0-1-1 0 0,-1 1 1 0 0,1 13-1052 0 0,-6-25 85 0 0,-1-6-123 0 0,0 1 0 0 0,0-1 0 0 0,0 0 0 0 0,0 1-1 0 0,1-1 1 0 0,-1 0 0 0 0,1 1 0 0 0,-1-1-1 0 0,1 1 39 0 0,-1-2-252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2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11488 0 0,'0'0'248'0'0,"0"0"-6"0"0,10-11 2709 0 0,-8 9-2641 0 0,1 0 0 0 0,0 0 0 0 0,1 0 0 0 0,-1 1 0 0 0,0-1 0 0 0,0 1 0 0 0,1 0 0 0 0,-1 0 0 0 0,3-1-310 0 0,35-3 760 0 0,-15 2-344 0 0,18-4 350 0 0,17 0-766 0 0,-40 6-15 0 0,-1 1 0 0 0,0 1 0 0 0,0 0 0 0 0,5 2 15 0 0,-13-1-88 0 0,-1 0 440 0 0,0 0 1 0 0,0 0-1 0 0,6 3-352 0 0,-14-4 39 0 0,-1 0 1 0 0,1 0-1 0 0,-1 0 0 0 0,0 0 1 0 0,1 1-1 0 0,-1-1 1 0 0,0 1-1 0 0,0-1 0 0 0,0 1 1 0 0,0 0-1 0 0,0-1 0 0 0,-1 1 1 0 0,1 0-1 0 0,0 0 1 0 0,-1 0-1 0 0,1 1 0 0 0,0 1-39 0 0,0 1 30 0 0,-1-1 0 0 0,0 1 0 0 0,0 0 0 0 0,0 0 0 0 0,0 0-1 0 0,-1 0 1 0 0,0 0 0 0 0,0 0 0 0 0,0-1 0 0 0,-2 6-30 0 0,1-2 23 0 0,0 0 1 0 0,-1 0 0 0 0,-1-1-1 0 0,1 1 1 0 0,-1-1-1 0 0,-1 3-23 0 0,1-5-55 0 0,1-1-1 0 0,-1 1 1 0 0,-3 3 55 0 0,-1-2-2735 0 0,6-6 1396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10880 0 0,'0'0'233'0'0,"11"0"823"0"0,-2-3-28 0 0,0 0 1 0 0,1 1-1 0 0,-1 1 1 0 0,0 0-1 0 0,5 0-1028 0 0,13 0 839 0 0,-10 1-785 0 0,0 0 0 0 0,0 0 0 0 0,-1 2 0 0 0,5 1-54 0 0,-16-2-423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10336 0 0,'0'0'222'0'0,"0"0"76"0"0,0 0 206 0 0,7-10 2280 0 0,0 6-2277 0 0,0 1 1 0 0,1 0-1 0 0,-1 0 1 0 0,1 0 0 0 0,0 1-1 0 0,0 0 1 0 0,-1 1 0 0 0,1 0-1 0 0,5 0-507 0 0,19-4 639 0 0,77-12 401 0 0,-100 17-927 0 0,0-1-3383 0 0,-7 1-3044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2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8288 0 0,'0'0'190'0'0,"13"5"484"0"0,-12-4-473 0 0,0 1 1 0 0,1-1-1 0 0,-1 0 1 0 0,0 1-1 0 0,1-1 1 0 0,-1 1 0 0 0,0 0-1 0 0,0-1 1 0 0,0 1-1 0 0,0 0 1 0 0,-1 0-1 0 0,1-1 1 0 0,0 1-1 0 0,-1 0 1 0 0,1 0 0 0 0,-1 0-1 0 0,0 0 1 0 0,1 0-202 0 0,-1 8 625 0 0,1-1 0 0 0,-1 1 0 0 0,0 2-625 0 0,-1 1 433 0 0,5 95 1469 0 0,0 50-490 0 0,-6-53-535 0 0,1-17-698 0 0,1-47-171 0 0,1-17 47 0 0,0-15-855 0 0,-1 0 0 0 0,0 0 0 0 0,0 0 0 0 0,-1 3 800 0 0,0-9-1433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3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7040 0 0,'0'0'202'0'0,"0"0"88"0"0,0 0 195 0 0,0 0 84 0 0,0 0 21 0 0,0 0-26 0 0,0 0-118 0 0,0 0-50 0 0,0 0-10 0 0,0 0-16 0 0,0 0-55 0 0,0 0-26 0 0,0 0-7 0 0,0 0-6 0 0,0 0-18 0 0,2 10 5951 0 0,1-6-5710 0 0,0 0 0 0 0,0 0 0 0 0,0 0 0 0 0,0-1 0 0 0,2 2-499 0 0,-4-5 6 0 0,-1 1 0 0 0,1-1 0 0 0,0 1 1 0 0,0-1-1 0 0,-1 0 0 0 0,1 0 0 0 0,0 1 0 0 0,0-1 0 0 0,-1 0 0 0 0,1 0 0 0 0,0 0 1 0 0,0 0-1 0 0,0 0 0 0 0,-1 0 0 0 0,1 0 0 0 0,0 0 0 0 0,0 0 0 0 0,0 0 0 0 0,0 0 1 0 0,-1 0-1 0 0,1-1 0 0 0,0 1 0 0 0,0 0 0 0 0,-1-1 0 0 0,1 1 0 0 0,0 0 0 0 0,-1-1 1 0 0,1 1-1 0 0,0-1 0 0 0,0 0-6 0 0,4-1 484 0 0,-1 0-613 0 0,-1 1 0 0 0,1-1 0 0 0,-1 0 0 0 0,0 0-1 0 0,2-1 130 0 0,10-6 675 0 0,-8 6-611 0 0,1 1 0 0 0,-1 0 0 0 0,0 0 0 0 0,1 1 0 0 0,-1 0 0 0 0,1 0 0 0 0,0 0 0 0 0,1 1-64 0 0,-8 0 0 0 0,0 1 0 0 0,0 0 0 0 0,-1-1 0 0 0,2 2-226 0 0,-1-2 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2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8176 0 0,'0'0'234'0'0,"0"0"6"0"0,0 0-64 0 0,7 8 4038 0 0,-4-7-3784 0 0,0-1 1 0 0,-1 1-1 0 0,1-1 1 0 0,0 0 0 0 0,0 0-1 0 0,0-1 1 0 0,0 1 0 0 0,0 0-1 0 0,1-1-430 0 0,9-1 763 0 0,5-1-185 0 0,-1 0 0 0 0,0-1 1 0 0,10-3-579 0 0,-8 1 635 0 0,0 1 0 0 0,12 0-635 0 0,3 0 338 0 0,0 0-1 0 0,-1-2 0 0 0,9-4-337 0 0,-19 4 455 0 0,0 1-1 0 0,0 1 0 0 0,2 1-454 0 0,-12 2 74 0 0,0 1 0 0 0,-1 1 1 0 0,1 0-1 0 0,-1 1 0 0 0,1 0 0 0 0,7 2-74 0 0,-5 0 0 0 0,-4-1 0 0 0,0 1 0 0 0,10 3 0 0 0,-11-3-295 0 0,-5-1 582 0 0,0 0 0 0 0,0 0 0 0 0,0 0 0 0 0,-1 0 0 0 0,1 1 0 0 0,-1-1-1 0 0,1 1 1 0 0,1 2-287 0 0,-6-4-337 0 0,0-1-138 0 0,0 0-1034 0 0,1 0-4210 0 0,0 0-1800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2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8896 0 0,'0'0'192'0'0,"0"0"64"0"0,0 0 142 0 0,0 0 61 0 0,0 0 12 0 0,8 6 3647 0 0,-7-2-3762 0 0,1 0 1 0 0,-1 1-1 0 0,0-1 0 0 0,0 0 0 0 0,-1 1 1 0 0,1-1-1 0 0,-1 1 0 0 0,0-1 0 0 0,0 0 0 0 0,-1 4-356 0 0,-1 10 637 0 0,-1 0-1 0 0,-1 0-636 0 0,1-8 214 0 0,-2 12 82 0 0,-2 0-1 0 0,-1 0 1 0 0,0 0-1 0 0,-2-1 1 0 0,-1-1-1 0 0,0 1 1 0 0,-1-2-1 0 0,-9 10-295 0 0,8-13-83 0 0,0-1-1 0 0,-1 0 0 0 0,-1-1 1 0 0,-3 1 83 0 0,2-3-375 0 0,15-12 107 0 0,0 1-1 0 0,0-1 0 0 0,0 1 1 0 0,-1-1-1 0 0,1 1 0 0 0,0-1 0 0 0,0 0 1 0 0,0 0-1 0 0,0 1 0 0 0,-1-1 0 0 0,1 0 1 0 0,0 0-1 0 0,0 0 0 0 0,0 0 0 0 0,-1-1 269 0 0,-2 0-6423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4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9504 0 0,'0'0'216'0'0,"0"0"32"0"0,0 0 9 0 0,0 0 91 0 0,0 0 360 0 0,0 0 157 0 0,0 0 30 0 0,0 0-54 0 0,0 0-257 0 0,11 0 1155 0 0,-5 1-1492 0 0,0 0 0 0 0,0 0 0 0 0,0 0 0 0 0,0 1 0 0 0,-1 0 0 0 0,1 0-1 0 0,-1 1 1 0 0,2 0-247 0 0,7 5 682 0 0,0 1-1 0 0,3 3-681 0 0,5 3-48 0 0,-22-14 107 0 0,16 9 2110 0 0,9 9-2169 0 0,-20-15 297 0 0,0 1 0 0 0,-1-1-1 0 0,0 1 1 0 0,0 0 0 0 0,0 0-1 0 0,3 5-296 0 0,16 29 19 0 0,18 33-22 0 0,-27-48 986 0 0,6 9-983 0 0,-6-11 1065 0 0,8 15-1065 0 0,-15-24 0 0 0,2 0 0 0 0,-1-1 0 0 0,10 10 0 0 0,-4-5 0 0 0,4 9 0 0 0,-14-20-87 0 0,23 35 258 0 0,-19-30 320 0 0,1 0 0 0 0,-1-1 0 0 0,1 0 0 0 0,6 4-491 0 0,63 53 0 0 0,-60-51-568 0 0,-11-10-818 0 0,0 0 0 0 0,0-1 1 0 0,1 2 1385 0 0,0-2-1524 0 0,-2-1-11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7496 0 0,'0'0'160'0'0,"0"0"88"0"0,0 0 242 0 0,0 0 101 0 0,0 0 17 0 0,0 0-45 0 0,0 0-218 0 0,0 0-97 0 0,0 0-21 0 0,0 0 9 0 0,16 1 1536 0 0,-15-1-1714 0 0,0 0-1 0 0,0 1 1 0 0,0-1 0 0 0,-1 0 0 0 0,1 1 0 0 0,0-1 0 0 0,0 1 0 0 0,-1-1 0 0 0,1 1 0 0 0,0-1-1 0 0,-1 1 1 0 0,1 0 0 0 0,0-1 0 0 0,-1 1 0 0 0,1 0 0 0 0,-1-1 0 0 0,0 1 0 0 0,1 0 0 0 0,-1 0 0 0 0,1 0-1 0 0,-1-1 1 0 0,0 1 0 0 0,0 0 0 0 0,1 0 0 0 0,-1 0-58 0 0,1 4 431 0 0,0 0 1 0 0,0 1-1 0 0,-1-1 0 0 0,0 0-431 0 0,1 9 68 0 0,10 59 2499 0 0,-2 24-2567 0 0,-8-69 315 0 0,-1-17-214 0 0,0 0 0 0 0,1 0 0 0 0,0 0 0 0 0,1 0 0 0 0,3 8-101 0 0,-3-14-115 0 0,-1-4-3315 0 0,-1-1 1644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1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8112 0 0,'0'0'297'0'0,"3"-4"1849"0"0,3-4 31 0 0,24-5 1040 0 0,2 1-1886 0 0,8-1-1331 0 0,-25 8 787 0 0,-5 2-581 0 0,2-1 22 0 0,-1 1-1 0 0,1 0 1 0 0,0 1-1 0 0,10-1-227 0 0,20-2 800 0 0,-21 3-613 0 0,19-1-187 0 0,86 9 701 0 0,-117-6-644 0 0,0 1 0 0 0,0 0-1 0 0,0 0 1 0 0,0 1 0 0 0,0 0-1 0 0,4 2-56 0 0,-11-3 43 0 0,-1-1-1 0 0,0 1 1 0 0,1 0-1 0 0,-1 0 0 0 0,0-1 1 0 0,0 1-1 0 0,0 0 1 0 0,0 0-1 0 0,0 0 0 0 0,0 0 1 0 0,0 0-1 0 0,0 1 1 0 0,0-1-1 0 0,0 0 0 0 0,-1 0 1 0 0,1 1-1 0 0,0 0-42 0 0,1 2 151 0 0,-1 0-1 0 0,0 0 1 0 0,0 0-1 0 0,0 0 1 0 0,-1 1-151 0 0,2 13 96 0 0,-1-1 1 0 0,-2 0 0 0 0,1 1 0 0 0,-2-1-97 0 0,-1 35 317 0 0,4 91 300 0 0,-2-114-866 0 0,-1 15 87 0 0,-1 0 144 0 0,2-15 24 0 0,0-22 19 0 0,1-5-4092 0 0,0-2 2965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2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86 6808 0 0,'4'-16'4368'0'0,"-4"16"-4351"0"0,0 0 1 0 0,0 0-1 0 0,0 0 0 0 0,0 0 1 0 0,0 0-1 0 0,0 0 1 0 0,0 0-1 0 0,-1 0 1 0 0,1 0-1 0 0,0 0 1 0 0,0 0-1 0 0,0 0 1 0 0,0 0-1 0 0,0 0 0 0 0,0 0 1 0 0,0 0-1 0 0,0 0 1 0 0,0-1-1 0 0,0 1 1 0 0,0 0-1 0 0,0 0 1 0 0,0 0-1 0 0,0 0 1 0 0,0 0-1 0 0,0 0 0 0 0,-1 0 1 0 0,1 0-1 0 0,0 0 1 0 0,0 0-1 0 0,0 0 1 0 0,0 0-1 0 0,0 0 1 0 0,0 0-1 0 0,0 0 1 0 0,0 0-1 0 0,0 0 0 0 0,0 0 1 0 0,0-1-1 0 0,0 1 1 0 0,0 0-1 0 0,0 0 1 0 0,0 0-1 0 0,0 0 1 0 0,0 0-1 0 0,0 0 1 0 0,0 0-1 0 0,0 0 0 0 0,0 0 1 0 0,0 0-1 0 0,0 0 1 0 0,0 0-1 0 0,0 0 1 0 0,0 0-1 0 0,0-1 1 0 0,0 1-1 0 0,0 0 1 0 0,0 0-1 0 0,0 0 0 0 0,1 0 1 0 0,-1 0-1 0 0,0 0 1 0 0,0 0-1 0 0,0 0 1 0 0,0 0-1 0 0,0 0 1 0 0,0 0-18 0 0,-4 2 787 0 0,4-2-705 0 0,0 1 146 0 0,3 3 3722 0 0,-2-4-3950 0 0,10-2 368 0 0,-4-3 1 0 0,0 1 0 0 0,0 0 0 0 0,0 1 0 0 0,0-1-1 0 0,0 2 1 0 0,1-1 0 0 0,0 1 0 0 0,3-1-369 0 0,8 1 487 0 0,55-9 613 0 0,-59 8-1038 0 0,12-1 75 0 0,6-1 172 0 0,21-7-309 0 0,-49 11 27 0 0,0 0 0 0 0,0 0 0 0 0,0 0 0 0 0,1 1 1 0 0,-1 0-1 0 0,0 0 0 0 0,0 0 0 0 0,1 1-27 0 0,7 1 78 0 0,0 1-1 0 0,6 2-77 0 0,-9-2-50 0 0,3 0 481 0 0,-9-2-295 0 0,1 0 0 0 0,-1 0 1 0 0,0 1-1 0 0,4 1-136 0 0,-7-2 3 0 0,1 0 1 0 0,-1 0-1 0 0,1 0 1 0 0,-1 0-1 0 0,1 0 1 0 0,-1 0-1 0 0,0 1 0 0 0,1-1 1 0 0,-1 0-1 0 0,0 1 1 0 0,0-1-1 0 0,0 1 1 0 0,0-1-1 0 0,0 1-3 0 0,2 5 152 0 0,-1-6-134 0 0,-1 1 1 0 0,0 0 0 0 0,0 0-1 0 0,-1-1 1 0 0,1 1-1 0 0,0 0 1 0 0,0 0-1 0 0,-1 0 1 0 0,1 0 0 0 0,-1 2-19 0 0,0-4-222 0 0,2 0-1764 0 0,-1 0 800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3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5624 0 0,'0'0'273'0'0,"0"0"175"0"0,0 0 80 0 0,0-1 5661 0 0,0 1-6571 0 0,1 0 441 0 0,-1 0 1 0 0,1 0-1 0 0,-1 0 1 0 0,1 0-1 0 0,-1 0 0 0 0,1 1 1 0 0,-1-1-1 0 0,1 0 1 0 0,-1 0-1 0 0,1 0 1 0 0,-1 1-1 0 0,1-1 1 0 0,-1 0-1 0 0,1 1 1 0 0,-1-1-1 0 0,0 0 1 0 0,1 1-1 0 0,-1-1 1 0 0,0 1-1 0 0,1-1 1 0 0,-1 1-60 0 0,9 6 665 0 0,-8-7-626 0 0,-1 0 0 0 0,0 1 0 0 0,1-1 0 0 0,-1 0 0 0 0,0 0 0 0 0,1 0 0 0 0,-1 0 0 0 0,1 0 0 0 0,-1 0 0 0 0,0 0 0 0 0,1 0 0 0 0,-1 0 0 0 0,1 0 0 0 0,-1 0 0 0 0,0 0 0 0 0,1 0 0 0 0,-1 0 0 0 0,0 0 0 0 0,1-1 0 0 0,-1 1 0 0 0,0 0 0 0 0,1 0 0 0 0,-1 0 0 0 0,0 0 0 0 0,1-1 0 0 0,-1 1 0 0 0,0 0 0 0 0,1-1-39 0 0,6-2 503 0 0,-4 2-315 0 0,0 0 0 0 0,0 0 1 0 0,1 0-1 0 0,-1 0 0 0 0,0 1 1 0 0,1 0-1 0 0,-1-1 0 0 0,0 1 1 0 0,3 1-189 0 0,11-2 126 0 0,23-10 495 0 0,12-6-399 0 0,-48 16-211 0 0,0-1-3 0 0,0 1 0 0 0,0 0 0 0 0,0 0 0 0 0,0 0-1 0 0,1 1 1 0 0,-1-1 0 0 0,0 1 0 0 0,1 0-8 0 0,17 0 36 0 0,-18 1-80 0 0,0-1 0 0 0,0 0 1 0 0,1 0-1 0 0,-1-1 1 0 0,0 1-1 0 0,0-1 1 0 0,0 0-1 0 0,2-1 44 0 0,-4 1-167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3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5224 0 0,'-11'0'765'0'0,"11"0"-184"0"0,1 4 3764 0 0,4 12-3436 0 0,-1-6-454 0 0,0-1 1 0 0,1 0 0 0 0,2 4-456 0 0,8 15 641 0 0,-14-23-854 0 0,0 0 0 0 0,0 0 1 0 0,0-1-1 0 0,0 1 1 0 0,-1 0-1 0 0,0 0 1 0 0,0 1 212 0 0,0-6-448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4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3216 0 0,'-4'-3'2160'0'0,"-5"-2"2976"0"0,8 5-5107 0 0,1 0 1 0 0,0 1-1 0 0,0-1 1 0 0,-1 1 0 0 0,1-1-1 0 0,0 0 1 0 0,0 1-1 0 0,0-1 1 0 0,0 0-1 0 0,0 1 1 0 0,-1-1-1 0 0,1 1 1 0 0,0-1 0 0 0,0 1-1 0 0,0-1 1 0 0,0 0-1 0 0,0 1 1 0 0,0-1-1 0 0,0 1 1 0 0,0-1 0 0 0,1 0-1 0 0,-1 1 1 0 0,0-1-1 0 0,0 1 1 0 0,0-1-1 0 0,0 1-29 0 0,6 13 258 0 0,-4-9-108 0 0,10 32 1410 0 0,4 28-1560 0 0,-12-49-896 0 0,-4-13 416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5744 0 0,'0'0'124'0'0,"0"0"18"0"0,0 0 16 0 0,0 0 2 0 0,0 0 0 0 0,7 14 1445 0 0,3 2-1086 0 0,-2 1 0 0 0,0 0 0 0 0,-1 0 0 0 0,0 1 1 0 0,-2 0-1 0 0,3 15-519 0 0,-6-27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6:4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 6832 0 0,'0'0'144'0'0,"0"0"1"0"0,-1-1 323 0 0,-1 1 1 0 0,1 0-1 0 0,-1-1 0 0 0,1 1 0 0 0,-1 0 0 0 0,1 0 1 0 0,-1 0-1 0 0,1 0 0 0 0,-1 0 0 0 0,1 0 0 0 0,-2 0-468 0 0,-2 1 737 0 0,5-1-628 0 0,-15-1 110 0 0,-22 6 1311 0 0,34-5-1275 0 0,0 0-1 0 0,1 0 1 0 0,-1 0-1 0 0,0 0 1 0 0,0 0-1 0 0,0-1 1 0 0,-2 0-255 0 0,-14-2 515 0 0,14 2-246 0 0,4 1-251 0 0,0 0 0 0 0,0 0 0 0 0,0 0 0 0 0,0 0 0 0 0,0 0 0 0 0,0 0 0 0 0,0 0 0 0 0,0 1 0 0 0,0-1 0 0 0,0 0 0 0 0,0 0 0 0 0,1 1 0 0 0,-1-1 0 0 0,0 1 0 0 0,0-1-18 0 0,0 0-40 0 0,-4 6-337 0 0,5-5-343 0 0,0-1-249 0 0,0 0-43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5:4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5008 0 0,'0'0'103'0'0,"0"0"62"0"0,15-5 3341 0 0,2 0-2092 0 0,-12 3-1077 0 0,-1 1-1 0 0,1-1 1 0 0,-1 1 0 0 0,1 0-1 0 0,0 1 1 0 0,4-1-337 0 0,3 1 637 0 0,0 0 1 0 0,0-1 0 0 0,11-2-638 0 0,-13 1 193 0 0,1 0 0 0 0,-1 1 0 0 0,8 0-193 0 0,-15 1-68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7:5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3312 0 0,'0'0'68'0'0,"0"0"47"0"0,0 0 133 0 0,0 0 58 0 0,0 0 13 0 0,0 0 13 0 0,0 0 52 0 0,0 0 28 0 0,0 0 4 0 0,0 0-23 0 0,0 0-94 0 0,0 0-41 0 0,0 0-8 0 0,0 0-28 0 0,0 0-104 0 0,0 0-44 0 0,0 0-8 0 0,0 0 2 0 0,0 0 16 0 0,0 0 4 0 0,0 0 0 0 0,0 0 1 0 0,0 0 7 0 0,0 0 7 0 0,6 15 977 0 0,-5-14-979 0 0,-1 0 0 0 0,1 0 1 0 0,-1 0-1 0 0,1 0 0 0 0,-1 0 1 0 0,0 0-1 0 0,1 0 0 0 0,-1 0 1 0 0,0 0-1 0 0,0 0 0 0 0,0 0 1 0 0,0 0-1 0 0,0 0 0 0 0,0 0 1 0 0,0 0-1 0 0,0 1-101 0 0,0-2 15 0 0,0 1 0 0 0,0 0-1 0 0,0-1 1 0 0,0 1 0 0 0,0 0 0 0 0,0-1-1 0 0,0 1 1 0 0,0 0 0 0 0,0-1 0 0 0,0 1-1 0 0,0-1 1 0 0,0 1 0 0 0,1 0-15 0 0,-1 5 64 0 0,0-4-32 0 0,0 0-1 0 0,0 1 1 0 0,0-1 0 0 0,1 0-1 0 0,-1 0 1 0 0,0 0 0 0 0,1 2-32 0 0,1 8 821 0 0,0 4 533 0 0,-2 7-298 0 0,1-15-1294 0 0,-1-8-534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7:5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4864 0 0,'0'0'101'0'0,"0"0"106"0"0,0 0 358 0 0,0 0 156 0 0,0 0 30 0 0,0 0-43 0 0,0 0-211 0 0,0 0-90 0 0,0 0-20 0 0,0 0-30 0 0,0 0-112 0 0,0 0-47 0 0,0 0-8 0 0,0 0-23 0 0,0 0-72 0 0,0 0-6 0 0,0 0-9 0 0,-5 12 1555 0 0,4-11-1570 0 0,1 0 20 0 0,0-1 61 0 0,0 0 14 0 0,0 0 0 0 0,-6 8 1676 0 0,2-2-1729 0 0,-15 17 1395 0 0,16-20-1457 0 0,3-3-146 0 0,0 0 1 0 0,0 0-33 0 0,0 0-183 0 0,0 0-79 0 0,0 0-621 0 0,0 0-2533 0 0,0 0-1083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7:5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3344 0 0,'0'0'156'0'0,"0"0"83"0"0,0 0 31 0 0,0 0 9 0 0,0 0 12 0 0,0 0 43 0 0,0 0 18 0 0,0 0 7 0 0,0 0-1 0 0,0 0-4 0 0,0 0-2 0 0,0 0 0 0 0,0 0-12 0 0,0 0-52 0 0,0 0-28 0 0,0 0-4 0 0,0 0-11 0 0,1 4 2172 0 0,3 13-2407 0 0,-3-2-25 0 0,0-11 55 0 0,-1 1 0 0 0,0-1 0 0 0,1 0-1 0 0,0 1 1 0 0,0-1 0 0 0,0 0 0 0 0,1 0 0 0 0,-1 0 0 0 0,1 0 0 0 0,2 3-40 0 0,1 5-328 0 0,-5-12 128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7:5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5840 0 0,'0'0'132'0'0,"0"0"17"0"0,0 0 11 0 0,0 0 27 0 0,0 0 83 0 0,9 12 2482 0 0,2 42-810 0 0,-8-36-2334 0 0,-3-18-3584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2:03:0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33 176 10248 0 0,'-14'-5'445'0'0,"7"1"-151"0"0,1 1 19 0 0,1 1-32 0 0,17 3 403 0 0,-3 0-421 0 0,24 9 1166 0 0,-1 3 0 0 0,9 4-1429 0 0,-19-7-144 0 0,-10-5 146 0 0,-2 0 11 0 0,2 0 0 0 0,-1-1-1 0 0,0 0 1 0 0,7 0-13 0 0,-14-3 23 0 0,-1-1 1 0 0,1 1-1 0 0,-1-1 1 0 0,1 0 0 0 0,0 0-1 0 0,-1 0 1 0 0,1-1-1 0 0,-1 1 1 0 0,1-1-1 0 0,-1 0 1 0 0,1 0 0 0 0,-1 0-1 0 0,1-1 1 0 0,-1 1-1 0 0,0-1 1 0 0,0 1 0 0 0,1-2-24 0 0,10-7 36 0 0,0-1 0 0 0,7-9-36 0 0,-5 6-256 0 0,10-8 256 0 0,-20 18 47 0 0,0 0-1 0 0,0 1 1 0 0,0-1 0 0 0,0 1 0 0 0,0 1 0 0 0,0-1 0 0 0,1 1-47 0 0,-4 1 13 0 0,1 0 1 0 0,-1 1 0 0 0,0-1 0 0 0,0 1-1 0 0,0 0 1 0 0,1 0 0 0 0,-1 0 0 0 0,0 0-1 0 0,0 1 1 0 0,1-1 0 0 0,-1 1 0 0 0,0 0-1 0 0,0 0 1 0 0,0 0 0 0 0,0 0 0 0 0,1 1-14 0 0,6 3 126 0 0,-1 1 0 0 0,-1 0-1 0 0,1 0 1 0 0,2 4-126 0 0,-2-3 320 0 0,0 0 0 0 0,0 0-1 0 0,4 1-319 0 0,-8-6 6 0 0,-1 0 0 0 0,0 0 0 0 0,0-1 0 0 0,1 0 0 0 0,-1 0-1 0 0,1 0 1 0 0,-1 0 0 0 0,1-1 0 0 0,0 1 0 0 0,-1-1 0 0 0,1 0-6 0 0,10-1 458 0 0,-1-1-1 0 0,13-3-457 0 0,10-1 181 0 0,5 3-59 0 0,25 2-122 0 0,-58 1 18 0 0,5-1-11 0 0,-1-1 0 0 0,0 0 0 0 0,0-1-1 0 0,0-1 1 0 0,0 1 0 0 0,9-6-7 0 0,-3 2 12 0 0,1 1-1 0 0,8-1-11 0 0,-16 5 0 0 0,0 1 0 0 0,0 0 0 0 0,0 1 0 0 0,1 0 0 0 0,-1 0 0 0 0,0 2 0 0 0,0-1 0 0 0,0 2 0 0 0,5 1 0 0 0,31 7 158 0 0,-45-10-143 0 0,1 0 1 0 0,-1 0-1 0 0,0-1 1 0 0,0 1 0 0 0,1-1-1 0 0,-1 0 1 0 0,0 0-1 0 0,1 0 1 0 0,-1 0-1 0 0,0-1 1 0 0,4 0-16 0 0,2-2 46 0 0,0 0 1 0 0,0 0 0 0 0,4-3-47 0 0,5-2 33 0 0,-13 5-30 0 0,1 0 0 0 0,-1 0-1 0 0,0 0 1 0 0,4-4-3 0 0,-4 3 13 0 0,0 1 1 0 0,1-1-1 0 0,-1 1 0 0 0,2 0-13 0 0,-1 0 1 0 0,0 0 0 0 0,0 0 1 0 0,-1-1-1 0 0,1 1 0 0 0,-1-1 1 0 0,1 0-1 0 0,-1-1 0 0 0,0 0-1 0 0,3-3 0 0 0,1 0 0 0 0,1 1 0 0 0,0 0 0 0 0,0 0 0 0 0,0 1 0 0 0,8-3 0 0 0,-12 6 0 0 0,1 0 0 0 0,-1 0 0 0 0,1 1 0 0 0,0 1 0 0 0,0-1 0 0 0,0 1 0 0 0,0 0 0 0 0,0 0 0 0 0,0 1 0 0 0,0 0 0 0 0,6 1 0 0 0,-10-1 0 0 0,-1 1 0 0 0,1-1 0 0 0,-1 1 0 0 0,1 0 0 0 0,-1 0 0 0 0,0 0 0 0 0,0 0 0 0 0,1 0 0 0 0,-1 0 0 0 0,0 1 0 0 0,2 1 0 0 0,1 1 0 0 0,0 1 0 0 0,0 1 0 0 0,1 1 0 0 0,-3-3 0 0 0,0 0 0 0 0,0-1 0 0 0,0 0 0 0 0,1 1 0 0 0,-1-1 0 0 0,1 0 0 0 0,0-1 0 0 0,-1 1 0 0 0,4 1 0 0 0,7 3 0 0 0,0 0 0 0 0,12 10 0 0 0,-18-11 0 0 0,0-1 0 0 0,1 1 0 0 0,0-2 0 0 0,0 1 0 0 0,1-1 0 0 0,-1 0 0 0 0,10 1 0 0 0,-15-3 0 0 0,1-2 0 0 0,-1 1 0 0 0,1-1 0 0 0,0 1 0 0 0,-1-1 0 0 0,1 0 0 0 0,0-1 0 0 0,-1 1 0 0 0,1-1 0 0 0,0 0 0 0 0,8-2 0 0 0,0 1 0 0 0,1 0 0 0 0,1 1 0 0 0,24-4 0 0 0,-33 4 0 0 0,-1-1 0 0 0,1 1 0 0 0,-1-1 0 0 0,0-1 0 0 0,0 1 0 0 0,0-1 0 0 0,-1 1 0 0 0,-1-1 0 0 0,1 2 0 0 0,0-1 0 0 0,0 0 0 0 0,0 1 0 0 0,1 0 0 0 0,-1 0 0 0 0,0 0 0 0 0,0 0 0 0 0,2 1 0 0 0,-1 0 0 0 0,0-1 0 0 0,0 1 0 0 0,0-1 0 0 0,-1 0 0 0 0,1 0 0 0 0,0-1 0 0 0,0 0 0 0 0,0 0 0 0 0,1 0 0 0 0,0 0 0 0 0,1-1 0 0 0,-1 1 0 0 0,6 0 0 0 0,-10 1 0 0 0,1 1 0 0 0,-1 0 0 0 0,0 0 0 0 0,1 0 0 0 0,-1 0 0 0 0,0 0 0 0 0,0 1 0 0 0,1-1 0 0 0,-1 1 0 0 0,0-1 0 0 0,0 1 0 0 0,1 0 0 0 0,-1 0 0 0 0,5 3 0 0 0,-5-3 0 0 0,0 0 0 0 0,0 0 0 0 0,0 0 0 0 0,0-1 0 0 0,0 1 0 0 0,0 0 0 0 0,0-1 0 0 0,0 1 0 0 0,0-1 0 0 0,0 0 0 0 0,1 0 0 0 0,3 0 0 0 0,0 1 0 0 0,-1-1 0 0 0,1 1 0 0 0,-1 0 0 0 0,1 1 0 0 0,-1-1 0 0 0,1 1 0 0 0,-1 0 0 0 0,11 4 0 0 0,-12-5 0 0 0,0 0 0 0 0,0 1 0 0 0,0 0 0 0 0,0 0 0 0 0,0 0 0 0 0,-1 0 0 0 0,2 1 0 0 0,18 13 0 0 0,-16-11 0 0 0,0 0 0 0 0,0 0 0 0 0,0 1 0 0 0,0 0 0 0 0,1 2 0 0 0,-5-4 0 0 0,0-1 0 0 0,0 0 0 0 0,0 1 0 0 0,1-2 0 0 0,-1 1 0 0 0,1 0 0 0 0,0-1 0 0 0,0 1 0 0 0,0-1 0 0 0,0 0 0 0 0,0-1 0 0 0,0 1 0 0 0,0-1 0 0 0,1 0 0 0 0,-1 0 0 0 0,0 0 0 0 0,4 0 0 0 0,-2-1 0 0 0,0 0 0 0 0,0 0 0 0 0,0-1 0 0 0,1 1 0 0 0,-1-2 0 0 0,0 1 0 0 0,0-1 0 0 0,0 0 0 0 0,0 0 0 0 0,-1 0 0 0 0,1-1 0 0 0,1-1 0 0 0,15-9 1 0 0,-7 5 17 0 0,0 0-1 0 0,1 0 1 0 0,3 0-18 0 0,-15 6 1 0 0,1 1 0 0 0,-1 0 0 0 0,1-1-1 0 0,-1 2 1 0 0,1-1 0 0 0,0 0 0 0 0,0 1 0 0 0,-1 0-1 0 0,1 0 1 0 0,0 0 0 0 0,0 1 0 0 0,-1 0-1 0 0,4 1 0 0 0,-3-1 0 0 0,-1 1 0 0 0,0 0 0 0 0,0 0 0 0 0,0 0 0 0 0,-1 1 0 0 0,1-1 0 0 0,0 1 0 0 0,-1 0 0 0 0,0 0 0 0 0,1 1 0 0 0,8 9 0 0 0,10 14 0 0 0,-13-15 0 0 0,11 15-5 0 0,-13-16 8 0 0,1-1 0 0 0,0 1 0 0 0,1-1-1 0 0,1 0-2 0 0,-8-8-4 0 0,1 1-1 0 0,0-1 1 0 0,0 0 0 0 0,0 0-1 0 0,0 0 1 0 0,0 0 0 0 0,1 0-1 0 0,-1-1 1 0 0,1 0 0 0 0,-1 1-1 0 0,1-1 1 0 0,-1-1 0 0 0,1 1-1 0 0,0 0 1 0 0,-1-1-1 0 0,3 0 5 0 0,-1 0 0 0 0,0 0 0 0 0,1-1 0 0 0,-1 1 0 0 0,0-1 0 0 0,0 0 0 0 0,0-1 0 0 0,0 1 0 0 0,0-1 0 0 0,-1 0 0 0 0,4-2 0 0 0,0-1 0 0 0,0 0 0 0 0,0-1 0 0 0,-1 0 0 0 0,1 0 0 0 0,1-3 0 0 0,-9 9 0 0 0,13-13 0 0 0,0 1 0 0 0,1 1 0 0 0,2-1 0 0 0,-12 9 0 0 0,1 0 0 0 0,-1 1 0 0 0,1-1 0 0 0,0 1 0 0 0,0 0 0 0 0,0 0 0 0 0,0 1 0 0 0,0 0 0 0 0,1-1 0 0 0,-1 2 0 0 0,0-1 0 0 0,4 0 0 0 0,-5 2 0 0 0,1-1 0 0 0,-1 1 0 0 0,0-1 0 0 0,1 1 0 0 0,-1 0 0 0 0,0 1 0 0 0,0-1 0 0 0,3 2 0 0 0,30 18 0 0 0,-20-11 0 0 0,-15-9-3 0 0,4 3 26 0 0,0-1 0 0 0,0 0 0 0 0,0 0 0 0 0,1 0 0 0 0,-1-1 0 0 0,1 0 0 0 0,-1 0 0 0 0,1-1 0 0 0,1 1-23 0 0,-1-1 11 0 0,-1-1-1 0 0,1 1 1 0 0,0-1-1 0 0,0 0 1 0 0,0-1 0 0 0,0 0-1 0 0,0 0 1 0 0,-1 0-1 0 0,1-1-10 0 0,2-1 19 0 0,-1 0 1 0 0,0 0-1 0 0,0-1 0 0 0,0-1 1 0 0,6-3-20 0 0,9-8 68 0 0,3-5-68 0 0,-8 6-160 0 0,1 1 0 0 0,4-1 160 0 0,-21 13-12 0 0,10-5-25 0 0,1 0-1 0 0,0 0 1 0 0,10-3 37 0 0,-19 9 33 0 0,1-1 0 0 0,-1 1 1 0 0,1 0-1 0 0,0 0 0 0 0,0 1 0 0 0,0-1 0 0 0,-1 1 0 0 0,1 0 0 0 0,0 1 1 0 0,0-1-1 0 0,0 1 0 0 0,-1 0 0 0 0,2 0-33 0 0,5 3 3 0 0,0 0 0 0 0,-1 1 0 0 0,1 0-1 0 0,-1 1 1 0 0,0 1 0 0 0,-1-1 0 0 0,1 1 0 0 0,0 2-3 0 0,2 0-1 0 0,0 0 1 0 0,1-1 0 0 0,0 0-1 0 0,8 4 1 0 0,-15-10-17 0 0,-1 0 0 0 0,1-1 0 0 0,-1 0 0 0 0,1 1 0 0 0,0-2 0 0 0,-1 1 0 0 0,1-1 0 0 0,0 1 0 0 0,-1-2 0 0 0,1 1 0 0 0,0-1 0 0 0,-1 1 0 0 0,1-1 0 0 0,2-2 17 0 0,10-2 55 0 0,0-2 1 0 0,-1 0-1 0 0,12-7-55 0 0,-5 3 128 0 0,-2 0-128 0 0,-8 4 0 0 0,-1 1 0 0 0,4-1 0 0 0,-2 2-74 0 0,0 1-1 0 0,1 0 1 0 0,-1 1-1 0 0,1 1 0 0 0,7 0 75 0 0,-14 1-13 0 0,0 1 0 0 0,0 1 0 0 0,0 0 0 0 0,-1 0 0 0 0,1 0 0 0 0,0 1 0 0 0,0 1 0 0 0,-1-1-1 0 0,1 1 1 0 0,2 2 13 0 0,4 4 51 0 0,0 0 0 0 0,-1 0 0 0 0,-1 1 0 0 0,6 6-51 0 0,-4-4 82 0 0,0 0-1 0 0,1-1 0 0 0,5 2-81 0 0,-13-9 0 0 0,-1-1 0 0 0,1 1 0 0 0,-1-2 0 0 0,1 1 0 0 0,0-1 0 0 0,0 0 0 0 0,0-1 0 0 0,0 0 0 0 0,0 0 0 0 0,0-1 0 0 0,0 1 0 0 0,1-2 0 0 0,-1 1 0 0 0,0-1 0 0 0,0-1 0 0 0,0 0 0 0 0,0 0 0 0 0,5-2-111 0 0,1-1-1 0 0,2-2 112 0 0,-2 1-119 0 0,0 0-1 0 0,4 1 120 0 0,-14 4 1 0 0,0 0 0 0 0,0 0-1 0 0,1 0 1 0 0,-1 1 0 0 0,0-1-1 0 0,0 1 1 0 0,1 0 0 0 0,-1 1-1 0 0,4 0 0 0 0,-6-1 4 0 0,0 1 0 0 0,0 0 0 0 0,-1-1 0 0 0,1 1 0 0 0,0 0-1 0 0,0 0 1 0 0,-1 0 0 0 0,1 0 0 0 0,-1 0 0 0 0,1 1 0 0 0,-1-1-1 0 0,2 1-3 0 0,14 21 219 0 0,-7-8-80 0 0,-5-8-33 0 0,0 0-1 0 0,-1 0 1 0 0,0 1 0 0 0,1 2-106 0 0,10 19-1136 0 0,-3-13-3593 0 0,-6-8-1464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2:05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7920 0 0,'0'0'174'0'0,"0"0"29"0"0,0 0 13 0 0,-1-3-109 0 0,2 1 8680 0 0,6-3-8380 0 0,-6 4-362 0 0,-1 0-1 0 0,1 0 1 0 0,0 0 0 0 0,0 1-1 0 0,0-1 1 0 0,0 0 0 0 0,0 1-1 0 0,0-1 1 0 0,0 1 0 0 0,0-1-1 0 0,0 1 1 0 0,0-1 0 0 0,0 1-1 0 0,1-1-44 0 0,-1 1 264 0 0,0 0-2 0 0,0-1-209 0 0,1 0 0 0 0,-1 1 0 0 0,0-1 0 0 0,0 1 0 0 0,1 0-1 0 0,-1-1 1 0 0,0 1 0 0 0,1 0 0 0 0,-1 0 0 0 0,1 0 0 0 0,-1 0 0 0 0,0 0 0 0 0,1 0 0 0 0,-1 0 0 0 0,0 0 0 0 0,1 1 0 0 0,-1-1 0 0 0,0 1 0 0 0,1-1 0 0 0,-1 1 0 0 0,1 0-53 0 0,0 0 57 0 0,-1 0 0 0 0,1 1 0 0 0,0-1 0 0 0,0 0 0 0 0,0 0 0 0 0,0 0 0 0 0,0 0-57 0 0,0 0 33 0 0,-1 0 0 0 0,1-1 0 0 0,-1 1 0 0 0,1 0 1 0 0,-1 0-1 0 0,1 0 0 0 0,-1 0 0 0 0,0 1 0 0 0,1-1 0 0 0,-1 1-33 0 0,0-2 4 0 0,1 4 49 0 0,1-1 0 0 0,-1 1 0 0 0,1-1 0 0 0,0 0 0 0 0,0 0 0 0 0,1 0 0 0 0,-1 0-1 0 0,0-1 1 0 0,1 1-53 0 0,-2-2 32 0 0,0 0-8 0 0,0 0 1 0 0,0 0 0 0 0,-1 0-1 0 0,1-1 1 0 0,0 1 0 0 0,0 0-1 0 0,0-1 1 0 0,0 1 0 0 0,0-1-1 0 0,0 0 1 0 0,0 0 0 0 0,0 0-1 0 0,0 0-24 0 0,10 2 103 0 0,-11-2-88 0 0,1 0 1 0 0,-1 1-1 0 0,0-1 1 0 0,0 0 0 0 0,0 0-1 0 0,0 0 1 0 0,0 0-1 0 0,0 0 1 0 0,1 0 0 0 0,-1 0-1 0 0,0 0 1 0 0,0-1 0 0 0,0 1-1 0 0,0 0 1 0 0,0-1-1 0 0,1 1-15 0 0,14-6 239 0 0,-15 6-229 0 0,0 0 0 0 0,0-1 0 0 0,0 1 0 0 0,0 0 0 0 0,0-1 0 0 0,0 1 0 0 0,0 0 0 0 0,0-1 0 0 0,0 1 0 0 0,-1-1 0 0 0,1 1 0 0 0,0-1 0 0 0,0 0 0 0 0,0 1-1 0 0,0-1 1 0 0,-1 0 0 0 0,1 0-10 0 0,-1 1 2 0 0,0 0-1 0 0,0 0 0 0 0,0 0 1 0 0,0 0-1 0 0,0 0 1 0 0,0 0-1 0 0,0 0 0 0 0,0 0 1 0 0,0 0-1 0 0,0-1 0 0 0,1 1 1 0 0,-1 0-1 0 0,0 0 0 0 0,0 0 1 0 0,0 0-1 0 0,0 0 1 0 0,0 0-1 0 0,0 0 0 0 0,0 0 1 0 0,0 0-1 0 0,0 0 0 0 0,0 0 1 0 0,0 0-1 0 0,0 0 0 0 0,0 0 1 0 0,1 0-1 0 0,-1 0 1 0 0,0 0-1 0 0,0 0 0 0 0,0 0 1 0 0,0 0-1 0 0,0 0 0 0 0,0 0 1 0 0,0 0-1 0 0,0 0 0 0 0,0 0 1 0 0,0 0-1 0 0,0 0 0 0 0,1 0 1 0 0,-1 0-1 0 0,0 0 1 0 0,0 0-1 0 0,0 0 0 0 0,0 0-1 0 0,52 16 204 0 0,-34-8-150 0 0,0 0-33 0 0,-5-2 33 0 0,-10-7-57 0 0,0 1 5 0 0,10-1-1 0 0,-10-1 2 0 0,-1 0 4 0 0,19-12 73 0 0,-16 11-50 0 0,0 0 0 0 0,-1 0 1 0 0,6-3-31 0 0,2-2 38 0 0,-10 7-31 0 0,0-1 1 0 0,0 1-1 0 0,0 0 1 0 0,0 0-1 0 0,0 0 1 0 0,0 0-1 0 0,0 0 1 0 0,0 0-1 0 0,0 0 1 0 0,1 1-1 0 0,-1-1 1 0 0,2 1-8 0 0,-2-2 7 0 0,-1 2-7 0 0,-1 0 0 0 0,1 0 0 0 0,-1-1 0 0 0,1 1 0 0 0,-1 0 1 0 0,1 0-1 0 0,-1 0 0 0 0,1-1 0 0 0,0 1 0 0 0,-1 0 0 0 0,1 0 1 0 0,-1 0-1 0 0,1 0 0 0 0,-1 0 0 0 0,1 0 0 0 0,-1 0 0 0 0,1 0 1 0 0,-1 1-1 0 0,1-1 0 0 0,-1 0 0 0 0,1 0 0 0 0,0 0 0 0 0,2 1 0 0 0,-1 0 0 0 0,1 1 0 0 0,0-1 0 0 0,-1 0 0 0 0,1 1 0 0 0,-1 0 0 0 0,1-1 0 0 0,-1 1 0 0 0,0 0 0 0 0,1 0 0 0 0,-1 1 0 0 0,18 28 0 0 0,-19-29 0 0 0,0 0 0 0 0,0 0 0 0 0,0 0 0 0 0,1 0 0 0 0,-1 0 0 0 0,2 1 0 0 0,5 7 0 0 0,-5-5 0 0 0,-2-2 0 0 0,0-1 0 0 0,1 1 0 0 0,-1-1 0 0 0,1 0 0 0 0,0 0 0 0 0,0 1 0 0 0,0-1 0 0 0,0 0 0 0 0,0-1 0 0 0,1 1 0 0 0,-1 0 0 0 0,1 0 0 0 0,9 5 0 0 0,-6-7 0 0 0,-5 0 0 0 0,-1 0 0 0 0,1 0 0 0 0,0 0 0 0 0,0 0 0 0 0,0 0 0 0 0,0 0 0 0 0,0 0 0 0 0,0 0 0 0 0,-1 0 0 0 0,1 0 0 0 0,0 0 0 0 0,0 1 0 0 0,0-1 0 0 0,0 0 0 0 0,1 1 5 0 0,0-1 0 0 0,0 1 0 0 0,-1-1 0 0 0,1 0 0 0 0,0 1-1 0 0,0-1 1 0 0,0 0 0 0 0,0 0 0 0 0,0-1 0 0 0,0 1 0 0 0,-1 0-1 0 0,1-1 1 0 0,0 1 0 0 0,0-1 0 0 0,0 1 0 0 0,-1-1 0 0 0,1 0-1 0 0,0 0 1 0 0,-1 0 0 0 0,1 0 0 0 0,-1 0 0 0 0,1 0 0 0 0,0 0-5 0 0,10-7 192 0 0,-10 7-188 0 0,0-1 0 0 0,0 1 0 0 0,0 0 0 0 0,-1-1-1 0 0,1 0 1 0 0,0 0-4 0 0,-1 0-25 0 0,0 1 0 0 0,0 0 1 0 0,1 0-1 0 0,-1-1 0 0 0,0 1 0 0 0,0 0 0 0 0,1 0 0 0 0,-1 1 1 0 0,1-1-1 0 0,-1 0 0 0 0,1 0 0 0 0,-1 1 0 0 0,1-1 25 0 0,10-4-21 0 0,-10 4 21 0 0,-1 0 0 0 0,1 0 0 0 0,0 0 0 0 0,0 1 0 0 0,-1-1 1 0 0,1 1-1 0 0,0-1 0 0 0,0 1 0 0 0,0 0 0 0 0,1-1 0 0 0,5 1 0 0 0,-7-1 0 0 0,0 1 0 0 0,0 0 0 0 0,0 0 0 0 0,1 0 0 0 0,-1 0 0 0 0,0 0 0 0 0,0 0 0 0 0,0 0 0 0 0,0 0 0 0 0,1 1 0 0 0,2-1 0 0 0,-1 1 0 0 0,1-1 0 0 0,0 0 0 0 0,0 0 0 0 0,0 0 0 0 0,0-1 0 0 0,0 1 0 0 0,-1-1 0 0 0,1 0 0 0 0,0 0 0 0 0,0 0 0 0 0,1 0 0 0 0,-1 0 0 0 0,1 1 0 0 0,-1-1 0 0 0,1 1 0 0 0,3 0 0 0 0,30 3 0 0 0,-30-2 0 0 0,0 1 0 0 0,-6-3 0 0 0,-2 1 0 0 0,1 0 0 0 0,0-1 0 0 0,-1 1 0 0 0,1 0 0 0 0,0-1 0 0 0,-1 1 0 0 0,1 0 0 0 0,0 0 0 0 0,-1 0 0 0 0,1-1 0 0 0,0 1 0 0 0,-1 0 0 0 0,1 0 0 0 0,0 0 0 0 0,0 0 0 0 0,-1 0 0 0 0,1 0 0 0 0,0 1 0 0 0,0-1 0 0 0,6 0 8 0 0,0 0 0 0 0,-1 0-1 0 0,1-1 1 0 0,0 0-1 0 0,0 0 1 0 0,-1-1 0 0 0,5-1-8 0 0,-2-1 9 0 0,0-1 1 0 0,0 0 0 0 0,5-4-10 0 0,-6 3 15 0 0,1 1 0 0 0,0 0 0 0 0,3-1-15 0 0,0-1 0 0 0,-10 5 0 0 0,-1 1 0 0 0,1 0 0 0 0,0 0 0 0 0,0 0 0 0 0,0 0 0 0 0,0 0 0 0 0,0 1 0 0 0,6-1 0 0 0,-1 2 1 0 0,-5 0-2 0 0,-1 0 0 0 0,1-1 0 0 0,-1 0 0 0 0,1 1 0 0 0,0-1 0 0 0,-1 0 0 0 0,1 1 0 0 0,0-1 0 0 0,-1 0 0 0 0,1 0 0 0 0,0-1 1 0 0,8 3-43 0 0,-7 0 37 0 0,1 0 1 0 0,-1 0-1 0 0,0 1 0 0 0,0-1 1 0 0,0 1-1 0 0,0 0 0 0 0,0 0 1 0 0,-1 0-1 0 0,1 0 0 0 0,-1 1 6 0 0,16 16-26 0 0,-17-18 26 0 0,8 8 0 0 0,-5-6 0 0 0,0-1 0 0 0,-1-1 0 0 0,1 1 0 0 0,4 2 0 0 0,-1-4 14 0 0,0-1-8 0 0,-1 0 1 0 0,0-1-1 0 0,0 0 1 0 0,0 1-1 0 0,0-2 1 0 0,1 1-1 0 0,-1-1 1 0 0,-1 0-1 0 0,5-2-6 0 0,4-6 0 0 0,0 0 0 0 0,28-11-80 0 0,-40 20 80 0 0,0 0 0 0 0,0 1 0 0 0,0-1 0 0 0,0 1 0 0 0,0-1 0 0 0,0 1 0 0 0,0-1 0 0 0,1 1 0 0 0,-1 0 0 0 0,0 0 0 0 0,0 0 0 0 0,0 1 0 0 0,1-1 0 0 0,-1 0 0 0 0,0 1 0 0 0,0-1 0 0 0,0 1 0 0 0,0 0 0 0 0,0 0 0 0 0,1 0 0 0 0,10 3 0 0 0,-9-2 0 0 0,-1-1 0 0 0,0 1 0 0 0,0 0 0 0 0,0 0 0 0 0,0 0 0 0 0,0 0 0 0 0,1 1 0 0 0,6 5 0 0 0,18 12 0 0 0,-20-13 0 0 0,3 3 0 0 0,-2-6 0 0 0,-7-4 0 0 0,1 0 0 0 0,2 1 0 0 0,0 0 0 0 0,0 0 0 0 0,0 0 0 0 0,0-1 0 0 0,0 1 0 0 0,0-1 0 0 0,0 0 0 0 0,0-1 0 0 0,0 1 0 0 0,0-1 0 0 0,0 0 0 0 0,0-1 0 0 0,0 1 0 0 0,0-1 0 0 0,0 0 0 0 0,-1 0 0 0 0,1 0 0 0 0,0-1 0 0 0,0 0 0 0 0,1 0 0 0 0,0 0 0 0 0,0 0 0 0 0,1 1 0 0 0,14-8 0 0 0,-18 9 0 0 0,0 0 0 0 0,1 0 0 0 0,-1 0 0 0 0,0 1 0 0 0,0-1 0 0 0,0 1 0 0 0,0 0 0 0 0,1 0 0 0 0,-1 0 0 0 0,0 0 0 0 0,0 0 0 0 0,1 1 0 0 0,-1-1 0 0 0,0 1 0 0 0,0 0 0 0 0,1 0 0 0 0,21 9 0 0 0,-13-6 0 0 0,0 1 0 0 0,-1 0 0 0 0,6 4 0 0 0,34 15 0 0 0,-39-18 0 0 0,-9-5 0 0 0,0 0 0 0 0,-1 0 0 0 0,1 0 0 0 0,0 1 0 0 0,-1 0 0 0 0,1-1 0 0 0,-2 0 0 0 0,1 0 0 0 0,-1 0 0 0 0,0 0 0 0 0,1 0 0 0 0,-1-1 0 0 0,1 1 0 0 0,0 0 0 0 0,-1-1 0 0 0,1 0 0 0 0,-1 1 0 0 0,1-1 0 0 0,1 0 0 0 0,21 1 0 0 0,-16-1 0 0 0,-4-1 0 0 0,0 1 0 0 0,0-1 0 0 0,-1 1 0 0 0,1-1 0 0 0,0 0 0 0 0,-1-1 0 0 0,1 1 0 0 0,-1 0 0 0 0,0-1 0 0 0,1 0 0 0 0,2-2 0 0 0,4-3 0 0 0,1-1 0 0 0,5-6 0 0 0,-10 9 0 0 0,-4 3 0 0 0,0-1 0 0 0,0 1 0 0 0,1 0 0 0 0,-1 0 0 0 0,1 1 0 0 0,-1-1 0 0 0,1 1 0 0 0,0-1 0 0 0,0 1 0 0 0,0 0 0 0 0,-1 0 0 0 0,1 0 0 0 0,1 0 0 0 0,12-3 0 0 0,-15 3-2 0 0,-1 1 1 0 0,1 0-1 0 0,-1-1 0 0 0,1 1 0 0 0,0 0 0 0 0,-1 0 0 0 0,1 0 0 0 0,0 0 0 0 0,-1 0 0 0 0,1 0 0 0 0,0 0 1 0 0,0 0-1 0 0,-1 0 0 0 0,1 0 0 0 0,0 0 0 0 0,-1 0 0 0 0,1 0 0 0 0,0 0 0 0 0,-1 1 0 0 0,1-1 0 0 0,-1 0 1 0 0,1 0-1 0 0,0 1 0 0 0,-1-1 0 0 0,1 1 0 0 0,-1-1 0 0 0,1 0 0 0 0,-1 1 0 0 0,1-1 0 0 0,0 1 2 0 0,3 3-15 0 0,2-1 13 0 0,-4-2-4 0 0,1 0-1 0 0,-1 0 1 0 0,1 1 0 0 0,-1-1-1 0 0,0 1 1 0 0,1 0-1 0 0,-1 0 1 0 0,0 0 6 0 0,11 10-13 0 0,-2-4 15 0 0,0 1-2 0 0,-7-8 0 0 0,-1-2 0 0 0,20 7 0 0 0,-14-5 0 0 0,-2-2 0 0 0,-5 0 0 0 0,-1 0 0 0 0,1 1 0 0 0,0-1 0 0 0,-1 1 0 0 0,1 0 0 0 0,-1 0 0 0 0,1-1 0 0 0,0 1 0 0 0,-1 0 0 0 0,1 0 0 0 0,0 1 0 0 0,1-1 0 0 0,0 1 0 0 0,12-6 0 0 0,4 0 0 0 0,-11 3 0 0 0,-5 1 0 0 0,0 0 0 0 0,0 0 0 0 0,0 1 0 0 0,0-1 0 0 0,0 1 0 0 0,0 0 0 0 0,0 0 0 0 0,2 0 0 0 0,4 3-10 0 0,-4 0-5 0 0,0 1 1 0 0,0-1-1 0 0,0 2 1 0 0,2 2 14 0 0,-3-3 1 0 0,1 0 0 0 0,0 0 0 0 0,0 0 0 0 0,4 2-1 0 0,-4-1 0 0 0,3 3 0 0 0,-4-8 0 0 0,-2 0 0 0 0,5 3 0 0 0,-6-2 0 0 0,-1-1 0 0 0,0 0 0 0 0,0 1 0 0 0,1-1 0 0 0,-1 0 0 0 0,1 0 0 0 0,-1 0 0 0 0,0 1 0 0 0,1-1 0 0 0,-1 0 0 0 0,0 0 0 0 0,1 0 0 0 0,-1 0 0 0 0,1 0 0 0 0,-1 0 0 0 0,0 0 0 0 0,1 1 0 0 0,-1-1 0 0 0,1 0 0 0 0,-1-1 0 0 0,1 1 0 0 0,-1 0 0 0 0,0 0 0 0 0,1 0 0 0 0,-1 0 0 0 0,1 0 0 0 0,-1 0 0 0 0,0 0 0 0 0,1-1 0 0 0,-1 1 0 0 0,0 0 0 0 0,1 0 0 0 0,-1 0 0 0 0,0-1 0 0 0,2 0 0 0 0,5-2 0 0 0,1-2 0 0 0,-1 1 0 0 0,1-1 0 0 0,-1 0 0 0 0,-1-1 0 0 0,6-5 0 0 0,-7 7 0 0 0,23-16 0 0 0,-7 2 0 0 0,-19 17 0 0 0,-1 0 0 0 0,0 0 0 0 0,0 0 0 0 0,1 0 0 0 0,-1 0 0 0 0,1 0 0 0 0,-1 0 0 0 0,1 1 0 0 0,-1-1 0 0 0,1 0 0 0 0,0 1 0 0 0,-1-1 0 0 0,1 1 0 0 0,0 0 0 0 0,-1-1 0 0 0,1 1 0 0 0,0 0 0 0 0,4-1 0 0 0,3-1 0 0 0,-7 3 0 0 0,-1 0 0 0 0,2 0 47 0 0,-1 0 0 0 0,1-1 0 0 0,0 0 0 0 0,-1 1 1 0 0,1-1-1 0 0,0 0 0 0 0,-1 0 0 0 0,1 0 0 0 0,0-1-47 0 0,25 0 180 0 0,-21 1-316 0 0,-6 1 110 0 0,1-1 0 0 0,-1 0-1 0 0,1 0 1 0 0,0 0 0 0 0,-1 0-1 0 0,1 0 1 0 0,-1 0 0 0 0,1-1-1 0 0,-1 1 1 0 0,1 0 0 0 0,-1-1 0 0 0,0 1-1 0 0,1-1 1 0 0,-1 0 0 0 0,1 0 26 0 0,-1 0 169 0 0,4 5 160 0 0,5-3-413 0 0,-9-2 52 0 0,0 1 0 0 0,0 0 0 0 0,0 0 0 0 0,0 0 0 0 0,0 0 0 0 0,0 0 0 0 0,0 1 0 0 0,0-1 0 0 0,0 0 0 0 0,0 0 0 0 0,1 1 32 0 0,6 2-183 0 0,-7-3 182 0 0,1 1 0 0 0,-1-1 0 0 0,0 1 1 0 0,1 0-1 0 0,-1-1 0 0 0,0 1 0 0 0,1 0 0 0 0,-1 0 0 0 0,0 0 0 0 0,1 0 1 0 0,10 7 0 0 0,5 1 0 0 0,-12-7 0 0 0,-3-1 0 0 0,-1 0 0 0 0,1 0 0 0 0,0-1 0 0 0,-1 1 0 0 0,1 0 0 0 0,0-1 0 0 0,-1 1 0 0 0,1-1 0 0 0,0 0 0 0 0,0 0 0 0 0,0 0 0 0 0,-1 1 0 0 0,1-2 0 0 0,0 1 0 0 0,1 0 0 0 0,1 0 0 0 0,-1-1 0 0 0,1 1 0 0 0,-1-1 0 0 0,0 0 0 0 0,1 0 0 0 0,-1 0 0 0 0,0 0 0 0 0,0-1 0 0 0,0 1 0 0 0,0-1 0 0 0,0 0 0 0 0,0 0 0 0 0,0 0 0 0 0,0 0 0 0 0,4-3 0 0 0,13-6 0 0 0,-16 10 0 0 0,0-1 0 0 0,0 0 0 0 0,-1-1 0 0 0,1 1 0 0 0,2-3 0 0 0,-1 0-7 0 0,2-2-41 0 0,13 1 31 0 0,-11 4 17 0 0,-8 2-2 0 0,0-1 0 0 0,0 1 0 0 0,0 0 0 0 0,0 0-1 0 0,0-1 1 0 0,0 1 0 0 0,0 0 0 0 0,0 0 0 0 0,0 0 0 0 0,0 0-1 0 0,0 0 1 0 0,0 1 0 0 0,0-1 0 0 0,0 0 0 0 0,0 0-1 0 0,0 1 1 0 0,0-1 0 0 0,-1 0 0 0 0,1 1 0 0 0,0-1 0 0 0,0 1-1 0 0,0-1 1 0 0,0 1 0 0 0,0 0 0 0 0,-1-1 0 0 0,1 1 0 0 0,0 0-1 0 0,-1-1 1 0 0,1 1 0 0 0,0 0 2 0 0,3 4 1 0 0,1-1 0 0 0,-3-2-9 0 0,0-1 1 0 0,0 1-1 0 0,0-1 0 0 0,0 1 0 0 0,0-1 1 0 0,0 0-1 0 0,1 1 8 0 0,3 2-11 0 0,7 9 11 0 0,-10-10 0 0 0,-2-2 0 0 0,0 0 0 0 0,0 0 0 0 0,1 0 0 0 0,-1 0 0 0 0,0 0 0 0 0,0-1 0 0 0,1 1 0 0 0,-1 0 0 0 0,0-1 0 0 0,1 1 0 0 0,1-1 0 0 0,3 3 0 0 0,-4-2 0 0 0,0-1 0 0 0,0 1 0 0 0,1 0 0 0 0,-1-1 0 0 0,0 1 0 0 0,0-1 0 0 0,1 0 0 0 0,0 0 0 0 0,9 0 0 0 0,-10 0 0 0 0,0 0 0 0 0,0-1 0 0 0,0 1 0 0 0,0-1 0 0 0,0 1 0 0 0,0-1 0 0 0,0 0 0 0 0,0 0 0 0 0,1 0 0 0 0,13-5 0 0 0,-1-1 0 0 0,-13 5 0 0 0,0 1 0 0 0,0 0 0 0 0,0 0 0 0 0,0 0 0 0 0,1 0 0 0 0,1 0 0 0 0,10-4-40 0 0,-12 5 37 0 0,0-1 0 0 0,-1 0 0 0 0,1 0 0 0 0,0 1 0 0 0,0-1 0 0 0,0 1 0 0 0,0 0 0 0 0,0-1 3 0 0,45-2-64 0 0,-41 3 64 0 0,-1 0 0 0 0,0-1 0 0 0,1 0 0 0 0,-1 0 0 0 0,4 0 0 0 0,0-1 0 0 0,0 1 0 0 0,-1 1 0 0 0,3 0 0 0 0,-9 0 0 0 0,-1-1 0 0 0,1 1 0 0 0,-1 0 0 0 0,1 0 0 0 0,-1 1 0 0 0,1-1 0 0 0,-1 0 0 0 0,1 0 0 0 0,-1 1 0 0 0,0-1 0 0 0,1 1 0 0 0,2 1 0 0 0,1-1 0 0 0,0 0 0 0 0,0 0 0 0 0,0-1 0 0 0,-1 1 0 0 0,1-1 0 0 0,0 0 0 0 0,0-1 0 0 0,0 1 0 0 0,0-1 0 0 0,0 0 0 0 0,2 0 0 0 0,-5 0 0 0 0,-1 1 0 0 0,1 0 0 0 0,0 0 0 0 0,-1 0 0 0 0,1 0 0 0 0,0 0 0 0 0,-1 0 0 0 0,1 0 0 0 0,-1 1 0 0 0,1-1 0 0 0,0 1 0 0 0,-1-1 0 0 0,1 1 0 0 0,0-1 0 0 0,-1 1 0 0 0,1-1 0 0 0,-1 0 0 0 0,1 0 0 0 0,0 0 0 0 0,-1 1 0 0 0,1-1 0 0 0,0-1 0 0 0,-1 1 0 0 0,1 0 0 0 0,0 0 0 0 0,6-3 0 0 0,-5 2 0 0 0,0 1 0 0 0,-1-1 0 0 0,1 0 0 0 0,0-1 0 0 0,-1 1 0 0 0,3-2 0 0 0,-2 2-1 0 0,-1 0 0 0 0,1 0 0 0 0,-1 0 0 0 0,1 0 0 0 0,0 0 0 0 0,-1 1 1 0 0,1-1-1 0 0,0 1 0 0 0,0-1 0 0 0,-1 1 0 0 0,4 0 1 0 0,14-4-54 0 0,-9 6 54 0 0,-9-1 0 0 0,-1-1 0 0 0,0 0 0 0 0,0 1 0 0 0,1-1 0 0 0,-1 0 0 0 0,0 0 0 0 0,0 0 0 0 0,1 0 0 0 0,-1 0 0 0 0,0 0 0 0 0,1 0 0 0 0,13-2-2 0 0,-9 4-18 0 0,0 1-11 0 0,-3-2 30 0 0,0-1 0 0 0,0 1 1 0 0,0 0-1 0 0,0 0 0 0 0,0 0 0 0 0,0 1 0 0 0,0-1 0 0 0,-1 1 1 0 0,1 0-1 0 0,0-1 0 0 0,-1 1 0 0 0,1 0 0 0 0,0 2 1 0 0,2 1 0 0 0,0 0 0 0 0,0 0 0 0 0,3 1 0 0 0,1 2 0 0 0,3 0 0 0 0,-5-8 0 0 0,-1-1 0 0 0,11-2 0 0 0,-15 2 0 0 0,1 0 0 0 0,0 0 0 0 0,0 1 0 0 0,-1-1 0 0 0,1 1 0 0 0,1 0 0 0 0,-2-1 0 0 0,1 1 0 0 0,-1-1 0 0 0,0 0 0 0 0,1 1 0 0 0,-1-1 0 0 0,0 0 0 0 0,0 0 0 0 0,1-1 0 0 0,-1 1 0 0 0,0 0 0 0 0,0-1 0 0 0,23-18 0 0 0,-24 19 0 0 0,1 0 0 0 0,-1 0 0 0 0,1 0 0 0 0,0 0 0 0 0,-1 0 0 0 0,1 1 0 0 0,0-1 0 0 0,1 0 0 0 0,9-4 0 0 0,0 0 0 0 0,-5 3 0 0 0,-7 2-1 0 0,0 0-1 0 0,0 0 0 0 0,1-1 1 0 0,-1 1-1 0 0,0 0 1 0 0,1 0-1 0 0,-1 0 0 0 0,0 0 1 0 0,0 0-1 0 0,1 0 0 0 0,-1 0 1 0 0,0 0-1 0 0,0 0 0 0 0,1 0 1 0 0,-1 0-1 0 0,0 0 0 0 0,1 0 1 0 0,-1 0-1 0 0,0 0 1 0 0,0 0-1 0 0,1 1 0 0 0,-1-1 1 0 0,0 0-1 0 0,0 0 0 0 0,1 0 1 0 0,-1 0-1 0 0,0 0 0 0 0,0 1 1 0 0,1-1-1 0 0,-1 0 1 0 0,0 0-1 0 0,0 0 0 0 0,0 1 1 0 0,0-1-1 0 0,1 0 0 0 0,-1 0 1 0 0,0 1 1 0 0,0-1-6 0 0,9 5-9 0 0,-9-5 15 0 0,1 0 0 0 0,0 0 0 0 0,0 1 0 0 0,-1-1 1 0 0,1 1-1 0 0,0-1 0 0 0,-1 0 0 0 0,1 1 0 0 0,0 0 0 0 0,-1-1 0 0 0,1 1 0 0 0,-1-1 0 0 0,1 1 0 0 0,1 1 0 0 0,0 0 1 0 0,0 0-1 0 0,-1-1 0 0 0,1 1 0 0 0,0 0 0 0 0,1 0 0 0 0,-1-2-1 0 0,-1 1-1 0 0,1 1 1 0 0,-1-1-1 0 0,1 0 1 0 0,-1 0 0 0 0,0 1-1 0 0,0-1 1 0 0,1 1 1 0 0,0 0-9 0 0,-1-1 1 0 0,1 1-1 0 0,-1-1 1 0 0,1 0 0 0 0,0 1-1 0 0,-1-1 1 0 0,1 0 0 0 0,0 0-1 0 0,0 0 1 0 0,2 1 8 0 0,3 1-112 0 0,-6-2 82 0 0,1 0 0 0 0,-1-1-1 0 0,1 1 1 0 0,-1-1 0 0 0,1 1 0 0 0,-1-1 0 0 0,1 1 0 0 0,0-1 0 0 0,-1 0 0 0 0,1 0 0 0 0,0 0 0 0 0,-1 0 0 0 0,1 0 0 0 0,0 0 0 0 0,-1 0 0 0 0,1-1 0 0 0,0 1 0 0 0,0-1 30 0 0,5-1 2 0 0,-1-1 1 0 0,0 1 0 0 0,0-1-1 0 0,0-1-2 0 0,-4 3-7 0 0,2-1 34 0 0,-1 0 0 0 0,1 1 0 0 0,-1-1 0 0 0,1 1 0 0 0,0 0 0 0 0,0 0-27 0 0,24-7 542 0 0,-23 5-542 0 0,-1 0 0 0 0,15 2 0 0 0,-10 2 0 0 0,-1 2 0 0 0,-3 0 0 0 0,13 6 0 0 0,-8-5 0 0 0,-6-2 0 0 0,10 0 0 0 0,-11-1 0 0 0,1 0 0 0 0,-1-1 0 0 0,1 1 0 0 0,-1-1 0 0 0,1 0 0 0 0,-1 0 0 0 0,1 0 0 0 0,-1 0 0 0 0,3-1 0 0 0,2-1 0 0 0,0-1 0 0 0,0 0 0 0 0,0 0 0 0 0,6-4 0 0 0,40-13 0 0 0,-53 19 0 0 0,0 1 0 0 0,1-1 0 0 0,0 0 0 0 0,-1 1 0 0 0,1-1 0 0 0,-1 1 0 0 0,1-1 0 0 0,0 1 0 0 0,1 0 0 0 0,4 3 0 0 0,-5-2 0 0 0,0 0 0 0 0,0 0 0 0 0,0-1 0 0 0,0 1 0 0 0,0 0 0 0 0,-1 0 0 0 0,1 0 0 0 0,0 0 0 0 0,0 1 0 0 0,5 2 0 0 0,-4-2 0 0 0,0 0 0 0 0,0 0 0 0 0,0 0 0 0 0,0 1 0 0 0,-1-1 0 0 0,1 1 0 0 0,-1-1 0 0 0,1 1 0 0 0,-1 1 0 0 0,12 11 0 0 0,-7-8 0 0 0,-6-7 0 0 0,9 6 0 0 0,-9-5 0 0 0,1-1 0 0 0,-1 1 0 0 0,0-1 0 0 0,0 1 0 0 0,0-1 0 0 0,1 0 0 0 0,-1 1 0 0 0,0-1 0 0 0,0 0 0 0 0,1 0 0 0 0,-1 0 0 0 0,0 0 0 0 0,1 0 0 0 0,-1 0 0 0 0,0 0 0 0 0,1 0 0 0 0,1-1 0 0 0,-1 0 0 0 0,1 0 0 0 0,0 0 0 0 0,-1-1 0 0 0,1 1 0 0 0,0-1 0 0 0,11-5 0 0 0,-9 4 8 0 0,0 0 0 0 0,0 0 0 0 0,0-1 0 0 0,0 1 0 0 0,-1-1 0 0 0,1 0 0 0 0,-1 0 0 0 0,4-5-8 0 0,-6 7 0 0 0,1 0 0 0 0,-1 0 0 0 0,1 0 0 0 0,0 1 0 0 0,-1-1 0 0 0,1 1 0 0 0,0-1 0 0 0,1 1 0 0 0,7-4 0 0 0,-6 2-20 0 0,0 1 0 0 0,1 0 0 0 0,-1 1 0 0 0,1-1-1 0 0,-1 1 1 0 0,1 0 20 0 0,10-2-81 0 0,-7 2-3 0 0,-8 1 46 0 0,-1 0 0 0 0,1 0 0 0 0,-1 0 0 0 0,1 0 0 0 0,-1 0 1 0 0,0 0-1 0 0,1-1 0 0 0,-1 1 0 0 0,1 0 0 0 0,-1 0 0 0 0,0 0 0 0 0,1 0 0 0 0,-1 0 0 0 0,1-1 0 0 0,-1 1 0 0 0,0 0 0 0 0,1 0 0 0 0,-1-1 1 0 0,0 1-1 0 0,1 0 0 0 0,-1-1 38 0 0,1 1-883 0 0,-1 0-40 0 0,0 0-5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38:3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1756 10480 0 0,'0'0'233'0'0,"0"-1"-207"0"0,0 1 1 0 0,0 0-1 0 0,0 0 0 0 0,-1 0 0 0 0,1 0 0 0 0,0 0 1 0 0,0 0-1 0 0,0 0 0 0 0,0 0 0 0 0,0 0 1 0 0,0-1-1 0 0,0 1 0 0 0,0 0 0 0 0,0 0 1 0 0,-1 0-1 0 0,1 0 0 0 0,0 0 0 0 0,0 0 1 0 0,0-1-1 0 0,0 1 0 0 0,0 0 0 0 0,0 0 1 0 0,0 0-1 0 0,0 0 0 0 0,0 0 0 0 0,0-1 1 0 0,0 1-1 0 0,0 0 0 0 0,0 0 0 0 0,0 0 1 0 0,0 0-1 0 0,0 0 0 0 0,0-1 0 0 0,0 1 1 0 0,0 0-27 0 0,22-16 33 0 0,-17 13 87 0 0,1-1-1 0 0,0-1 1 0 0,4-4-120 0 0,23-27 749 0 0,-15 16-344 0 0,1 0-1 0 0,1 1 1 0 0,1 1 0 0 0,1 1-405 0 0,13-7 212 0 0,-4 3 182 0 0,-1-2 0 0 0,26-24-394 0 0,-12 3 450 0 0,-19 17-343 0 0,1 2 1 0 0,1 1 0 0 0,8-3-108 0 0,102-66 658 0 0,137-99 574 0 0,-218 157-1020 0 0,0 2-1 0 0,2 3-211 0 0,7-3 449 0 0,26-21-449 0 0,34-20 187 0 0,-67 41-46 0 0,71-46 603 0 0,-84 52-729 0 0,82-48 266 0 0,4 9-271 0 0,21-3-10 0 0,-138 63 4 0 0,177-69 214 0 0,-184 73-222 0 0,48-19 72 0 0,0-2-68 0 0,57-23 66 0 0,-66 29-56 0 0,-26 10 64 0 0,14-2-74 0 0,-14 4 88 0 0,18-8-88 0 0,48-19 213 0 0,42-8-213 0 0,-100 32 46 0 0,37-9 25 0 0,4-2 16 0 0,-5 2-16 0 0,11-2 205 0 0,-28 3 186 0 0,-43 16-611 0 0,-1-1 0 0 0,1-1 1 0 0,-1 1-1 0 0,1 0 0 0 0,-1-1 0 0 0,0 0 0 0 0,0 0 0 0 0,1 0 0 0 0,-1 0 0 0 0,-1 0 149 0 0,11-12-6613 0 0,-9 9 604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38:5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73 5904 0 0,'0'0'132'0'0,"0"0"17"0"0,0 0 11 0 0,-10-12 5431 0 0,3 7-4559 0 0,0 0 1 0 0,0 1 0 0 0,0 0-1 0 0,0 0 1 0 0,-1 0-1033 0 0,-13-6 900 0 0,14 6-711 0 0,-1 0-1 0 0,0 1 0 0 0,0 0 0 0 0,-2 0-188 0 0,3 1 155 0 0,0 0 0 0 0,0 1 0 0 0,0 0 0 0 0,0 0 0 0 0,-1 1 0 0 0,1 0-1 0 0,0 0 1 0 0,-3 1-155 0 0,-5 1 17 0 0,3-1-52 0 0,1 1 0 0 0,0 0 0 0 0,-4 1 35 0 0,3 1-55 0 0,8-2-197 0 0,-1-1 0 0 0,1 1 0 0 0,0-1 1 0 0,-1 0-1 0 0,1-1 0 0 0,-5 1 252 0 0,9-1-1208 0 0,0 0-57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38:5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4744 0 0,'0'0'135'0'0,"0"0"59"0"0,0 0 148 0 0,0 0 60 0 0,0 0 13 0 0,0 0-1 0 0,0 0-4 0 0,0 0-2 0 0,0 0 0 0 0,0 0-4 0 0,-2 12 3776 0 0,-15 27-2141 0 0,13-30-1653 0 0,0 0-1 0 0,0 0 0 0 0,-1 0 1 0 0,0-1-1 0 0,0 0 0 0 0,-2 2-385 0 0,-11 9 584 0 0,0 0 0 0 0,-1-1 0 0 0,-16 11-584 0 0,24-20 80 0 0,-5 5 9 0 0,5-8-2869 0 0,9-5-3008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6:5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4864 0 0,'5'-3'1154'0'0,"5"2"2338"0"0,9 4-2546 0 0,-12-2-533 0 0,4 0-187 0 0,-2 1-173 0 0,0-1 0 0 0,1-1-1 0 0,-1 1 1 0 0,0-1-1 0 0,5-1-52 0 0,2-1 425 0 0,1 2-1 0 0,7 0-424 0 0,-3 0-302 0 0,-19 0-75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4:5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3 495 4832 0 0,'0'0'108'0'0,"0"0"17"0"0,0 0 10 0 0,0 0-22 0 0,-2 2-26 0 0,2-1 242 0 0,0-1 103 0 0,0 0 15 0 0,0 0-25 0 0,0 0-104 0 0,0 0-44 0 0,0 0-8 0 0,0 0-4 0 0,13-5 913 0 0,-5 0-943 0 0,-1 0-1 0 0,0-1 1 0 0,0 0-1 0 0,0 0 1 0 0,-1-1-1 0 0,0 0 1 0 0,3-3-232 0 0,-1 0 218 0 0,1 1 0 0 0,0 0 0 0 0,5-4-218 0 0,136-102 1133 0 0,-101 78-886 0 0,10-3-247 0 0,2-1 238 0 0,-26 15 125 0 0,-17 12-303 0 0,0 1-1 0 0,1 1 1 0 0,0 0 0 0 0,18-6-60 0 0,8 1-117 0 0,-21 9 179 0 0,14-7-62 0 0,-35 13 40 0 0,1 0 1 0 0,-1 0-1 0 0,1-1 1 0 0,-1 1-1 0 0,0-1 1 0 0,2 0-41 0 0,-5 2 77 0 0,-1 0-67 0 0,1 0-1 0 0,-1 1 1 0 0,0-1 0 0 0,1 0-1 0 0,-1 0 1 0 0,0 1 0 0 0,0-1-1 0 0,0 1 1 0 0,0-1 0 0 0,0 1-1 0 0,0-1 1 0 0,0 1-10 0 0,-2-1-7 0 0,-1 0 0 0 0,0 0 0 0 0,1 0 0 0 0,-1 1 0 0 0,0-1 0 0 0,0 1 0 0 0,1 0 0 0 0,-1 0 0 0 0,0 0 0 0 0,0 1 0 0 0,-3 0 7 0 0,-19 2 68 0 0,14-2 85 0 0,12-1-64 0 0,0 0-14 0 0,0 0 10 0 0,0 0-15 0 0,2 1-58 0 0,0 0 0 0 0,-1 0 0 0 0,1-1 0 0 0,0 1 0 0 0,0-1 0 0 0,0 1 0 0 0,0-1 1 0 0,-1 0-1 0 0,1 0 0 0 0,2 0-12 0 0,3 1 7 0 0,17 3 65 0 0,-11-2-21 0 0,-1 0-1 0 0,0-1 1 0 0,5 0-51 0 0,-17-1 29 0 0,1 0 1 0 0,-1 0 0 0 0,1 0 0 0 0,-1 0 0 0 0,1 0 0 0 0,0 0 0 0 0,-1 0-1 0 0,1 1 1 0 0,-1-1 0 0 0,1 0 0 0 0,-1 0 0 0 0,1 0 0 0 0,-1 1 0 0 0,1-1-1 0 0,-1 0 1 0 0,1 0 0 0 0,-1 1 0 0 0,1-1 0 0 0,-1 0 0 0 0,1 1 0 0 0,-1-1 0 0 0,0 1-1 0 0,1-1 1 0 0,-1 1 0 0 0,0-1 0 0 0,1 1 0 0 0,-1-1-30 0 0,0 2 27 0 0,1-1 0 0 0,-1 0 1 0 0,0 0-1 0 0,0 1 0 0 0,0-1 1 0 0,0 0-1 0 0,0 0 0 0 0,0 1 1 0 0,0-1-1 0 0,0 0 0 0 0,0 0 0 0 0,-1 2-27 0 0,-1 4 28 0 0,-1 0 0 0 0,0 0 0 0 0,0 0-1 0 0,-1 1-27 0 0,3-6 14 0 0,-3 6-95 0 0,-8 15-1100 0 0,-6 16 1181 0 0,17-35-756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5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5528 0 0,'0'0'124'0'0,"0"0"17"0"0,9-11 170 0 0,17-13 438 0 0,-15 14-53 0 0,0 1 1 0 0,0 0 0 0 0,1 0 0 0 0,6-2-697 0 0,28-16 2864 0 0,39-30-2864 0 0,-10 4 942 0 0,23-15 25 0 0,-82 55-823 0 0,1 2 1 0 0,0 0-1 0 0,1 1 0 0 0,0 0 1 0 0,0 2-1 0 0,1 0 1 0 0,16-4-145 0 0,-22 7 8 0 0,1 0 1 0 0,-1-1 0 0 0,7-4-9 0 0,-15 7 70 0 0,2 0 188 0 0,-1 0 0 0 0,0-1 0 0 0,0 0 0 0 0,0-1-258 0 0,-5 4 15 0 0,0 0-6 0 0,0 1 0 0 0,-1-1-1 0 0,1 0 1 0 0,0 1 0 0 0,-1-1 0 0 0,1 0 0 0 0,-1 0 0 0 0,1 1-1 0 0,-1-1 1 0 0,1 0 0 0 0,-1 0 0 0 0,0 0 0 0 0,1 0 0 0 0,-1 0 0 0 0,0 0-9 0 0,0 0 3 0 0,1 1 1 0 0,-1-1-1 0 0,0 1 1 0 0,0-1-1 0 0,0 1 1 0 0,0-1-1 0 0,0 1 1 0 0,0-1-1 0 0,0 1 1 0 0,0-1-1 0 0,0 1 1 0 0,-1-1-1 0 0,1 1 1 0 0,0-1-1 0 0,0 1 1 0 0,0-1-1 0 0,0 1 1 0 0,-1-1-1 0 0,1 1 1 0 0,0 0-1 0 0,-1-1 1 0 0,1 1-1 0 0,0-1 1 0 0,-1 1-1 0 0,1 0 1 0 0,0-1-1 0 0,-1 1 1 0 0,1 0 0 0 0,-1-1-1 0 0,1 1-3 0 0,-17-6 38 0 0,7 3-42 0 0,8 2 15 0 0,1 0-1 0 0,0 0 0 0 0,-1 1 0 0 0,0-1 0 0 0,1 0 0 0 0,-1 1 0 0 0,1-1 0 0 0,-1 1 0 0 0,0 0 0 0 0,1 0 1 0 0,-1-1-1 0 0,0 1 0 0 0,1 0 0 0 0,-2 1-10 0 0,-9-2 219 0 0,10 1-195 0 0,0 0 0 0 0,0 0 0 0 0,-1 0 0 0 0,1 0 0 0 0,0 0 0 0 0,0 0-1 0 0,-1 1-23 0 0,-6 1 0 0 0,5-1-3 0 0,0 0-1 0 0,0 1 1 0 0,0-1-1 0 0,0 1 1 0 0,-1 0 3 0 0,5-2-96 0 0,14 9-383 0 0,-12-8 479 0 0,0 0 0 0 0,1 0 0 0 0,-1-1 0 0 0,0 1 0 0 0,1-1 0 0 0,-1 0 0 0 0,0 1 0 0 0,1-1 0 0 0,-1 0 0 0 0,0 0 0 0 0,2-1 0 0 0,27-5 0 0 0,-4 0 0 0 0,-24 5 32 0 0,1 1 0 0 0,0 0 0 0 0,-1 1 0 0 0,1-1 0 0 0,-1 1 0 0 0,4 0-32 0 0,-6 0 22 0 0,-1-1 0 0 0,1 0-1 0 0,-1 1 1 0 0,1-1 0 0 0,-1 1-1 0 0,0-1 1 0 0,1 1 0 0 0,-1-1-1 0 0,0 1 1 0 0,0-1 0 0 0,1 1-1 0 0,-1-1 1 0 0,0 1 0 0 0,0 0-1 0 0,0-1 1 0 0,0 1 0 0 0,1-1-1 0 0,-1 1 1 0 0,0 0 0 0 0,0-1-1 0 0,0 1 1 0 0,0-1 0 0 0,-1 1-1 0 0,1 0 1 0 0,0-1 0 0 0,0 1-1 0 0,0-1 1 0 0,0 1-22 0 0,-7 20 653 0 0,5-16-454 0 0,-20 49 604 0 0,7-20-2108 0 0,7-11-3337 0 0,7-18-1064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5:2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7168 0 0,'0'0'165'0'0,"0"0"22"0"0,0 0 6 0 0,0 0 20 0 0,0 0 62 0 0,8-4 980 0 0,9-10-545 0 0,-1 0 0 0 0,-1-2-1 0 0,-1 1 1 0 0,0-2 0 0 0,0-1-710 0 0,3-4 569 0 0,1 2 1 0 0,18-18-570 0 0,52-47 881 0 0,-10 10-377 0 0,-60 60-173 0 0,1 1 1 0 0,1 1 0 0 0,0 1-1 0 0,14-6-331 0 0,22-14 512 0 0,-49 28-530 0 0,-1-1-1 0 0,0-1 0 0 0,0 1 1 0 0,4-6 18 0 0,-1 2 24 0 0,-7 7 29 0 0,-2 0-40 0 0,0 0-4 0 0,0 1 0 0 0,-1 0-1 0 0,1 0 1 0 0,0 0 0 0 0,-1 0-1 0 0,1 0 1 0 0,-1 0-1 0 0,1 1 1 0 0,-1-1 0 0 0,1 0-1 0 0,-1 0 1 0 0,0 0-1 0 0,1 0 1 0 0,-1 1 0 0 0,0-1-1 0 0,0 0 1 0 0,1 0 0 0 0,-1 1-1 0 0,0-1 1 0 0,0 1-1 0 0,0-1 1 0 0,0 1 0 0 0,0-1-1 0 0,0 1 1 0 0,0-1-9 0 0,-3 0 25 0 0,-1-1 0 0 0,1 1 0 0 0,0 0 1 0 0,-1 0-1 0 0,0 0-25 0 0,-3 0 29 0 0,0 1 0 0 0,-1 0 1 0 0,1 0-1 0 0,0 1 0 0 0,-8 1-29 0 0,16-2-5 0 0,0 0-1 0 0,0 0 0 0 0,0 0 0 0 0,-1 0 0 0 0,1 0 0 0 0,0 0 0 0 0,0 0 0 0 0,0 0 1 0 0,0 0-1 0 0,0 0 0 0 0,0 0 0 0 0,0 0 0 0 0,0 0 0 0 0,0 0 0 0 0,-1 0 0 0 0,1 0 1 0 0,0 1-1 0 0,0-1 0 0 0,0 0 0 0 0,0 0 0 0 0,0 0 0 0 0,0 0 0 0 0,0 0 1 0 0,0 0-1 0 0,0 0 0 0 0,0 0 0 0 0,0 0 0 0 0,0 0 0 0 0,-1 0 0 0 0,1 0 0 0 0,0 0 1 0 0,0 0-1 0 0,0 1 0 0 0,0-1 0 0 0,0 0 0 0 0,0 0 0 0 0,0 0 0 0 0,0 0 0 0 0,0 0 1 0 0,0 0-1 0 0,0 0 0 0 0,0 0 0 0 0,0 0 0 0 0,0 1 0 0 0,0-1 0 0 0,0 0 0 0 0,0 0 1 0 0,0 0-1 0 0,0 0 0 0 0,0 0 0 0 0,0 0 0 0 0,0 0 0 0 0,0 0 0 0 0,0 0 0 0 0,0 0 6 0 0,6 5 70 0 0,9 3-175 0 0,-10-6 112 0 0,0 0 0 0 0,1-1 1 0 0,-1 0-1 0 0,1 0 0 0 0,-1 0 0 0 0,1-1 1 0 0,0 0-8 0 0,0 1-15 0 0,0-1 0 0 0,0 1 1 0 0,1 0-1 0 0,4 2 15 0 0,-11-3 17 0 0,1 1 1 0 0,0-1 0 0 0,-1 1-1 0 0,1-1 1 0 0,0 1-1 0 0,-1-1 1 0 0,1 1-1 0 0,-1 0 1 0 0,1-1-1 0 0,-1 1 1 0 0,1 0 0 0 0,-1-1-1 0 0,1 1 1 0 0,-1 0-1 0 0,0 0 1 0 0,1-1-1 0 0,-1 1 1 0 0,0 0 0 0 0,0 0-1 0 0,1 0 1 0 0,-1-1-1 0 0,0 1 1 0 0,0 0-1 0 0,0 0 1 0 0,0 0 0 0 0,0 0-1 0 0,0-1 1 0 0,0 1-1 0 0,-1 0 1 0 0,1 0-18 0 0,-1 4 321 0 0,1 0 0 0 0,-2 0 1 0 0,1 0-1 0 0,-1 2-321 0 0,-24 67-1400 0 0,26-73 373 0 0,0-1-49 0 0,0 0-10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5:2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6448 0 0,'0'0'141'0'0,"0"0"23"0"0,0 0 13 0 0,9-17 2213 0 0,-6 14-2135 0 0,-1 1 1 0 0,1-1-1 0 0,0 1 1 0 0,0 0-1 0 0,0 0 1 0 0,0 0-1 0 0,0 0 1 0 0,0 1-1 0 0,2-1-255 0 0,-1-1 231 0 0,1 1 0 0 0,-1-1 0 0 0,0 1-1 0 0,2-2-230 0 0,117-102 2298 0 0,-43 40-1632 0 0,-54 45-452 0 0,1 2-1 0 0,0 0 0 0 0,1 2 1 0 0,22-10-214 0 0,-26 14 223 0 0,0-2 1 0 0,-1 0 0 0 0,15-14-224 0 0,14-14 352 0 0,-50 42-352 0 0,-1 1 0 0 0,-1 0 0 0 0,0 0 0 0 0,1-1 0 0 0,-1 1 0 0 0,0 0 0 0 0,1 0 0 0 0,-1 0 0 0 0,0-1 0 0 0,0 1 0 0 0,1 0 0 0 0,-1 0 0 0 0,0-1 0 0 0,0 1 0 0 0,1 0 0 0 0,-1-1 0 0 0,0 1 0 0 0,0 0 0 0 0,0-1 0 0 0,1 1 0 0 0,-1 0 0 0 0,0-1 0 0 0,0 1 0 0 0,0 0 0 0 0,0-2 0 0 0,0 1 21 0 0,0 0 0 0 0,0 0 0 0 0,0 0 0 0 0,0 0 0 0 0,-1 1 0 0 0,1-1 0 0 0,0 0-1 0 0,-1 0 1 0 0,1 1 0 0 0,0-1 0 0 0,-1 0 0 0 0,1 0 0 0 0,-1 1 0 0 0,1-1 0 0 0,-1 0-1 0 0,0 1 1 0 0,1-1 0 0 0,-1 1 0 0 0,0-1 0 0 0,1 1 0 0 0,-1-1 0 0 0,0 1 0 0 0,1-1-1 0 0,-1 1-20 0 0,-21-8-583 0 0,15 5 933 0 0,2 2-77 0 0,4 0-244 0 0,0 1 1 0 0,0-1-1 0 0,-1 1 0 0 0,1-1 0 0 0,0 1 0 0 0,-1 0 0 0 0,1 0 0 0 0,0 0 0 0 0,-1 0 0 0 0,1 0 0 0 0,0 0 0 0 0,-1 0-29 0 0,2 0-13 0 0,0 0 1 0 0,0 0-1 0 0,0 0 1 0 0,0 0 0 0 0,0 0-1 0 0,1 1 1 0 0,-1-1-1 0 0,0 0 1 0 0,0 0-1 0 0,0 0 1 0 0,0 0-1 0 0,0 0 1 0 0,0 0-1 0 0,0 0 1 0 0,0 0 0 0 0,0 1-1 0 0,0-1 1 0 0,1 0-1 0 0,-1 0 1 0 0,0 0-1 0 0,0 0 1 0 0,0 0-1 0 0,0 0 1 0 0,0 1 0 0 0,0-1-1 0 0,0 0 1 0 0,0 0-1 0 0,0 0 1 0 0,0 0-1 0 0,0 0 1 0 0,0 1-1 0 0,0-1 1 0 0,0 0-1 0 0,0 0 1 0 0,0 0 0 0 0,0 0-1 0 0,0 0 1 0 0,-1 0-1 0 0,1 1 1 0 0,0-1-1 0 0,0 0 1 0 0,0 0-1 0 0,0 0 1 0 0,0 0-1 0 0,0 0 1 0 0,0 0 0 0 0,0 0-1 0 0,0 1 1 0 0,0-1-1 0 0,-1 0 1 0 0,1 0-1 0 0,0 0 1 0 0,0 0-1 0 0,0 0 1 0 0,0 0 0 0 0,0 0-1 0 0,0 0 1 0 0,-1 0-1 0 0,1 0 1 0 0,0 0-1 0 0,0 0 1 0 0,0 0-1 0 0,0 0 1 0 0,0 0-1 0 0,-1 0 1 0 0,1 0 0 0 0,0 0-1 0 0,0 0 1 0 0,0 0-1 0 0,0 0 13 0 0,8 7 70 0 0,-4-5-70 0 0,0-1 0 0 0,1 0-1 0 0,-1 0 1 0 0,1 0-1 0 0,-1-1 1 0 0,1 1-1 0 0,-1-1 1 0 0,5-1 0 0 0,9 2 177 0 0,-14 0-14 0 0,-3-1-47 0 0,1 0-1 0 0,0 0 1 0 0,-1 0 0 0 0,1 0 0 0 0,-1 1-1 0 0,1-1 1 0 0,-1 1 0 0 0,0-1 0 0 0,1 1-116 0 0,-2-1 1 0 0,1 0 0 0 0,-1 1 1 0 0,0-1-1 0 0,1 1 0 0 0,-1-1 1 0 0,0 0-1 0 0,1 1 0 0 0,-1-1 1 0 0,0 1-1 0 0,0-1 0 0 0,0 0 1 0 0,1 1-1 0 0,-1-1 0 0 0,0 1 1 0 0,0-1-1 0 0,0 1 1 0 0,0-1-1 0 0,0 1 0 0 0,0-1 1 0 0,0 1-1 0 0,0-1 0 0 0,0 1 1 0 0,0-1-1 0 0,0 1 0 0 0,0-1 1 0 0,0 1-1 0 0,-1-1 0 0 0,1 1 1 0 0,0-1-1 0 0,0 1-1 0 0,-8 20 32 0 0,-1 0 0 0 0,0 0 0 0 0,-2-1 0 0 0,-4 7-32 0 0,15-27-3 0 0,-4 5-427 0 0,0 1-5142 0 0,3-6-41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5:2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7 463 6448 0 0,'0'0'190'0'0,"-6"-13"2120"0"0,6 11-2135 0 0,0 0 1 0 0,0 0 0 0 0,1 0-1 0 0,-1 0 1 0 0,1 0 0 0 0,-1 0-1 0 0,1 1 1 0 0,0-1-1 0 0,0 0 1 0 0,0 0 0 0 0,0 0-1 0 0,0 1 1 0 0,0-1 0 0 0,0 0-1 0 0,1 1 1 0 0,-1 0 0 0 0,1-1-1 0 0,-1 1 1 0 0,1-1-176 0 0,6-3 306 0 0,-1-1 0 0 0,1 1 0 0 0,7-3-306 0 0,3-2 37 0 0,13-10 358 0 0,0 0 0 0 0,-2-2 0 0 0,13-14-395 0 0,-25 21 262 0 0,1 0 0 0 0,0 2 0 0 0,4-2-262 0 0,59-34 279 0 0,-59 37-359 0 0,-6 1 185 0 0,0-1 1 0 0,0 0-1 0 0,-1-1 0 0 0,-1-1 1 0 0,2-3-106 0 0,-5 6 369 0 0,26-30-41 0 0,-37 41-320 0 0,0-1 0 0 0,1 1 1 0 0,-1 0-1 0 0,0 0 0 0 0,0-1 0 0 0,1 1 0 0 0,-1 0 0 0 0,0-1 0 0 0,0 1 0 0 0,0 0 0 0 0,1-1 1 0 0,-1 1-1 0 0,0 0 0 0 0,0-1 0 0 0,0 1 0 0 0,0-1 0 0 0,0 1 0 0 0,0 0 0 0 0,0-1 1 0 0,0 1-1 0 0,0 0 0 0 0,0-1 0 0 0,0 1 0 0 0,0-1 0 0 0,0 1 0 0 0,0 0 0 0 0,0-1 0 0 0,0 1 1 0 0,0 0-1 0 0,-1-1 0 0 0,1 1 0 0 0,0 0 0 0 0,0-1 0 0 0,0 1 0 0 0,-1 0 0 0 0,1-1 0 0 0,0 1 1 0 0,0 0-1 0 0,-1 0 0 0 0,1-1 0 0 0,0 1 0 0 0,-1 0 0 0 0,1 0 0 0 0,0-1 0 0 0,-1 1 1 0 0,1 0-1 0 0,0 0 0 0 0,-1 0-8 0 0,-17-8 132 0 0,17 8-99 0 0,-7-3-20 0 0,6 2-7 0 0,-1 0 1 0 0,0 0-1 0 0,0 0 0 0 0,-1 0 1 0 0,1 1-1 0 0,0-1 0 0 0,0 1 1 0 0,-2 0-7 0 0,1 0 10 0 0,1 3-10 0 0,0-1 11 0 0,2-2 42 0 0,1 1-50 0 0,0-1-1 0 0,0 1 1 0 0,0-1-1 0 0,0 1 1 0 0,1-1-1 0 0,-1 1 1 0 0,0-1-1 0 0,0 0 1 0 0,0 1-1 0 0,0-1 1 0 0,0 1-1 0 0,0-1 0 0 0,1 1 1 0 0,-1-1-1 0 0,0 0 1 0 0,0 1-1 0 0,1-1 1 0 0,-1 0-1 0 0,0 1 1 0 0,1-1-1 0 0,-1 0 1 0 0,0 1-1 0 0,1-1 1 0 0,-1 0-1 0 0,0 0 0 0 0,1 1-2 0 0,2 0 14 0 0,-1-1 0 0 0,1 1 0 0 0,0-1 0 0 0,0 0 0 0 0,-1 1-1 0 0,1-1 1 0 0,0 0 0 0 0,0 0 0 0 0,2-1-14 0 0,-2 0 8 0 0,-1 1 0 0 0,1 0 0 0 0,0 0 0 0 0,0 0 0 0 0,0 0 0 0 0,-1 1 1 0 0,1-1-1 0 0,0 1 0 0 0,0-1 0 0 0,1 2-8 0 0,-3-2 11 0 0,0 1 0 0 0,-1-1 0 0 0,1 1 0 0 0,0-1 1 0 0,-1 1-1 0 0,1 0 0 0 0,-1-1 0 0 0,0 1 0 0 0,1 0 0 0 0,-1 0 1 0 0,1-1-1 0 0,-1 1 0 0 0,0 0 0 0 0,1 0 0 0 0,-1-1 0 0 0,0 1 0 0 0,0 0 1 0 0,0 0-1 0 0,0 0 0 0 0,0 0 0 0 0,0-1 0 0 0,0 1 0 0 0,0 0 1 0 0,0 1-12 0 0,-3 23 214 0 0,2-19-190 0 0,-2 10-2 0 0,0-1 0 0 0,-1 1 0 0 0,-6 13-22 0 0,7-23-2867 0 0,3-6 1861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5:2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5 424 5280 0 0,'0'1'152'0'0,"-2"1"0"0"0,0 4 3197 0 0,6-8 654 0 0,-2 1-5039 0 0,10-8 1478 0 0,0-1 0 0 0,0-1 1 0 0,4-5-443 0 0,-2 2 461 0 0,12-9-461 0 0,99-76 1613 0 0,-107 86-1478 0 0,0 1 1 0 0,8-4-136 0 0,-5 3 233 0 0,13-10-233 0 0,-19 12 218 0 0,-1 0 0 0 0,0-2-1 0 0,-1 0 1 0 0,0 0 0 0 0,5-9-218 0 0,2-2 405 0 0,4-3-339 0 0,-23 25 67 0 0,5-6-41 0 0,-6 8-97 0 0,0 0-1 0 0,0-1 1 0 0,0 1-1 0 0,0 0 1 0 0,0-1-1 0 0,1 1 1 0 0,-1 0-1 0 0,0 0 1 0 0,0-1-1 0 0,0 1 1 0 0,0 0 0 0 0,0-1-1 0 0,0 1 1 0 0,0 0-1 0 0,0-1 1 0 0,0 1-1 0 0,0 0 1 0 0,0-1-1 0 0,0 1 1 0 0,0 0-1 0 0,-1-1 1 0 0,1 1-1 0 0,0 0 1 0 0,0 0-1 0 0,0-1 1 0 0,0 1-1 0 0,0 0 1 0 0,-1-1-1 0 0,1 1 6 0 0,-2-2 86 0 0,0 0 0 0 0,-1 1 0 0 0,1-1-1 0 0,-1 0 1 0 0,1 1 0 0 0,-1 0 0 0 0,1 0-1 0 0,-1-1 1 0 0,0 1 0 0 0,0 1 0 0 0,1-1-1 0 0,-1 0 1 0 0,-2 1-86 0 0,-2 2 53 0 0,2-1-53 0 0,2 1-48 0 0,3-1-190 0 0,0-1-44 0 0,0 0 2 0 0,8 7 183 0 0,15-5 1164 0 0,-14-2-846 0 0,-1 1 0 0 0,1 0-1 0 0,0 1-220 0 0,-8-2 5 0 0,-1 0 0 0 0,1 1 0 0 0,-1-1-1 0 0,1 0 1 0 0,-1 1 0 0 0,1-1-1 0 0,-1 0 1 0 0,0 1 0 0 0,1-1 0 0 0,-1 1-1 0 0,1-1 1 0 0,-1 0 0 0 0,0 1-1 0 0,1-1 1 0 0,-1 1 0 0 0,0-1 0 0 0,0 1-1 0 0,1-1 1 0 0,-1 1 0 0 0,0-1 0 0 0,0 1-1 0 0,0-1 1 0 0,0 1 0 0 0,0 0-1 0 0,0-1 1 0 0,0 1 0 0 0,0-1 0 0 0,0 1-1 0 0,0-1 1 0 0,0 1 0 0 0,0 0-1 0 0,0-1 1 0 0,0 1 0 0 0,0-1 0 0 0,0 1-1 0 0,-1-1-4 0 0,-5 21 426 0 0,5-20-426 0 0,-16 45 256 0 0,7-19-2345 0 0,-9 18 2089 0 0,17-40-1019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5:3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4776 0 0,'0'0'135'0'0,"0"0"91"0"0,0 0 282 0 0,0 0 120 0 0,0 0 20 0 0,0 0-37 0 0,0 0-183 0 0,10-9 749 0 0,0 2-513 0 0,0-1 0 0 0,0 0 0 0 0,0 0 0 0 0,-1-1 0 0 0,0 0 0 0 0,3-5-664 0 0,-1 2 383 0 0,0 0 1 0 0,1 1 0 0 0,8-7-384 0 0,64-37 1008 0 0,-71 45-985 0 0,1 0 0 0 0,-1-1 0 0 0,2-3-23 0 0,-4 3 238 0 0,1 0 0 0 0,1 2 1 0 0,10-8-239 0 0,2 4 407 0 0,0 1 0 0 0,13-4-407 0 0,16-8 505 0 0,-49 22-474 0 0,-1 0-1 0 0,0 0 1 0 0,0-1-1 0 0,0 0 0 0 0,-1 0 1 0 0,1 0-1 0 0,-1 0 1 0 0,1 0-1 0 0,-1-1 0 0 0,1-2-30 0 0,-3 5 101 0 0,10-6 30 0 0,-11 6-67 0 0,0 0-49 0 0,0 1 0 0 0,0-1 0 0 0,0 0-1 0 0,-1 1 1 0 0,1-1 0 0 0,0 1-1 0 0,-1-1 1 0 0,1 0 0 0 0,0 1 0 0 0,-1-1-1 0 0,1 1 1 0 0,0-1 0 0 0,-1 1-1 0 0,1-1 1 0 0,-1 1 0 0 0,1 0-1 0 0,-1-1 1 0 0,1 1 0 0 0,-1 0 0 0 0,1-1-1 0 0,-1 1 1 0 0,0 0 0 0 0,1-1-1 0 0,-1 1 1 0 0,1 0 0 0 0,-1 0 0 0 0,0 0-1 0 0,1 0-14 0 0,-22-4 99 0 0,17 3-28 0 0,-4 0-3 0 0,0 0 0 0 0,0 0 0 0 0,-7 2-68 0 0,-7-1 134 0 0,23 0-62 0 0,13 2 0 0 0,53 15-72 0 0,-55-15-3 0 0,-9-2 12 0 0,0 0 0 0 0,0 0-1 0 0,0 1 1 0 0,1-1 0 0 0,-1 1 0 0 0,0-1-1 0 0,-1 1 1 0 0,1 0-9 0 0,-1-1 19 0 0,0 1-1 0 0,0 0 1 0 0,-1-1 0 0 0,1 1-1 0 0,0 0 1 0 0,-1 0 0 0 0,1-1-1 0 0,-1 1 1 0 0,1 0 0 0 0,-1 0-1 0 0,0 0 1 0 0,1 0 0 0 0,-1 0-1 0 0,0 0 1 0 0,0-1 0 0 0,1 1-1 0 0,-1 0 1 0 0,0 0 0 0 0,0 0-1 0 0,0 0 1 0 0,0 0 0 0 0,0 0-1 0 0,0 0 1 0 0,-1 1-19 0 0,-5 30 425 0 0,-1 3-425 0 0,1-10 84 0 0,5-23-86 0 0,0 4-160 0 0,0 0 0 0 0,-1 0-1 0 0,1 0 1 0 0,-1-1 0 0 0,-1 1 0 0 0,1 0 0 0 0,-1-1 0 0 0,0 1 0 0 0,0-1 162 0 0,-1-2-971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5:5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7344 0 0,'0'0'165'0'0,"0"0"22"0"0,0 0 9 0 0,0 0 38 0 0,0 0 100 0 0,0 0 39 0 0,0 0 10 0 0,0 0-14 0 0,0 0-60 0 0,0 0-21 0 0,8-9 946 0 0,17-13 92 0 0,-11 9-840 0 0,0 0-1 0 0,2 1 1 0 0,-1 1 0 0 0,10-5-486 0 0,11-6 1243 0 0,20-16-1243 0 0,-18 12 775 0 0,8-3-775 0 0,-9 7 108 0 0,16-9 27 0 0,-24 16-94 0 0,-15 6-15 0 0,1 1 0 0 0,0 1 0 0 0,1 1 0 0 0,-1 0 0 0 0,5 0-26 0 0,3-1-3 0 0,-16 5 40 0 0,0 0 0 0 0,-1 0-1 0 0,1 0 1 0 0,0 1 0 0 0,5 0-37 0 0,-11 0 43 0 0,0 0-22 0 0,-1 1 34 0 0,0 0 15 0 0,0-1-43 0 0,0 0-1 0 0,0 0 0 0 0,0 0 1 0 0,0 0-1 0 0,-1 0 0 0 0,1 0 1 0 0,0 0-1 0 0,-1 0 1 0 0,1 0-1 0 0,0 0 0 0 0,-1 0 1 0 0,0 1-1 0 0,1-1 0 0 0,-1 0 1 0 0,1 0-1 0 0,-1 0 0 0 0,0 1 1 0 0,0-1-1 0 0,1 0 0 0 0,-1 1 1 0 0,0-1-1 0 0,0 0 0 0 0,0 1 1 0 0,0-1-1 0 0,0 1 0 0 0,0 0 1 0 0,1-1-1 0 0,-2 1-26 0 0,-4-2-32 0 0,1 1-1 0 0,-1 0 1 0 0,1 0 0 0 0,-6 0 32 0 0,1 0 103 0 0,-12-2-103 0 0,19 4 1 0 0,4 0-3 0 0,4 1 17 0 0,2-1 80 0 0,-1 0 0 0 0,1-1 0 0 0,5 0-95 0 0,-8 0 7 0 0,1 0 1 0 0,-1 0-1 0 0,1 0 1 0 0,0 1-1 0 0,-1 0 1 0 0,1 0 0 0 0,-1 0-1 0 0,4 1-7 0 0,-7-1 5 0 0,-1-1-1 0 0,1 0 1 0 0,-1 1 0 0 0,1-1-1 0 0,-1 0 1 0 0,1 1 0 0 0,-1-1-1 0 0,1 0 1 0 0,-1 1 0 0 0,0-1-1 0 0,1 1 1 0 0,-1-1 0 0 0,1 1-1 0 0,-1-1 1 0 0,0 1 0 0 0,0-1-1 0 0,1 1 1 0 0,-1-1-1 0 0,0 1 1 0 0,0-1 0 0 0,0 1-1 0 0,1 0 1 0 0,-1-1 0 0 0,0 1-1 0 0,0-1 1 0 0,0 1 0 0 0,0-1-1 0 0,0 1 1 0 0,0 0 0 0 0,0-1-1 0 0,-1 1-4 0 0,-4 14 359 0 0,5-15-357 0 0,-6 11 193 0 0,-1 0 0 0 0,0-1 0 0 0,-1 1 0 0 0,-8 6-195 0 0,4-3-253 0 0,-9 14 253 0 0,16-21-1455 0 0,0 0-5056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6:0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5 350 5728 0 0,'0'0'132'0'0,"-5"2"409"0"0,5-1 0 0 0,0-1 135 0 0,0 0 27 0 0,0 0-87 0 0,2-1-390 0 0,0 0-1 0 0,-1 1 1 0 0,1-1-1 0 0,-1 0 1 0 0,1 0 0 0 0,-1 0-1 0 0,1 0 1 0 0,-1 0-1 0 0,1 0 1 0 0,-1-1-226 0 0,5-2 39 0 0,13-10 1998 0 0,8-8-2037 0 0,-1 1 181 0 0,6-2 1086 0 0,17-9-1267 0 0,-3 3 571 0 0,3-6 146 0 0,-25 17-364 0 0,1 1-1 0 0,12-5-352 0 0,11-1 307 0 0,-23 11-58 0 0,16-10-249 0 0,-34 19 69 0 0,-6 2-56 0 0,0 1-1 0 0,0-1 1 0 0,0 1 0 0 0,0-1 0 0 0,0 1 0 0 0,0-1 0 0 0,0 0 0 0 0,-1 1 0 0 0,1-1 0 0 0,0 0 0 0 0,0 0-13 0 0,-1 1 106 0 0,1 0-95 0 0,0 0-1 0 0,-1-1 1 0 0,1 1-1 0 0,0 0 1 0 0,-1 0-1 0 0,1-1 1 0 0,0 1-1 0 0,-1 0 1 0 0,1-1-1 0 0,0 1 1 0 0,-1 0-1 0 0,1-1 1 0 0,-1 1-1 0 0,1-1 1 0 0,-1 1-1 0 0,1-1 1 0 0,-1 1-1 0 0,1-1 1 0 0,-1 0-1 0 0,1 1 1 0 0,-1-1-1 0 0,0 0 1 0 0,1 0-11 0 0,2-4-82 0 0,-2 5 84 0 0,-1 0 0 0 0,0 0 0 0 0,0-1 0 0 0,0 1 0 0 0,0 0 0 0 0,0 0-1 0 0,0-1 1 0 0,0 1 0 0 0,0 0 0 0 0,0 0 0 0 0,0 0 0 0 0,0-1 0 0 0,-1 1-1 0 0,1 0 1 0 0,0 0 0 0 0,0 0 0 0 0,0-1 0 0 0,0 1 0 0 0,0 0 0 0 0,0 0 0 0 0,0 0-1 0 0,0 0 1 0 0,-1-1 0 0 0,1 1 0 0 0,0 0 0 0 0,0 0 0 0 0,0 0 0 0 0,0 0-1 0 0,-1 0 1 0 0,1-1 0 0 0,0 1 0 0 0,0 0 0 0 0,0 0 0 0 0,-1 0 0 0 0,1 0-1 0 0,0 0 1 0 0,0 0 0 0 0,0 0 0 0 0,-1 0-2 0 0,-8-4 51 0 0,9 4-36 0 0,-8-3 65 0 0,5 2-82 0 0,-1-1 1 0 0,1 1 0 0 0,-1 0-1 0 0,0 0 1 0 0,1 1 0 0 0,-1-1 0 0 0,0 1-1 0 0,0-1 1 0 0,0 1 0 0 0,1 0-1 0 0,-1 1 1 0 0,-1-1 1 0 0,5 0 1 0 0,0 0 0 0 0,0 0 0 0 0,0 0 0 0 0,-1 0 0 0 0,1 0 0 0 0,0 1 0 0 0,0-1-1 0 0,0 0 1 0 0,0 0 0 0 0,0 0 0 0 0,-1 0 0 0 0,1 0 0 0 0,0 0 0 0 0,0 0 0 0 0,0 0 0 0 0,0 0 0 0 0,0 1 0 0 0,0-1 0 0 0,-1 0 0 0 0,1 0-1 0 0,0 0 1 0 0,0 0 0 0 0,0 0 0 0 0,0 1 0 0 0,0-1 0 0 0,0 0 0 0 0,0 0 0 0 0,0 0 0 0 0,0 0 0 0 0,0 1 0 0 0,0-1 0 0 0,0 0-1 0 0,0 0 1 0 0,0 0 0 0 0,0 0 0 0 0,0 1 0 0 0,0-1 0 0 0,0 0 0 0 0,0 0 0 0 0,0 0 0 0 0,0 0 0 0 0,0 0 0 0 0,0 1 0 0 0,0-1 0 0 0,0 0-1 0 0,0 0 1 0 0,0 0 0 0 0,0 0 0 0 0,1 1 0 0 0,-1-1 0 0 0,0 0 0 0 0,0 0 0 0 0,0 0 0 0 0,0 0 0 0 0,0 0 0 0 0,0 0 0 0 0,1 0-1 0 0,-1 1 0 0 0,13 1-121 0 0,0 0 0 0 0,14 0 121 0 0,6 2-59 0 0,-23-5 266 0 0,-8 1-204 0 0,-1 0 0 0 0,0 0 0 0 0,1-1 0 0 0,-1 1 0 0 0,0 0-1 0 0,1 1 1 0 0,-1-1 0 0 0,0 0 0 0 0,1 0 0 0 0,-1 0 0 0 0,0 1 0 0 0,0-1 0 0 0,1 1 0 0 0,-1-1 0 0 0,1 1-3 0 0,-2-1 4 0 0,0 1 0 0 0,1-1 0 0 0,-1 1 0 0 0,0-1 1 0 0,0 1-1 0 0,0-1 0 0 0,0 1 0 0 0,0-1 0 0 0,1 1 0 0 0,-1-1 0 0 0,0 1 1 0 0,0-1-1 0 0,0 0 0 0 0,0 1 0 0 0,0-1 0 0 0,0 1 0 0 0,-1-1 1 0 0,1 1-1 0 0,0-1 0 0 0,0 1 0 0 0,0-1 0 0 0,0 1 0 0 0,0-1 0 0 0,-1 1 1 0 0,1-1-1 0 0,0 0 0 0 0,-1 1 0 0 0,1-1 0 0 0,0 1 0 0 0,0-1 1 0 0,-1 0-5 0 0,-9 14 196 0 0,-37 46-403 0 0,41-51-1575 0 0,3-5-4103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6:1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0 401 3656 0 0,'0'0'76'0'0,"8"-9"224"0"0,2-2 898 0 0,1 0 0 0 0,1 1-1 0 0,0 0 1 0 0,0 0 0 0 0,11-6-1198 0 0,2 1 1923 0 0,11-11-1923 0 0,14-10 1249 0 0,67-32 78 0 0,-76 47-502 0 0,34-12-825 0 0,-32 14 539 0 0,-17 9-528 0 0,0 1 1 0 0,23-4-12 0 0,4-2 13 0 0,-36 10-17 0 0,-10 4 39 0 0,-1-1-1 0 0,0 0 0 0 0,1 0 1 0 0,-1-1-1 0 0,0 0 0 0 0,4-2-34 0 0,-9 4 54 0 0,0 1-48 0 0,-1 0 0 0 0,0 0 0 0 0,0-1 0 0 0,1 1 0 0 0,-1 0 1 0 0,0 0-1 0 0,1 0 0 0 0,-1 0 0 0 0,0-1 0 0 0,0 1 0 0 0,1 0 1 0 0,-1 0-1 0 0,0 0 0 0 0,0-1 0 0 0,0 1 0 0 0,0 0 0 0 0,1-1 1 0 0,-1 1-1 0 0,0 0 0 0 0,0 0 0 0 0,0-1 0 0 0,0 1 0 0 0,0 0 1 0 0,0-1-1 0 0,1 1 0 0 0,-1 0 0 0 0,0-1 0 0 0,0 1 0 0 0,0 0 1 0 0,0-1-1 0 0,0 1 0 0 0,0 0 0 0 0,-1-1 0 0 0,1 1 0 0 0,0 0 1 0 0,0 0-1 0 0,0-1 0 0 0,0 1 0 0 0,0 0 0 0 0,0-1 0 0 0,0 1 1 0 0,-1 0-1 0 0,1 0 0 0 0,0-1 0 0 0,0 1 0 0 0,0 0 0 0 0,-1 0 1 0 0,1-1-1 0 0,0 1 0 0 0,0 0 0 0 0,-1 0 0 0 0,1 0 0 0 0,0-1 0 0 0,0 1 1 0 0,-1 0-1 0 0,1 0-6 0 0,-15-9 114 0 0,14 8-110 0 0,-3-1 35 0 0,-1 0-1 0 0,0 1 1 0 0,0-1-1 0 0,0 1 0 0 0,-1 0 1 0 0,1 0-1 0 0,0 1 1 0 0,0-1-1 0 0,-1 1 0 0 0,1 0 1 0 0,-3 1-39 0 0,-7-1 84 0 0,15 0-31 0 0,0 0-13 0 0,9 5-160 0 0,77 13 56 0 0,-86-18 67 0 0,1 0 0 0 0,0 1-1 0 0,-1-1 1 0 0,1 0-1 0 0,0 0 1 0 0,-1 1-1 0 0,1-1 1 0 0,0 0-1 0 0,-1 1 1 0 0,1-1-1 0 0,0 1 1 0 0,-1-1-1 0 0,1 1 1 0 0,-1-1 0 0 0,1 1-1 0 0,-1-1 1 0 0,1 1-1 0 0,-1-1 1 0 0,0 1-1 0 0,1 0 1 0 0,-1-1-1 0 0,0 1 1 0 0,1 0-3 0 0,-1 0 26 0 0,0 0 1 0 0,0 0-1 0 0,0 0 0 0 0,0 0 1 0 0,0 0-1 0 0,0 1 1 0 0,0-1-1 0 0,0 0 0 0 0,0 0 1 0 0,-1 0-1 0 0,1 0 0 0 0,0 0 1 0 0,-1 0-1 0 0,1 0-26 0 0,-4 5 116 0 0,1 0-1 0 0,0-1 1 0 0,-1 0-1 0 0,0 0 0 0 0,-1 1-115 0 0,3-4-21 0 0,-6 8 141 0 0,1-2-128 0 0,0 0-1 0 0,1 1 1 0 0,-1 2 8 0 0,6-9-183 0 0,-2 4-2503 0 0,3-6 1397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6:5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6688 0 0,'0'0'197'0'0,"0"0"64"0"0,0 0 183 0 0,0 0 72 0 0,0 0 18 0 0,13 6 2103 0 0,2-1-1279 0 0,-5-2-1036 0 0,0-1-1 0 0,0 0 1 0 0,1 0-322 0 0,-7-1 51 0 0,0-1-1 0 0,0 0 1 0 0,0 0 0 0 0,0 0-1 0 0,0-1 1 0 0,0 1-1 0 0,0-1 1 0 0,-1 0 0 0 0,5-2-51 0 0,-1 1-891 0 0,-4 1-138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6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6992 0 0,'0'0'157'0'0,"0"0"23"0"0,0 0 12 0 0,0 0 15 0 0,0 0 34 0 0,0 0 14 0 0,0 0 1 0 0,11-6 1906 0 0,4-7-1443 0 0,0 1 0 0 0,0 1 0 0 0,4-2-719 0 0,3-3 289 0 0,9-6 130 0 0,-17 11-264 0 0,1 0-1 0 0,1 0 1 0 0,0 2-1 0 0,0 0 1 0 0,11-4-155 0 0,14-4 360 0 0,1-3-360 0 0,15-7 152 0 0,-10 9 55 0 0,0 3 1 0 0,46-9-208 0 0,-89 23 1 0 0,34-9 149 0 0,1-3-150 0 0,29-8 122 0 0,-50 15-54 0 0,-1 0 0 0 0,5-3-68 0 0,-13 5 270 0 0,-8 4-255 0 0,-1 0 0 0 0,0 0 0 0 0,0 0 0 0 0,0 0 0 0 0,0 0 0 0 0,0-1 0 0 0,0 1 0 0 0,0 0 0 0 0,1 0 0 0 0,-1 0-1 0 0,0 0 1 0 0,0 0 0 0 0,0 0 0 0 0,0 0 0 0 0,0 0 0 0 0,0 0 0 0 0,0 0 0 0 0,0-1 0 0 0,0 1 0 0 0,0 0 0 0 0,1 0 0 0 0,-1 0 0 0 0,0 0 0 0 0,0 0 0 0 0,0 0 0 0 0,0 0-1 0 0,0-1 1 0 0,0 1 0 0 0,0 0 0 0 0,0 0 0 0 0,0 0 0 0 0,0 0 0 0 0,0 0 0 0 0,0 0 0 0 0,0-1 0 0 0,0 1 0 0 0,0 0 0 0 0,0 0 0 0 0,0 0 0 0 0,0 0 0 0 0,-1 0 0 0 0,1 0-15 0 0,-5-6 326 0 0,-8-3-19 0 0,6 5-224 0 0,-7-4 14 0 0,-1 1-1 0 0,1 0 0 0 0,-8-2-96 0 0,12 6-20 0 0,8 1 61 0 0,-1 1-1 0 0,1 0 0 0 0,-1 0 1 0 0,0 1-1 0 0,0-1 0 0 0,1 0 1 0 0,-1 1-1 0 0,0 0 0 0 0,0-1 1 0 0,0 1-1 0 0,1 1 0 0 0,-2-1-40 0 0,2 0-21 0 0,2 0-91 0 0,0 0-43 0 0,0 1-5 0 0,0-1 154 0 0,0 0-1 0 0,-1 1 0 0 0,1-1 0 0 0,0 1 1 0 0,0-1-1 0 0,0 0 0 0 0,0 1 0 0 0,0-1 1 0 0,0 0-1 0 0,0 1 0 0 0,0-1 0 0 0,0 1 1 0 0,0-1-1 0 0,1 0 0 0 0,-1 1 1 0 0,0-1-1 0 0,0 0 0 0 0,0 1 0 0 0,0-1 1 0 0,0 0-1 0 0,1 1 0 0 0,-1-1 0 0 0,0 0 1 0 0,0 1-1 0 0,1-1 0 0 0,-1 0 7 0 0,8 7 29 0 0,-6-5-43 0 0,2 0-8 0 0,-1 0-1 0 0,0-1 1 0 0,1 1-1 0 0,-1-1 1 0 0,1 0-1 0 0,0 0 0 0 0,-1 0 1 0 0,1 0-1 0 0,3-1 23 0 0,5 3-37 0 0,2 0 37 0 0,-1 1 0 0 0,0 0 0 0 0,0 1 0 0 0,11 6 0 0 0,-24-11 4 0 0,0 0-1 0 0,1 1 0 0 0,-1-1 1 0 0,0 0-1 0 0,1 1 0 0 0,-1-1 1 0 0,0 0-1 0 0,1 1 0 0 0,-1-1 1 0 0,0 0-1 0 0,0 1 0 0 0,1-1 1 0 0,-1 1-1 0 0,0-1 0 0 0,0 1 1 0 0,0-1-1 0 0,1 1 0 0 0,-1-1 0 0 0,0 0 1 0 0,0 1-1 0 0,0-1 0 0 0,0 1 1 0 0,0-1-1 0 0,0 1 0 0 0,0-1 1 0 0,0 1-1 0 0,0-1 0 0 0,0 1 1 0 0,-1-1-1 0 0,1 1 0 0 0,0-1 1 0 0,0 1-1 0 0,0-1 0 0 0,-1 0 0 0 0,1 1 1 0 0,0-1-1 0 0,0 1-3 0 0,-13 17 521 0 0,10-13-397 0 0,-44 58-244 0 0,14-18-873 0 0,30-41-477 0 0,0-1-4098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2 102 7888 0 0,'0'0'174'0'0,"0"0"29"0"0,0 0 13 0 0,0 0 33 0 0,0 0 113 0 0,0 0 43 0 0,0 2 10 0 0,-1-1-339 0 0,1 1 1 0 0,0-1 0 0 0,-1 1-1 0 0,1 0 1 0 0,0 0-1 0 0,0-1 1 0 0,0 1 0 0 0,0 0-1 0 0,0-1 1 0 0,1 1 0 0 0,-1 0-1 0 0,0-1 1 0 0,1 1 0 0 0,-1 0-1 0 0,1-1 1 0 0,0 1-1 0 0,-1-1 1 0 0,1 1 0 0 0,0-1-1 0 0,0 1 1 0 0,0-1 0 0 0,0 0-1 0 0,0 1 1 0 0,0-1-1 0 0,1 0 1 0 0,-1 0 0 0 0,1 0-77 0 0,1 3 185 0 0,1-1 0 0 0,0 0 0 0 0,0-1 1 0 0,1 1-1 0 0,-1-1 0 0 0,1 0 0 0 0,-1 0 0 0 0,1 0 1 0 0,1 0-186 0 0,3 0 188 0 0,0 0 0 0 0,0-1 1 0 0,0 0-1 0 0,0 0 1 0 0,0-1-1 0 0,0 0 1 0 0,0 0-1 0 0,0-1 1 0 0,8-2-189 0 0,29-8 224 0 0,-1-1 0 0 0,0-3 0 0 0,0-1 0 0 0,16-11-224 0 0,-50 22 2 0 0,33-13 49 0 0,-21 9-41 0 0,-16 6-10 0 0,0 1 0 0 0,0-1 0 0 0,0 1 0 0 0,1 0 0 0 0,-1 1 0 0 0,0-1 0 0 0,1 2 0 0 0,-1-1 1 0 0,7 1-1 0 0,9 3 0 0 0,0 1 0 0 0,-1 1 0 0 0,15 5 0 0 0,65 28 0 0 0,-83-31 46 0 0,1-1 0 0 0,-1-1 0 0 0,3 0-46 0 0,-19-5 8 0 0,-1 1-1 0 0,1-1 1 0 0,-1 0-1 0 0,1 0 1 0 0,-1-1-1 0 0,1 1 1 0 0,-1 0 0 0 0,0-1-1 0 0,1 1 1 0 0,0-2-8 0 0,26-9 42 0 0,-8 2-32 0 0,-12 6 17 0 0,1-1 0 0 0,5-4-27 0 0,17-7 53 0 0,-1 3-33 0 0,-15 6-9 0 0,0 0 0 0 0,0 0 0 0 0,1 2 0 0 0,-1 0-1 0 0,7 0-10 0 0,-15 3 0 0 0,0 1 0 0 0,0 1 0 0 0,3 0 0 0 0,16 1 0 0 0,-21-2 0 0 0,1 1 0 0 0,-1 0 0 0 0,1 0 0 0 0,-1 0 0 0 0,1 1 0 0 0,-1 0 0 0 0,6 3 0 0 0,10 5 0 0 0,12 8 0 0 0,-15-7 0 0 0,-2-2 0 0 0,-5-2 0 0 0,1-1 0 0 0,-1 0 0 0 0,2 0 0 0 0,-1-1 11 0 0,1-1 0 0 0,0 0-1 0 0,0-1 1 0 0,0 0 0 0 0,0-1-1 0 0,13 0-10 0 0,13-3 37 0 0,0-1-1 0 0,-1-2 0 0 0,0-2 1 0 0,0-2-1 0 0,26-8-36 0 0,-62 15 1 0 0,99-26 9 0 0,-82 22-10 0 0,1 2 0 0 0,0 0-1 0 0,20 1 1 0 0,-13 3 0 0 0,0 0 0 0 0,0 2 0 0 0,-1 1 0 0 0,1 2 0 0 0,-1 0 0 0 0,0 2 0 0 0,1 1 0 0 0,50 14 0 0 0,-65-19 6 0 0,0-1 0 0 0,0 0 0 0 0,1-1 0 0 0,-1-1-1 0 0,0 0 1 0 0,1-1 0 0 0,13-1-6 0 0,0-2 33 0 0,0-1 0 0 0,0-2 0 0 0,11-3-33 0 0,-4-2 58 0 0,-1-2-1 0 0,24-12-57 0 0,-20 8 9 0 0,-10 6 14 0 0,0 0 0 0 0,1 2 0 0 0,17-3-23 0 0,-29 9-1 0 0,0 0 1 0 0,1 1-1 0 0,-1 1 0 0 0,0 1 1 0 0,0 0-1 0 0,1 1 0 0 0,2 1 1 0 0,-6 0 1 0 0,0-1 3 0 0,0 1-1 0 0,-1 1 0 0 0,9 3-3 0 0,-15-4 23 0 0,34 12 162 0 0,20 10-185 0 0,-16-2 282 0 0,-9-4-560 0 0,24 7 278 0 0,-48-21-12 0 0,1 0-1 0 0,0-1 1 0 0,0 0 0 0 0,0-1-1 0 0,1 0 1 0 0,-1-1-1 0 0,3-1 13 0 0,17-1 16 0 0,0-2 0 0 0,-1-1 0 0 0,1-1 0 0 0,20-7-16 0 0,-35 8 0 0 0,0 2 0 0 0,1 0 0 0 0,0 1 0 0 0,0 0 0 0 0,-1 2 0 0 0,1 0 0 0 0,0 1 0 0 0,-1 1 0 0 0,0 1 0 0 0,1 0 0 0 0,2 2 0 0 0,37 13-11 0 0,-11-4 79 0 0,17 2-68 0 0,-47-13 74 0 0,0-2-1 0 0,0 0 1 0 0,0 0-1 0 0,0-2 0 0 0,16 0-73 0 0,44-9-168 0 0,-1-3 0 0 0,30-11 168 0 0,-66 16 0 0 0,5 1 0 0 0,-17 2 0 0 0,-13 2 2 0 0,0 0-1 0 0,1 2 1 0 0,-1-1-1 0 0,0 2 1 0 0,0 0-1 0 0,1 0 1 0 0,-1 1-1 0 0,0 1 1 0 0,0 1-1 0 0,-1 0 0 0 0,4 2-1 0 0,19 10-17 0 0,33 22 17 0 0,-38-19 1 0 0,2-2-1 0 0,16 5 0 0 0,-39-18 0 0 0,1-1 0 0 0,0-1 0 0 0,0 0 0 0 0,0-1 0 0 0,1 0 0 0 0,5 1 0 0 0,3 0 59 0 0,1-1 0 0 0,-1-1-1 0 0,0-1 1 0 0,15-3-59 0 0,-1-1-89 0 0,-1-2-1 0 0,15-6 90 0 0,79-30 26 0 0,-15 4 218 0 0,-102 36-265 0 0,0 1 0 0 0,0 0 0 0 0,0 1 1 0 0,0 0-1 0 0,0 0 0 0 0,0 1 0 0 0,0 1 1 0 0,0 0-1 0 0,0 0 0 0 0,0 1 0 0 0,0 0 1 0 0,0 0-1 0 0,-1 1 0 0 0,8 4 21 0 0,-3-1 19 0 0,0 1 1 0 0,0 1-1 0 0,0 0 0 0 0,-1 0 0 0 0,-1 2 1 0 0,0-1-1 0 0,0 2 0 0 0,-1 0 0 0 0,2 2-19 0 0,-8-8 22 0 0,1 1-1 0 0,0-1 1 0 0,4 2-22 0 0,8 7 10 0 0,-13-10-23 0 0,0 0-1 0 0,1 0 1 0 0,-1-1 0 0 0,1 0 0 0 0,-1 0-1 0 0,1 0 1 0 0,0-1 0 0 0,0 0-1 0 0,0 0 1 0 0,0 0 0 0 0,1-1-1 0 0,2 0 14 0 0,8 1-711 0 0,0-1-1 0 0,0-1 0 0 0,0-1 1 0 0,3 0 711 0 0,0-2-1028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 7888 0 0,'-17'-5'318'0'0,"9"3"-176"0"0,0-1 0 0 0,0 0 0 0 0,0 0 0 0 0,-1-1-142 0 0,8 3 360 0 0,1 1 99 0 0,0 0 12 0 0,0 0-35 0 0,0 0-150 0 0,4 6 152 0 0,0-1-275 0 0,1 0-1 0 0,-1 0 1 0 0,1-1 0 0 0,1 0 0 0 0,-1 0 0 0 0,3 1-163 0 0,37 19 731 0 0,-30-16-347 0 0,0 0 0 0 0,9 7-384 0 0,-9-5 189 0 0,10 8 546 0 0,19 18-735 0 0,28 32 637 0 0,-3 3 1 0 0,-3 2-1 0 0,-3 4 1 0 0,26 46-638 0 0,2 10 555 0 0,129 199 407 0 0,-148-217-699 0 0,21 17-263 0 0,-50-70 125 0 0,28 54-125 0 0,26 72 40 0 0,-51-85-656 0 0,-27-60-4626 0 0,-9-21-467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5984 0 0,'0'0'133'0'0,"0"0"23"0"0,0 0 11 0 0,0 0 57 0 0,0 0 234 0 0,0 0 101 0 0,0 0 17 0 0,-1 1-23 0 0,0 2-435 0 0,1-1 0 0 0,-1 0-1 0 0,1 1 1 0 0,0-1 0 0 0,0 0-1 0 0,0 1 1 0 0,0-1-1 0 0,0 0 1 0 0,1 3-118 0 0,5 23 626 0 0,-4-19-376 0 0,17 62 1014 0 0,-10-40-526 0 0,-1 1 0 0 0,-1 0-1 0 0,2 32-737 0 0,0 29 677 0 0,-3-31-282 0 0,-2-10-369 0 0,-10-146-26 0 0,2 47 0 0 0,3 39 35 0 0,-1 0 1 0 0,1 0 0 0 0,-2-3-36 0 0,-3-15 197 0 0,1 3-44 0 0,0 1 1 0 0,-4-7-154 0 0,-5-20-3 0 0,10 35 3 0 0,1 0 2 0 0,-1 1-1 0 0,2 0 1 0 0,0-1-1 0 0,0 0 0 0 0,1 1 1 0 0,1-1-1 0 0,0 0-1 0 0,0 12 8 0 0,0 1-1 0 0,1-1 1 0 0,-1 1-1 0 0,0 0 0 0 0,1-1 1 0 0,-1 1-1 0 0,0 0 1 0 0,1 0-1 0 0,0-1 1 0 0,-1 1-1 0 0,1 0 1 0 0,0 0-1 0 0,-1 0 0 0 0,1-1 1 0 0,0 1-1 0 0,0 0 1 0 0,0 0-1 0 0,0 0 1 0 0,0 1-1 0 0,0-1 1 0 0,0 0-1 0 0,0 0 1 0 0,1 1-1 0 0,-1-1 0 0 0,0 0 1 0 0,0 1-1 0 0,1-1 1 0 0,-1 1-1 0 0,0 0 1 0 0,1-1-1 0 0,-1 1 1 0 0,0 0-1 0 0,1 0 0 0 0,-1 0-7 0 0,7 0 73 0 0,-1 0 0 0 0,1 0 0 0 0,-1 1-1 0 0,0 1 1 0 0,0-1 0 0 0,1 1-73 0 0,9 2 202 0 0,55 11 1205 0 0,33 12-1407 0 0,-38-8 346 0 0,-53-15-270 0 0,1 0-1 0 0,-1 1 0 0 0,0 1 0 0 0,0 1 0 0 0,-1 0 0 0 0,0 0-75 0 0,-2 0-2695 0 0,-1 0 0 0 0,6 7 2695 0 0,-6-5-5868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9648 0 0,'0'0'216'0'0,"0"0"32"0"0,0 0 12 0 0,-9 5 1408 0 0,6-1-1211 0 0,0 0 0 0 0,1 1 0 0 0,-1-1 0 0 0,1 1 0 0 0,0 0 0 0 0,0-1 0 0 0,0 4-457 0 0,-5 11 849 0 0,-2-1-592 0 0,-1-1 1 0 0,-1 0-1 0 0,0 0 1 0 0,-2-1-1 0 0,-9 10-257 0 0,0 2 65 0 0,1 0 0 0 0,1 3-65 0 0,-22 30-1521 0 0,38-56 1085 0 0,4-5 372 0 0,0 0 1 0 0,0 0 0 0 0,0 0 0 0 0,0 0 0 0 0,0-1 0 0 0,0 1 0 0 0,0 0 0 0 0,0 0 0 0 0,0 0 0 0 0,0 0-1 0 0,0 0 1 0 0,0 0 0 0 0,0-1 0 0 0,0 1 0 0 0,0 0 0 0 0,-1 0 0 0 0,1 0 0 0 0,0 0 0 0 0,0 0-1 0 0,0 0 1 0 0,0 0 0 0 0,0-1 0 0 0,0 1 0 0 0,0 0 0 0 0,0 0 0 0 0,0 0 0 0 0,-1 0 0 0 0,1 0 0 0 0,0 0-1 0 0,0 0 1 0 0,0 0 0 0 0,0 0 0 0 0,0 0 0 0 0,0 0 0 0 0,-1 0 0 0 0,1 0 0 0 0,0 0 0 0 0,0 0 0 0 0,0-1-1 0 0,0 1 1 0 0,0 0 0 0 0,0 1 0 0 0,-1-1 0 0 0,1 0 0 0 0,0 0 0 0 0,0 0 0 0 0,0 0 0 0 0,0 0 0 0 0,0 0-1 0 0,-1 0 1 0 0,1 0 0 0 0,0 0 0 0 0,0 0 0 0 0,0 0 0 0 0,0 0 0 0 0,0 0 0 0 0,0 0 0 0 0,0 0-1 0 0,0 0 1 0 0,-1 1 0 0 0,1-1 0 0 0,0 0 0 0 0,0 0 0 0 0,0 0 0 0 0,0 0 0 0 0,0 0 0 0 0,0 0 0 0 0,0 1-1 0 0,0-1 1 0 0,0 0 63 0 0,-2-6-4786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7544 0 0,'8'-9'316'0'0,"-3"3"-216"0"0,1 0-1 0 0,0 0 0 0 0,2 0-99 0 0,-6 4 103 0 0,0 1 0 0 0,0 0 1 0 0,0-1-1 0 0,0 1 0 0 0,0 0 1 0 0,0 0-1 0 0,0 1 0 0 0,0-1 0 0 0,0 0 1 0 0,1 1-1 0 0,-1-1 0 0 0,0 1 0 0 0,0 0 1 0 0,1-1-104 0 0,-1 2 189 0 0,0-1-1 0 0,0 0 1 0 0,0 1 0 0 0,0-1 0 0 0,0 1-1 0 0,0 0 1 0 0,0 0 0 0 0,-1-1 0 0 0,1 1 0 0 0,0 1-1 0 0,0-1 1 0 0,-1 0 0 0 0,1 0 0 0 0,-1 0 0 0 0,1 1-189 0 0,5 5 656 0 0,0 0 1 0 0,3 5-657 0 0,-4-4 411 0 0,115 119 2960 0 0,-118-125-3499 0 0,-1 1-1 0 0,1 0 0 0 0,-1 0 1 0 0,1 1-1 0 0,-1-1 0 0 0,0 0 1 0 0,0 1-1 0 0,0 1 129 0 0,0-1-510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12696 0 0,'0'0'289'0'0,"11"-5"802"0"0,56-28 695 0 0,-64 31-1787 0 0,1 1-1 0 0,0 0 1 0 0,0 0-1 0 0,0 0 0 0 0,0 0 1 0 0,0 1-1 0 0,0-1 1 0 0,0 1-1 0 0,0 0 1 0 0,0 0-1 0 0,0 0 1 0 0,0 1-1 0 0,0-1 0 0 0,-1 1 1 0 0,3 1 1 0 0,-4-2 11 0 0,-1 1 0 0 0,1-1 0 0 0,0 1 0 0 0,-1-1 1 0 0,1 1-1 0 0,-1 0 0 0 0,1 0 0 0 0,-1 0 0 0 0,0 0 0 0 0,1 0 0 0 0,-1 0 0 0 0,0 0 1 0 0,0 0-1 0 0,0 0 0 0 0,1 1 0 0 0,-1-1 0 0 0,-1 0 0 0 0,1 1 0 0 0,0-1 0 0 0,0 1 1 0 0,0-1-1 0 0,-1 1 0 0 0,1-1 0 0 0,-1 1 0 0 0,1 0 0 0 0,-1-1 0 0 0,0 1 0 0 0,1 0 1 0 0,-1-1-1 0 0,0 1 0 0 0,0 0 0 0 0,0-1 0 0 0,0 1 0 0 0,-1 0 0 0 0,1-1 1 0 0,-1 2-12 0 0,0 3 31 0 0,-1 0 0 0 0,0 0 1 0 0,0 0-1 0 0,-1-1 0 0 0,0 1 1 0 0,0-1-1 0 0,0 1 0 0 0,-1-1 0 0 0,0 0 1 0 0,0 0-1 0 0,0-1 0 0 0,-4 5-31 0 0,7-9-57 0 0,0 1-1 0 0,0-1 1 0 0,1 1-1 0 0,-1-1 1 0 0,0 1-1 0 0,0-1 1 0 0,0 0-1 0 0,0 1 1 0 0,0-1-1 0 0,1 0 1 0 0,-1 0-1 0 0,0 0 1 0 0,0 1-1 0 0,0-1 0 0 0,0 0 1 0 0,0 0-1 0 0,0 0 1 0 0,0-1-1 0 0,0 1 1 0 0,0 0-1 0 0,0 0 1 0 0,0 0-1 0 0,1-1 1 0 0,-1 1-1 0 0,0 0 1 0 0,0-1-1 0 0,0 1 0 0 0,0-1 1 0 0,1 1-1 0 0,-1-1 1 0 0,-1 0 57 0 0,-2-3-602 0 0,0 0 0 0 0,0 0 1 0 0,0 0-1 0 0,1 0 0 0 0,-2-2 602 0 0,-6-8-927 0 0,7 10 448 0 0,2 2 97 0 0,0 0 1 0 0,0 0-1 0 0,1 0 1 0 0,-2 0-1 0 0,1 1 1 0 0,0-1 0 0 0,0 1-1 0 0,-1-1 382 0 0,2 2 104 0 0,1 0 13 0 0,0 0 10 0 0,-1 10 721 0 0,6 15 1499 0 0,0 3-354 0 0,0 0 0 0 0,-2 0 0 0 0,0 11-1993 0 0,-3-35 114 0 0,0 0 0 0 0,0-1-1 0 0,0 1 1 0 0,1-1-1 0 0,0 1 1 0 0,0-1-1 0 0,0 1 1 0 0,0 0-114 0 0,0-3 32 0 0,-1 0 0 0 0,1 0 0 0 0,-1 0 0 0 0,1 0 1 0 0,-1-1-1 0 0,1 1 0 0 0,-1 0 0 0 0,1 0 0 0 0,-1-1 0 0 0,1 1 0 0 0,0 0 0 0 0,0-1 0 0 0,-1 1 0 0 0,1-1 1 0 0,0 1-1 0 0,0-1 0 0 0,0 1 0 0 0,0-1 0 0 0,-1 0 0 0 0,1 1 0 0 0,0-1 0 0 0,0 0 0 0 0,0 0 1 0 0,0 0-1 0 0,0 1 0 0 0,0-1 0 0 0,0 0 0 0 0,0 0 0 0 0,0-1 0 0 0,0 1 0 0 0,0 0 0 0 0,0 0-32 0 0,7-2 122 0 0,0 0-1 0 0,0-1 1 0 0,0 0-1 0 0,0 0 0 0 0,-1-1 1 0 0,0 0-1 0 0,3-2-121 0 0,13-10 374 0 0,12-10-374 0 0,-30 22-229 0 0,0 0 0 0 0,0-1 0 0 0,0 0 0 0 0,0 0 0 0 0,3-5 229 0 0,-4 4-1295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12584 0 0,'0'0'281'0'0,"0"0"40"0"0,0 0 23 0 0,0 0-34 0 0,2 8-110 0 0,5 18 224 0 0,-1-1 0 0 0,-1 1 0 0 0,-2 0 0 0 0,0 0 0 0 0,-2 0-1 0 0,0 0 1 0 0,-4 21-424 0 0,1-33-1605 0 0,3-8-61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 8592 0 0,'0'-4'724'0'0,"0"4"-58"0"0,0 0 213 0 0,4 9 1766 0 0,-1-1-1729 0 0,0 1 0 0 0,-1 0 0 0 0,0-1 0 0 0,0 7-916 0 0,3 12 801 0 0,4 18-149 0 0,-2 1 0 0 0,-1 0-1 0 0,-3 0 1 0 0,-3 45-652 0 0,-3-54 235 0 0,-1 1 0 0 0,-2-1 0 0 0,-2-1 0 0 0,-8 24-235 0 0,13-50 42 0 0,-1 0 0 0 0,0 0 0 0 0,0 0 0 0 0,-4 4-42 0 0,5-10-24 0 0,0 1-1 0 0,0 0 0 0 0,0-1 0 0 0,0 0 0 0 0,-1 0 1 0 0,0 0-1 0 0,0 0 0 0 0,0-1 0 0 0,-3 3 25 0 0,5-6-183 0 0,1 1 0 0 0,-1 0 1 0 0,1-1-1 0 0,-1 1 0 0 0,1-1 0 0 0,-1 1 0 0 0,1-1 0 0 0,-1 0 0 0 0,1 1 0 0 0,-1-1 0 0 0,0 0 0 0 0,1 0 0 0 0,-1 0 0 0 0,-1 0 183 0 0,-3-3-6846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10136 0 0,'-5'0'1984'0'0,"9"-1"-1738"0"0,1-1 1 0 0,-1 1 0 0 0,1 0 0 0 0,0 0-1 0 0,-1 0 1 0 0,1 1 0 0 0,0 0 0 0 0,0-1-1 0 0,-1 2 1 0 0,1-1 0 0 0,0 1 0 0 0,0-1 0 0 0,2 2-247 0 0,-6-2-1 0 0,0 1 1 0 0,0 0 0 0 0,0-1 0 0 0,0 1 0 0 0,0 0 0 0 0,0 0 0 0 0,-1-1 0 0 0,1 1 0 0 0,0 0-1 0 0,0 0 1 0 0,0 0 0 0 0,-1 0 0 0 0,1 0 0 0 0,-1 0 0 0 0,1 0 0 0 0,-1 1 0 0 0,1-1-1 0 0,-1 0 1 0 0,1 0 0 0 0,-1 0 0 0 0,0 0 0 0 0,0 1 0 0 0,0-1 0 0 0,0 0 0 0 0,0 0 0 0 0,0 1-1 0 0,0-1 1 0 0,0 0 0 0 0,0 0 0 0 0,0 1 0 0 0,-1 4 9 0 0,0-1-1 0 0,-1 1 0 0 0,1-1 1 0 0,-1 0-1 0 0,-2 6-8 0 0,-4 5 321 0 0,-1 1 0 0 0,-1-1 0 0 0,-1 0-321 0 0,-2 3 15 0 0,-5 12-15 0 0,17-29-95 0 0,0 1 1 0 0,-1 0 0 0 0,1 0 0 0 0,0-1 0 0 0,0 1 0 0 0,1 0 0 0 0,-2 3 94 0 0,2-6 2 0 0,0 1 0 0 0,0 0 0 0 0,0 0 0 0 0,1 0 0 0 0,-1-1 0 0 0,0 1 0 0 0,0 0 0 0 0,0 0 0 0 0,1-1 1 0 0,-1 1-1 0 0,0 0 0 0 0,0-1 0 0 0,1 1 0 0 0,-1 0 0 0 0,1-1 0 0 0,-1 1 0 0 0,1 0 0 0 0,-1-1 0 0 0,1 1 0 0 0,-1-1 0 0 0,1 1 1 0 0,-1-1-1 0 0,1 1 0 0 0,0-1 0 0 0,-1 0 0 0 0,1 1 0 0 0,0-1 0 0 0,-1 0 0 0 0,1 1 0 0 0,0-1 0 0 0,0 0 0 0 0,-1 0 0 0 0,1 0 1 0 0,0 1-3 0 0,31 4-213 0 0,-24-4 445 0 0,1 1 0 0 0,-1-1 0 0 0,0 1 0 0 0,0 1 0 0 0,3 1-232 0 0,-9-4 12 0 0,0 1 0 0 0,0 0 1 0 0,0 0-1 0 0,0 1 0 0 0,-1-1 0 0 0,1 0 0 0 0,0 1 1 0 0,-1-1-1 0 0,1 1 0 0 0,-1-1 0 0 0,0 1 0 0 0,1 0 1 0 0,-1-1-1 0 0,0 1 0 0 0,0 0 0 0 0,0 0 0 0 0,0 0 1 0 0,0 0-1 0 0,-1 0 0 0 0,1 0 0 0 0,0 0 0 0 0,-1 0 0 0 0,0 0-12 0 0,1 5-1 0 0,0 0 0 0 0,-1 0 0 0 0,0 0-1 0 0,-1-1 1 0 0,0 1 0 0 0,0 0-1 0 0,0-1 1 0 0,-1 1 0 0 0,0 0-1 0 0,0 0 2 0 0,-7 15 151 0 0,0 0 0 0 0,-5 5-151 0 0,2-3 50 0 0,8-16-45 0 0,0 0-1 0 0,-1 0 1 0 0,0-1 0 0 0,0 0-1 0 0,0 0 1 0 0,-1 0 0 0 0,-5 3-5 0 0,7-6-597 0 0,-1 0-1 0 0,0 0 1 0 0,0-1 0 0 0,-3 2 597 0 0,0-1-5446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5224 0 0,'-5'-2'2812'0'0,"10"2"-1167"0"0,21 8 3002 0 0,27 3-4647 0 0,-6-1 368 0 0,-30-6-1168 0 0,-14-4 416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2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 0 0,'8'2'769'0'0,"42"9"1057"0"0,33 9 2215 0 0,-68-15-3609 0 0,0 0 0 0 0,-1 1 1 0 0,0 0-1 0 0,8 6-432 0 0,31 18 1466 0 0,55 23-1466 0 0,-87-44 176 0 0,3 2-102 0 0,0-1 0 0 0,0-2 0 0 0,1 0 0 0 0,8 0-74 0 0,-29-7-80 0 0,7 1-439 0 0,0 0 1 0 0,0-1-1 0 0,0 0 1 0 0,3-1 518 0 0,-4-1-1710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51 9728 0 0,'0'0'38'0'0,"-1"0"1"0"0,1 0 0 0 0,0 0-1 0 0,-1 0 1 0 0,1 0-1 0 0,0 0 1 0 0,-1 0 0 0 0,1 0-1 0 0,0 0 1 0 0,-1 0-1 0 0,1 0 1 0 0,-1 0 0 0 0,1 0-1 0 0,0 0 1 0 0,-1 0-1 0 0,1-1 1 0 0,0 1 0 0 0,0 0-1 0 0,-1 0 1 0 0,1 0-1 0 0,0-1-38 0 0,3-3 1122 0 0,12-3-214 0 0,-1 2-199 0 0,-1 2 0 0 0,1-1 0 0 0,14 0-709 0 0,20-6 814 0 0,-39 8-740 0 0,-2 0-3 0 0,0 0 0 0 0,0 0 1 0 0,0 1-1 0 0,0-1 0 0 0,0 2 0 0 0,1-1 1 0 0,-1 1-1 0 0,6 1-71 0 0,-12-1 11 0 0,0 0 0 0 0,1 1 0 0 0,-1-1 0 0 0,0 1 0 0 0,0-1 0 0 0,1 1 0 0 0,-1-1 0 0 0,0 1 0 0 0,0 0 1 0 0,0 0-1 0 0,0 0 0 0 0,0-1 0 0 0,0 1 0 0 0,0 0 0 0 0,0 0 0 0 0,0 0 0 0 0,0 1 0 0 0,-1-1 0 0 0,1 0 0 0 0,0 0 0 0 0,-1 0 0 0 0,1 0 0 0 0,-1 1 1 0 0,1-1-1 0 0,-1 0 0 0 0,0 1 0 0 0,1-1 0 0 0,-1 0 0 0 0,0 1-11 0 0,1 5 88 0 0,-1 0 0 0 0,0-1 0 0 0,0 1 0 0 0,0 0 0 0 0,-1 1-88 0 0,0-3 28 0 0,-1 10 53 0 0,-1-1 0 0 0,0 0 0 0 0,-1 0 0 0 0,-1 0 0 0 0,0 0-1 0 0,-2 2-80 0 0,-13 23-5102 0 0,15-32-191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12960 0 0,'-3'12'1404'0'0,"4"-11"-1361"0"0,0 1 1 0 0,0-1-1 0 0,1 1 1 0 0,-1-1 0 0 0,1 0-1 0 0,-1 0 1 0 0,1 0 0 0 0,-1 0-1 0 0,1 0 1 0 0,0 0-1 0 0,-1 0 1 0 0,1 0 0 0 0,0-1-1 0 0,0 1 1 0 0,0-1-1 0 0,0 1 1 0 0,-1-1 0 0 0,1 0-1 0 0,0 0 1 0 0,0 1 0 0 0,2-2-44 0 0,6 1 317 0 0,0 0 1 0 0,0-1 0 0 0,7-2-318 0 0,-9 2-23 0 0,-2 0 19 0 0,0 0-1 0 0,0 1 1 0 0,4 0 4 0 0,-9 0-169 0 0,0 0-1 0 0,0 0 1 0 0,0 0-1 0 0,0 0 1 0 0,1 0-1 0 0,-1 0 1 0 0,0 1-1 0 0,0-1 1 0 0,0 0 0 0 0,0 1-1 0 0,0-1 1 0 0,0 1-1 0 0,0-1 1 0 0,0 1-1 0 0,-1-1 1 0 0,1 1-1 0 0,0 0 1 0 0,0 0-1 0 0,0-1 1 0 0,-1 1-1 0 0,1 0 1 0 0,0 1 169 0 0,1 3-1325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13160 0 0,'5'-4'989'0'0,"4"-1"-754"0"0,1 0-1 0 0,0 0 1 0 0,0 1 0 0 0,0 0-1 0 0,10-2-234 0 0,146-37 2828 0 0,-154 40-2851 0 0,-1 1-1 0 0,1 1 0 0 0,0 0 1 0 0,2 0 23 0 0,12 2-5475 0 0,-18 0 62 0 0</inkml:trace>
  <inkml:trace contextRef="#ctx0" brushRef="#br0" timeOffset="1">193 0 13968 0 0,'-3'11'976'0'0,"30"162"-319"0"0,-11-51 98 0 0,14 139 219 0 0,-16-97-3302 0 0,-13-152-3130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15984 0 0,'0'0'362'0'0,"0"0"47"0"0,8 6 571 0 0,1-5-945 0 0,-1 0-1 0 0,1 0 0 0 0,-1-1 1 0 0,1 0-1 0 0,-1-1 0 0 0,1 0 0 0 0,-1 0 1 0 0,6-2-35 0 0,15-5 696 0 0,23-9-696 0 0,-38 12 143 0 0,-13 4-162 0 0,14-4-270 0 0,-1 0 0 0 0,1 0 0 0 0,0 2 0 0 0,0 0 1 0 0,0 0-1 0 0,7 1 289 0 0,-16 3-1929 0 0,0 1-3687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49 11976 0 0,'-1'1'44'0'0,"1"-1"1"0"0,-1 1 0 0 0,1 0-1 0 0,-1 0 1 0 0,1-1-1 0 0,0 1 1 0 0,-1 0 0 0 0,1 0-1 0 0,0 0 1 0 0,0 0 0 0 0,-1-1-1 0 0,1 1 1 0 0,0 0-1 0 0,0 0 1 0 0,0 0 0 0 0,0 0-1 0 0,0 0 1 0 0,1-1 0 0 0,-1 1-1 0 0,0 0 1 0 0,0 0-1 0 0,0 0 1 0 0,1 0 0 0 0,-1-1-1 0 0,0 1 1 0 0,1 0-45 0 0,0 0 31 0 0,0 0 1 0 0,0 0-1 0 0,0 0 0 0 0,0-1 1 0 0,0 1-1 0 0,0-1 0 0 0,0 1 1 0 0,0-1-1 0 0,0 1 0 0 0,1-1 1 0 0,-1 1-1 0 0,0-1 0 0 0,0 0 1 0 0,0 0-1 0 0,1 0 1 0 0,-1 0-1 0 0,0 0 0 0 0,0 0 1 0 0,1 0-32 0 0,7 0 340 0 0,-1-1 1 0 0,1 0-1 0 0,0 0 1 0 0,0-1-1 0 0,-1 0 1 0 0,5-2-341 0 0,10-5 1091 0 0,14-8-1091 0 0,-28 14 95 0 0,19-9-608 0 0,29-8 513 0 0,-37 13-1024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14 11112 0 0,'7'-8'1205'0'0,"-6"7"-1179"0"0,1 1 0 0 0,0-1 0 0 0,-1 0 0 0 0,1 1 1 0 0,0-1-1 0 0,0 1 0 0 0,0-1 0 0 0,0 1 0 0 0,-1 0 0 0 0,1 0 0 0 0,0 0 0 0 0,0 0-26 0 0,26 2 657 0 0,-14 0-304 0 0,-4-1-321 0 0,0 0 0 0 0,0 1 0 0 0,0 0 0 0 0,-1 0 0 0 0,1 1 0 0 0,0 1 0 0 0,2 1-32 0 0,-11-5 1 0 0,0 1 0 0 0,0-1 1 0 0,0 1-1 0 0,-1 0 0 0 0,1-1 1 0 0,0 1-1 0 0,0-1 1 0 0,-1 1-1 0 0,1 0 0 0 0,0 0 1 0 0,-1-1-1 0 0,1 1 0 0 0,-1 0 1 0 0,1 0-1 0 0,-1 0 0 0 0,1 0 1 0 0,-1 0-1 0 0,0 0 1 0 0,1 0-1 0 0,-1 0-1 0 0,0 1 12 0 0,0-1-1 0 0,0 1 1 0 0,0 0 0 0 0,0-1-1 0 0,0 1 1 0 0,-1-1 0 0 0,1 1 0 0 0,0-1-1 0 0,-1 1 1 0 0,1-1 0 0 0,-1 1-1 0 0,0 0-10 0 0,-2 3 27 0 0,0 0 1 0 0,0 0 0 0 0,0-1 0 0 0,-1 1 0 0 0,0-1 0 0 0,-3 3-29 0 0,-14 14 66 0 0,-56 56-401 0 0,-14 13-211 0 0,23-25 500 0 0,63-59 33 0 0,-1 0 1 0 0,1 0 0 0 0,0 0 0 0 0,1 1 0 0 0,-1-1-1 0 0,1 1 1 0 0,-2 5 12 0 0,6-12-9 0 0,0 1 0 0 0,0-1-1 0 0,-1 1 1 0 0,1-1-1 0 0,0 1 1 0 0,0-1 0 0 0,0 1-1 0 0,0-1 1 0 0,0 1 0 0 0,0-1-1 0 0,0 1 1 0 0,0-1-1 0 0,0 1 1 0 0,0-1 0 0 0,0 1-1 0 0,0-1 1 0 0,0 1 0 0 0,0-1-1 0 0,0 1 1 0 0,0-1-1 0 0,0 1 1 0 0,1-1 0 0 0,-1 1-1 0 0,0-1 1 0 0,0 0 0 0 0,1 1-1 0 0,-1-1 1 0 0,0 1-1 0 0,1-1 1 0 0,-1 0 0 0 0,0 1-1 0 0,1-1 1 0 0,-1 0 0 0 0,0 1-1 0 0,1-1 1 0 0,-1 0-1 0 0,1 1 1 0 0,-1-1 0 0 0,1 0-1 0 0,-1 0 1 0 0,1 0 0 0 0,-1 1-1 0 0,1-1 1 0 0,-1 0-1 0 0,1 0 1 0 0,-1 0 9 0 0,5 1-44 0 0,-1-1-1 0 0,0 0 1 0 0,0 0 0 0 0,0 0 0 0 0,3 0 44 0 0,-4 0 75 0 0,28-3 369 0 0,-12 2-373 0 0,-1 0-1 0 0,0 0-70 0 0,-13 1-1 0 0,0 1 0 0 0,0-1 0 0 0,0 1 0 0 0,0 0-1 0 0,0 0 1 0 0,0 1 0 0 0,-1-1 0 0 0,1 1 0 0 0,2 1 1 0 0,-4-1 16 0 0,0 0 0 0 0,0 0 0 0 0,-1 0 1 0 0,1 0-1 0 0,-1 0 0 0 0,1 0 1 0 0,-1 1-1 0 0,0-1 0 0 0,0 1 0 0 0,0 0 1 0 0,0-1-1 0 0,0 2-16 0 0,0 1 130 0 0,0 0 0 0 0,0 0 0 0 0,0 0 1 0 0,0 0-1 0 0,-1 0 0 0 0,0 0 0 0 0,0 2-130 0 0,0 10 246 0 0,0 0 0 0 0,-2 0 0 0 0,1 0 0 0 0,-3 5-246 0 0,3-18-58 0 0,-2 21 35 0 0,1-7-317 0 0,-1-1 0 0 0,-2 6 340 0 0,-2-8-1721 0 0,3-10 825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11976 0 0,'0'0'266'0'0,"0"0"44"0"0,0 0 15 0 0,11 0 86 0 0,8-4 356 0 0,-1-1 1 0 0,1-1 0 0 0,-1 0-1 0 0,0-2 1 0 0,5-3-768 0 0,3 0 385 0 0,-24 10-363 0 0,-1 0 0 0 0,1 0 0 0 0,0 1 0 0 0,-1-1 0 0 0,1 1 0 0 0,0 0 0 0 0,-1-1 0 0 0,1 1 0 0 0,0 0 0 0 0,-1 0 0 0 0,1 0 0 0 0,0 0 0 0 0,0 0 0 0 0,-1 0 0 0 0,1 1 0 0 0,0-1 0 0 0,-1 0 0 0 0,1 1 0 0 0,0-1 0 0 0,-1 1-22 0 0,1 0 27 0 0,0 1-1 0 0,-1-1 1 0 0,1 0 0 0 0,0 1 0 0 0,-1-1-1 0 0,0 1 1 0 0,1-1 0 0 0,-1 1 0 0 0,0 0-1 0 0,0-1 1 0 0,0 1 0 0 0,0 0 0 0 0,0 0-1 0 0,0 1-26 0 0,3 7 100 0 0,-1 0-1 0 0,-1 1 0 0 0,0-1 0 0 0,-1 0 0 0 0,1 10-99 0 0,-2-20 1 0 0,3 47 169 0 0,0-1 925 0 0,7 30-1095 0 0,-5-33 414 0 0,-4-26-2344 0 0,1 0 0 0 0,2 2 1930 0 0,-4-16-1491 0 0,0 0-11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15664 0 0,'0'0'356'0'0,"0"0"49"0"0,6 0 539 0 0,6-3-938 0 0,-1 0 1 0 0,0-1 0 0 0,0 0-1 0 0,-1-1 1 0 0,1 0 0 0 0,-1-1-1 0 0,6-4-6 0 0,-13 8 151 0 0,0 1-1 0 0,1-1 0 0 0,-1 1 0 0 0,0 0 0 0 0,0-1 0 0 0,2 1-150 0 0,7 1-1006 0 0,-11 0 526 0 0,0 0-1 0 0,0 0 1 0 0,0 1 0 0 0,0-1 0 0 0,0 0 0 0 0,0 1-1 0 0,0-1 1 0 0,-1 1 0 0 0,1-1 0 0 0,0 1 0 0 0,1 0 480 0 0,1 3-5180 0 0</inkml:trace>
  <inkml:trace contextRef="#ctx0" brushRef="#br0" timeOffset="1">28 205 12416 0 0,'0'0'352'0'0,"0"0"80"0"0,0 0-344 0 0,0 0-88 0 0,0 0 0 0 0,3-3 0 0 0,1 0 0 0 0,1-1 0 0 0,1 0 0 0 0,1 0 0 0 0,2 0 424 0 0,0-3 72 0 0,0 2 16 0 0,0-2 0 0 0,0 2-416 0 0,1-1-96 0 0,-1-1 0 0 0,2 0-6136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 14368 0 0,'0'0'330'0'0,"9"-6"902"0"0,-6 6-1226 0 0,-1-1 0 0 0,1 1 0 0 0,0 0 0 0 0,-1 0 0 0 0,1 0 0 0 0,-1 0 0 0 0,1 1 0 0 0,0-1 0 0 0,-1 1 0 0 0,1-1-1 0 0,1 2-5 0 0,-2-2 18 0 0,-1 1-1 0 0,0 0 0 0 0,0-1 0 0 0,0 1 1 0 0,0 0-1 0 0,0 0 0 0 0,0 0 0 0 0,0 0 0 0 0,0 0 1 0 0,0 0-1 0 0,0 0 0 0 0,0 0 0 0 0,0 0 1 0 0,-1 0-1 0 0,1 0 0 0 0,0 1 0 0 0,-1-1 0 0 0,1 0 1 0 0,-1 1-1 0 0,0-1 0 0 0,1 0 0 0 0,-1 1 0 0 0,0 0-16 0 0,1 8 23 0 0,0 0 1 0 0,-1 0-1 0 0,-1 0 1 0 0,1 0-1 0 0,-2 0 1 0 0,1 0 0 0 0,-2 4-25 0 0,-6 19 147 0 0,-7 16-147 0 0,15-46 0 0 0,-15 42-32 0 0,-1-1-1 0 0,-3 0 0 0 0,-1-1 33 0 0,16-33-113 0 0,5-10 112 0 0,0 0-1 0 0,0 0 1 0 0,0 0-1 0 0,0 0 1 0 0,0 0 0 0 0,0 0-1 0 0,0 0 1 0 0,0 0-1 0 0,0 0 1 0 0,0 0-1 0 0,0 0 1 0 0,0 0-1 0 0,1 0 1 0 0,-1 0-1 0 0,0 0 1 0 0,0 0 0 0 0,0 0-1 0 0,0 0 1 0 0,0 0-1 0 0,0 0 1 0 0,0 0-1 0 0,0 0 1 0 0,0 0-1 0 0,0 0 1 0 0,0 0 0 0 0,0 0-1 0 0,0 0 1 0 0,0 0-1 0 0,0 0 1 0 0,0 0-1 0 0,0 0 1 0 0,0 0-1 0 0,0 0 1 0 0,0 0-1 0 0,0 0 1 0 0,0 0 0 0 0,0 0-1 0 0,0 0 1 0 0,0 0-1 0 0,0 0 1 0 0,0 0-1 0 0,0 0 1 0 0,0 0-1 0 0,0 0 1 0 0,0 0-1 0 0,0 0 1 0 0,0 1 0 0 0,0-1-1 0 0,1 0 1 0 0,-1 0-1 0 0,0 0 1 0 0,0 0-1 0 0,0 0 1 0 0,0 0-1 0 0,0 0 1 0 0,0 0 0 0 0,-1 0 0 0 0,14-12-65 0 0,-8 5 83 0 0,13-12 289 0 0,8-15-306 0 0,-12 16 268 0 0,1 0 0 0 0,11-10-268 0 0,-21 23 120 0 0,0 1 1 0 0,0-1-1 0 0,1 1 1 0 0,0 0 0 0 0,0 1-1 0 0,0-1 1 0 0,0 1-1 0 0,1 0 1 0 0,-1 1-1 0 0,6-2-120 0 0,-10 3 48 0 0,0 1-1 0 0,0 0 0 0 0,0-1 0 0 0,0 1 0 0 0,0 0 0 0 0,0 0 0 0 0,1 0 1 0 0,-1 0-1 0 0,0 0 0 0 0,0 1 0 0 0,0-1 0 0 0,0 0 0 0 0,0 1 0 0 0,0 0 1 0 0,0-1-1 0 0,0 1 0 0 0,0 0 0 0 0,0 0 0 0 0,0 0 0 0 0,0 1 0 0 0,-1-1 1 0 0,2 1-48 0 0,0 1 86 0 0,0 1 0 0 0,0-1 0 0 0,0 1 0 0 0,-1-1 0 0 0,1 1 0 0 0,-1 0 1 0 0,0 0-1 0 0,0 0 0 0 0,0 1 0 0 0,0 0-86 0 0,18 58 281 0 0,-3 1 1 0 0,-3 0-1 0 0,-2 0 0 0 0,-2 14-281 0 0,-6-50 0 0 0,-2 0 0 0 0,-1 1 0 0 0,-1 0 0 0 0,-3 22 0 0 0,3-48 0 0 0,-1 0 0 0 0,0 1 0 0 0,0-1 0 0 0,0 0 0 0 0,0 0 0 0 0,0 0 0 0 0,-1 0 0 0 0,1 0 0 0 0,-1 0 0 0 0,0 0 0 0 0,0 0 0 0 0,0 1 0 0 0,0-3 0 0 0,1 1 0 0 0,-1-1 0 0 0,0 0 0 0 0,1 1 0 0 0,-1-1 0 0 0,0 0 0 0 0,0 0 0 0 0,0 0 0 0 0,1 0 0 0 0,-1 0 0 0 0,0-1 0 0 0,0 1 0 0 0,0-1 0 0 0,0 1 0 0 0,-1-1 0 0 0,1 1 0 0 0,0-1 0 0 0,0 0 0 0 0,0 0 0 0 0,-1 0 0 0 0,-6-1-140 0 0,0 0 0 0 0,1-1 0 0 0,-1 0 0 0 0,1 0 0 0 0,-3-1 140 0 0,4 0-2163 0 0,-1 0-1 0 0,1-1 1 0 0,-5-2 2163 0 0,-4-4-6145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6:5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5560 0 0,'16'4'5654'0'0,"-2"2"-5249"0"0,-7-2 7 0 0,1 0 0 0 0,0-1 1 0 0,4 1-413 0 0,-9-4 200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15856 0 0,'0'0'448'0'0,"2"2"95"0"0,-1 1-431 0 0,4 0-112 0 0,-2-1 0 0 0,1 2 0 0 0,2 0 352 0 0,-1 2 56 0 0,-1-2 8 0 0,1 1 0 0 0,-1-1-56 0 0,0 1-8 0 0,1-1 0 0 0,-1 0 0 0 0,1-1-480 0 0,-2-1-104 0 0,1 0-24 0 0,1-2-7511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12752 0 0,'-1'-9'1280'0'0,"3"7"-1265"0"0,-1 1 0 0 0,0-1 0 0 0,1 1 0 0 0,-1-1 1 0 0,1 1-1 0 0,0-1 0 0 0,-1 1 0 0 0,1 0-15 0 0,8-7 9 0 0,2-3 159 0 0,1-1-1 0 0,1 2 1 0 0,0 0-1 0 0,1 0 0 0 0,4-1-167 0 0,27-13 529 0 0,6 0-529 0 0,-40 19-276 0 0,-1 0 0 0 0,0-1 0 0 0,-1-1 0 0 0,1 0 0 0 0,4-4 276 0 0,-13 9-700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12752 0 0,'-5'-12'1388'0'0,"6"10"-1385"0"0,-1 0 0 0 0,0 0 1 0 0,1 1-1 0 0,-1-1 1 0 0,1 0-1 0 0,0 1 1 0 0,0-1-1 0 0,-1 0 1 0 0,1 1-1 0 0,0-1 0 0 0,0 1 1 0 0,0-1-1 0 0,1 1 1 0 0,-1-1-1 0 0,0 1 1 0 0,1 0-4 0 0,1-3 4 0 0,1 1 0 0 0,0 0 0 0 0,0 0 0 0 0,0 0 1 0 0,2 0-5 0 0,0 0-17 0 0,-1 1 1 0 0,1 0 0 0 0,0 0 0 0 0,0 0 0 0 0,-1 0 0 0 0,1 1 0 0 0,0 0-1 0 0,1 1 1 0 0,-1-1 0 0 0,0 1 0 0 0,6 1 16 0 0,-9-1-3 0 0,1 0 1 0 0,-1 1-1 0 0,1-1 1 0 0,-1 1-1 0 0,0 0 0 0 0,1 0 1 0 0,-1 1-1 0 0,0-1 1 0 0,0 1-1 0 0,0-1 0 0 0,0 1 1 0 0,0 0-1 0 0,0 0 1 0 0,0 0-1 0 0,-1 1 1 0 0,1-1-1 0 0,-1 1 0 0 0,1-1 1 0 0,-1 1-1 0 0,0 0 1 0 0,1 1 2 0 0,0 3 8 0 0,1 1 0 0 0,-2-1 0 0 0,1 0 0 0 0,-1 1 0 0 0,0-1 0 0 0,0 1 0 0 0,-1 1-8 0 0,2 18 86 0 0,0 12-86 0 0,-2-12 12 0 0,10 165 1211 0 0,7 86-995 0 0,-15-169-1708 0 0,-4-97-1503 0 0,0-11 1449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10304 0 0,'0'0'233'0'0,"0"0"39"0"0,-5 10 303 0 0,0-3-85 0 0,0-1 1 0 0,0 1 0 0 0,0-1 0 0 0,-5 4-491 0 0,-14 18 1127 0 0,11-9-1429 0 0,1 0 0 0 0,0 1 0 0 0,1 1 0 0 0,-5 14 302 0 0,16-34-652 0 0,3-3-1228 0 0,2-3-882 0 0,0-3-690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9520 0 0,'4'-5'228'0'0,"0"0"0"0"0,0 1 0 0 0,0-1 0 0 0,1 1 1 0 0,0 0-1 0 0,0 0 0 0 0,0 0 0 0 0,0 1 0 0 0,1 0 1 0 0,-1 0-1 0 0,1 0 0 0 0,0 1 0 0 0,0-1 0 0 0,0 1 1 0 0,3 0-229 0 0,-4 1 237 0 0,-1 0 1 0 0,0 1-1 0 0,1-1 1 0 0,-1 1-1 0 0,0 0 1 0 0,1 0-1 0 0,-1 1 1 0 0,0-1-1 0 0,0 1 1 0 0,1 0 0 0 0,-1 0-1 0 0,0 0 1 0 0,0 1-1 0 0,0-1 1 0 0,0 1-1 0 0,0 0 1 0 0,0 0-1 0 0,-1 1 1 0 0,1-1-1 0 0,-1 1 1 0 0,1-1 0 0 0,-1 1-1 0 0,0 1-237 0 0,-1-3-24 0 0,0 2-184 0 0,1 0 0 0 0,0 0 0 0 0,-1 0 0 0 0,0 0 0 0 0,0 1 0 0 0,1 0 208 0 0,0 2-6142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8720 0 0,'0'0'197'0'0,"0"0"24"0"0,0 0 19 0 0,0 0 39 0 0,0 0 109 0 0,0 0 48 0 0,5-3 907 0 0,16-8 65 0 0,-8 3-1077 0 0,0 1 0 0 0,1 1 0 0 0,0 0 0 0 0,0 1 1 0 0,2 0-332 0 0,-11 3-990 0 0,-2 2-3956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12640 0 0,'6'-5'968'0'0,"11"-11"-351"0"0,1 1 1 0 0,1 0 0 0 0,1 2 0 0 0,0 0 0 0 0,10-4-618 0 0,48-19 1574 0 0,-74 34-1570 0 0,0 0-1 0 0,1 1 0 0 0,-1-1 0 0 0,0 1 0 0 0,0 0 0 0 0,4 0-3 0 0,6 1-3874 0 0,-11 0-1486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13104 0 0,'0'0'382'0'0,"0"0"0"0"0,7 5-50 0 0,-5-2-206 0 0,1 0 1 0 0,-1 0 0 0 0,0 1-1 0 0,0-1 1 0 0,-1 0 0 0 0,1 1 0 0 0,-1-1-1 0 0,1 2-126 0 0,8 31 1070 0 0,-7-20-690 0 0,5 16 149 0 0,-1 1 0 0 0,-2 0-1 0 0,-1 0 1 0 0,-2 31-529 0 0,-2-63 2 0 0,-2 111 270 0 0,0-87-234 0 0,-1 0-1 0 0,-1 0 1 0 0,-4 11-38 0 0,8-34-1 0 0,-1 0 1 0 0,1 0 0 0 0,-1 0-1 0 0,0-1 1 0 0,0 1 0 0 0,0 0 0 0 0,0 0-1 0 0,0-1 1 0 0,0 1 0 0 0,0-1-1 0 0,0 1 1 0 0,-1-1 0 0 0,1 0-1 0 0,0 1 1 0 0,-1-1 0 0 0,-1 1 0 0 0,2-2-25 0 0,0 1 0 0 0,0-1 0 0 0,-1 1 1 0 0,1-1-1 0 0,0 1 0 0 0,-1-1 0 0 0,1 0 1 0 0,-1 1-1 0 0,1-1 0 0 0,0 0 1 0 0,-1 0-1 0 0,1 0 0 0 0,-1 0 0 0 0,1-1 1 0 0,0 1-1 0 0,-1 0 0 0 0,1 0 0 0 0,0-1 1 0 0,-1 1-1 0 0,1-1 0 0 0,0 1 0 0 0,-2-2 25 0 0,-2 0-561 0 0,0-1 0 0 0,0 0-1 0 0,1-1 1 0 0,-1 1 0 0 0,1-1 0 0 0,0 0-1 0 0,0 0 562 0 0,-8-7-1334 0 0</inkml:trace>
  <inkml:trace contextRef="#ctx0" brushRef="#br0" timeOffset="1">19 221 15136 0 0,'0'0'441'0'0,"0"0"-1"0"0,0 16-253 0 0,0-3 333 0 0,-2-1 0 0 0,1 0 0 0 0,-3 6-520 0 0,0 5-13 0 0,1-9-207 0 0,2-12-61 0 0,0 1 0 0 0,0-1 0 0 0,1 1 0 0 0,-1-1 0 0 0,1 1 0 0 0,0 0 0 0 0,0-1 0 0 0,0 1 0 0 0,0 0 281 0 0,2 2-5458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13104 0 0,'0'0'288'0'0,"3"0"56"0"0,4 1 8 0 0,-1 1 24 0 0,1-1-304 0 0,1 2-72 0 0,0 0 0 0 0,-1 1 0 0 0,0 0 448 0 0,-1 0 80 0 0,1 0 16 0 0,0 2-1 0 0,-2 0-383 0 0,-1 0-80 0 0,1-2-16 0 0,0 3-4559 0 0,1-2-913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17 10192 0 0,'2'-11'1109'0'0,"-2"10"-1109"0"0,1 1 1 0 0,-1-1-1 0 0,0 1 1 0 0,1 0-1 0 0,-1-1 1 0 0,1 1-1 0 0,-1 0 1 0 0,1 0-1 0 0,-1-1 1 0 0,0 1-1 0 0,1 0 1 0 0,-1 0-1 0 0,1-1 0 0 0,-1 1 1 0 0,1 0-1 0 0,-1 0 1 0 0,1 0-1 0 0,-1 0 1 0 0,1 0-1 0 0,0 0 1 0 0,-1 0-1 0 0,1 0 1 0 0,0 0-1 0 0,-1 0 0 0 0,0 1 0 0 0,1-1 0 0 0,-1 0 0 0 0,1 1 0 0 0,-1-1 0 0 0,0 0 0 0 0,1 1 0 0 0,-1-1 0 0 0,0 0 0 0 0,1 1 0 0 0,-1-1 0 0 0,0 1 0 0 0,0-1 0 0 0,1 1 0 0 0,-1-1 0 0 0,0 1 0 0 0,0-1 0 0 0,0 1 0 0 0,0-1 0 0 0,1 3 1 0 0,-1 0 0 0 0,1 0 1 0 0,-1-1-1 0 0,0 1 0 0 0,0 0 1 0 0,0-1-1 0 0,0 1 0 0 0,-1 1-1 0 0,-3 9 64 0 0,0 0-1 0 0,-1-1 1 0 0,-1 1-1 0 0,0-1 1 0 0,-1 0-1 0 0,-1 1-63 0 0,-7 12 5 0 0,15-23-28 0 0,-6 9-570 0 0,0 0 1 0 0,-1-1-1 0 0,0 1 1 0 0,0-1-1 0 0,-9 8 593 0 0,16-18-13 0 0,0 0-1 0 0,0 0 1 0 0,0 0-1 0 0,0 0 1 0 0,0 0-1 0 0,0 0 0 0 0,0 0 1 0 0,0 0-1 0 0,0 0 1 0 0,0 0-1 0 0,0 0 1 0 0,0 0-1 0 0,0 0 0 0 0,0 0 1 0 0,0 0-1 0 0,0 0 1 0 0,0 0-1 0 0,0 0 1 0 0,0 0-1 0 0,0 0 0 0 0,0 0 1 0 0,0 0-1 0 0,0 0 1 0 0,0 0-1 0 0,-1 0 1 0 0,1 0-1 0 0,0 0 0 0 0,0 0 1 0 0,0 0-1 0 0,0 0 1 0 0,0 0-1 0 0,0 0 14 0 0,3-5 165 0 0,6-7 583 0 0,14-10 1339 0 0,0 0 1 0 0,25-16-2088 0 0,14-9 390 0 0,-62 47-1168 0 0,0 0-42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6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8752 0 0,'0'0'190'0'0,"0"0"13"0"0,0 0-54 0 0,0 0-21 0 0,0 0-6 0 0,14 1 1574 0 0,-5 4-1496 0 0,-7-3-96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11200 0 0,'7'9'1221'0'0,"-4"-7"-1123"0"0,-1 0 0 0 0,1 0 0 0 0,0-1-1 0 0,0 1 1 0 0,0-1 0 0 0,0 0 0 0 0,1 0 0 0 0,-1 0 0 0 0,0 0-1 0 0,0 0 1 0 0,3-1-98 0 0,6 2 999 0 0,1-1 1 0 0,5-1-1000 0 0,-9 0-4267 0 0,-5 0-554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13792 0 0,'0'0'314'0'0,"0"0"46"0"0,2 9 466 0 0,-2-4-758 0 0,1 0 1 0 0,-1 0 0 0 0,-1 1-1 0 0,1-1 1 0 0,-1 0 0 0 0,0 0 0 0 0,0 0-1 0 0,-1 2-68 0 0,-4 11 567 0 0,-5 11-567 0 0,4-12-120 0 0,2-5 75 0 0,1-1-505 0 0,0 0-1 0 0,0 1 1 0 0,0 5 550 0 0,4-17-31 0 0,0 0 0 0 0,0 0 0 0 0,0 0 0 0 0,0 0 1 0 0,0 0-1 0 0,0 0 0 0 0,0 0 0 0 0,0 0 1 0 0,0 0-1 0 0,0 0 0 0 0,0 0 0 0 0,0 1 0 0 0,0-1 1 0 0,0 0-1 0 0,0 0 0 0 0,0 0 0 0 0,0 0 0 0 0,0 0 1 0 0,0 0-1 0 0,0 0 0 0 0,0 0 0 0 0,0 0 1 0 0,0 0-1 0 0,0 0 0 0 0,0 0 0 0 0,0 0 0 0 0,0 0 1 0 0,0 0-1 0 0,0 0 0 0 0,0 0 0 0 0,1 0 1 0 0,-1 0-1 0 0,0 0 0 0 0,0 0 0 0 0,0 0 0 0 0,0 0 1 0 0,0 0-1 0 0,0 0 0 0 0,0 0 0 0 0,0 0 1 0 0,0 0-1 0 0,0 0 0 0 0,0 0 0 0 0,0 0 0 0 0,0 0 1 0 0,0 0-1 0 0,0 0 0 0 0,0 0 0 0 0,0 0 0 0 0,0 0 1 0 0,0 0-1 0 0,0 0 0 0 0,0 0 0 0 0,0 0 1 0 0,1 0-1 0 0,-1 0 0 0 0,0 0 0 0 0,0 0 0 0 0,0 0 1 0 0,0 0-1 0 0,0 0 0 0 0,0 0 0 0 0,0 0 1 0 0,0 0-1 0 0,0 0 0 0 0,0 0 31 0 0,5-4-936 0 0,10-8 605 0 0,-9 6-22 0 0,22-14 1038 0 0,0 2 0 0 0,14-7-685 0 0,16-10 1738 0 0,-47 30-1220 0 0,-2 1-3006 0 0,-13 11 1578 0 0</inkml:trace>
  <inkml:trace contextRef="#ctx0" brushRef="#br0" timeOffset="1">109 180 10968 0 0,'0'0'248'0'0,"12"1"701"0"0,7 2-751 0 0,-10-2 1012 0 0,1 1 1 0 0,-1 0-1 0 0,7 2-1210 0 0,-8 2-1412 0 0,-8-3-3842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15088 0 0,'-12'2'1655'0'0,"10"1"-1654"0"0,-1-1 0 0 0,1 0-1 0 0,0 0 1 0 0,0 1-1 0 0,0-1 1 0 0,0 2-1 0 0,-5 5 87 0 0,-10 12-56 0 0,-16 19-496 0 0,-1-2 1 0 0,-34 30 464 0 0,61-63-741 0 0,2-3-3685 0 0,5-2-215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11952 0 0,'10'0'900'0'0,"-2"2"-553"0"0,0 0 0 0 0,0 0 1 0 0,0 1-1 0 0,0 0 0 0 0,-1 0 1 0 0,0 1-1 0 0,1-1 1 0 0,-1 2-1 0 0,0-1 0 0 0,-1 1 1 0 0,1 0-1 0 0,-1 0 0 0 0,1 2-347 0 0,-6-5 75 0 0,14 11 638 0 0,0 1-1 0 0,1-2 1 0 0,1 0 0 0 0,7 3-713 0 0,-15-10 6 0 0,1-1 1 0 0,-1-1-1 0 0,1 0 1 0 0,0 0 0 0 0,0-1-1 0 0,5 1-6 0 0,6 0-1410 0 0,1-2-1 0 0,11 0 1411 0 0,-12-4-2657 0 0,-17 2 2265 0 0,7-2-1174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75 13648 0 0,'-15'7'1365'0'0,"15"-5"-1326"0"0,4-1-76 0 0,4 0-21 0 0,-1-1 171 0 0,0-1-1 0 0,0-1 1 0 0,-1 1 0 0 0,1-1-1 0 0,0-1 1 0 0,-1 1 0 0 0,2-1-113 0 0,12-5 246 0 0,21-8-13 0 0,13-7-233 0 0,-3 0-1691 0 0,-46 22 1173 0 0</inkml:trace>
  <inkml:trace contextRef="#ctx0" brushRef="#br0" timeOffset="1">12 163 14600 0 0,'0'0'320'0'0,"0"0"64"0"0,0 0 8 0 0,1 3 24 0 0,1 0-328 0 0,3 0-88 0 0,-2-1 0 0 0,1 1 0 0 0,-1-2 0 0 0,0 0 0 0 0,2 1 0 0 0,-1 1 0 0 0,-1-3-1104 0 0,1 2-240 0 0,-4-2-40 0 0,0 0-16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10720 0 0,'0'0'304'0'0,"-3"2"64"0"0,3 0-296 0 0,-2 2-72 0 0,2-1 0 0 0,0 2 0 0 0,0-2 384 0 0,0 1 56 0 0,0 1 8 0 0,0-3 8 0 0,2 3-368 0 0,-2-2-88 0 0,2-2 0 0 0,1 2 0 0 0,-1-1-208 0 0,1-2-40 0 0,0 0-8 0 0,2-3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9416 0 0,'0'0'208'0'0,"-1"12"560"0"0,-1-4-513 0 0,-1-1 1 0 0,1 1 0 0 0,-1 0-1 0 0,0-1 1 0 0,-1 0 0 0 0,0 1-256 0 0,-26 41 2290 0 0,22-38-2152 0 0,-1-1 1 0 0,1 0 0 0 0,-2 0 0 0 0,1-1 0 0 0,-1 0 0 0 0,-5 2-139 0 0,-22 16-1480 0 0,-10 3 1480 0 0,40-26-177 0 0,-26 15 89 0 0,-32 13 88 0 0,35-19-40 0 0,5 3 1223 0 0,18-11-468 0 0,7-5-712 0 0,-1 0 0 0 0,1 0 0 0 0,0 0 0 0 0,0 0-1 0 0,0 0 1 0 0,0 0 0 0 0,0 0 0 0 0,0 0 0 0 0,0 0 0 0 0,0 0-1 0 0,0 0 1 0 0,0 1 0 0 0,0-1 0 0 0,0 0 0 0 0,0 0 0 0 0,-1 0 0 0 0,1 0-1 0 0,0 0 1 0 0,0 0 0 0 0,0 0 0 0 0,0 0 0 0 0,0 0 0 0 0,0 0-1 0 0,0 0 1 0 0,0 1 0 0 0,0-1 0 0 0,0 0 0 0 0,0 0 0 0 0,0 0-1 0 0,0 0 1 0 0,0 0 0 0 0,0 0 0 0 0,0 0 0 0 0,0 0 0 0 0,0 0 0 0 0,0 0-1 0 0,0 1 1 0 0,0-1 0 0 0,0 0 0 0 0,1 0 0 0 0,-1 0 0 0 0,0 0-1 0 0,0 0 1 0 0,0 0 0 0 0,0 0 0 0 0,0 0 0 0 0,0 0 0 0 0,0 0-1 0 0,0 0 1 0 0,0 0 0 0 0,0 0 0 0 0,0 0 0 0 0,0 1 0 0 0,0-1 0 0 0,0 0-1 0 0,1 0 1 0 0,-1 0 0 0 0,0 0 0 0 0,0 0 0 0 0,0 0 0 0 0,0 0-1 0 0,0 0 1 0 0,0 0-3 0 0,5 1-13 0 0,3 0 28 0 0,0-1 1 0 0,0 0 0 0 0,1-1 0 0 0,-1 0 0 0 0,0 0 0 0 0,4-2-16 0 0,16-4 1374 0 0,6-4-1374 0 0,15-4 1049 0 0,93-13 1018 0 0,-112 23-1717 0 0,-13 2-287 0 0,0 1 0 0 0,1 1 0 0 0,-1 0 0 0 0,1 1 0 0 0,0 1 0 0 0,-1 0 0 0 0,1 2 0 0 0,12 3-63 0 0,-25-5-420 0 0,-1 0 0 0 0,1 1 0 0 0,-1 0 0 0 0,0-1 0 0 0,0 2 0 0 0,4 1 420 0 0,-3 1-1320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8 167 12752 0 0,'-7'2'1402'0'0,"11"-2"-1199"0"0,1 0-1 0 0,-1-1 1 0 0,1 0-1 0 0,0 0 1 0 0,-1 0-1 0 0,1 0 1 0 0,-1-1-1 0 0,0 1 1 0 0,2-2-203 0 0,72-25 2194 0 0,-41 15-1628 0 0,-1-1 0 0 0,1-3-566 0 0,76-41 380 0 0,-109 56-239 0 0,10-4-3102 0 0,-1-1 0 0 0,1-2 2961 0 0,-8 6-1630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14336 0 0,'0'0'330'0'0,"0"12"902"0"0,1-10-1266 0 0,0 1-1 0 0,1 0 1 0 0,-1-1 0 0 0,1 1-1 0 0,0-1 1 0 0,-1 1 0 0 0,1-1-1 0 0,0 0 1 0 0,0 0 0 0 0,0 0-1 0 0,1 0 1 0 0,-1 0-1 0 0,1 0 36 0 0,4 3-150 0 0,1-1 0 0 0,1 0 0 0 0,4 2 149 0 0,-5-2-39 0 0,0 0 0 0 0,0 0 0 0 0,5 4 39 0 0,-12-7 0 0 0,0-1 0 0 0,0 1 0 0 0,0 0 0 0 0,0 0 0 0 0,-1 0 0 0 0,1 0 0 0 0,0 0 0 0 0,-1 0 0 0 0,1 0 0 0 0,-1 0 0 0 0,1 0 0 0 0,-1 0 0 0 0,1 0 0 0 0,-1 0 0 0 0,0 0 0 0 0,1 0 0 0 0,-1 0 0 0 0,0 0 0 0 0,0 1 0 0 0,0-1 0 0 0,0 0 0 0 0,0 0 0 0 0,0 0 0 0 0,0 0 0 0 0,0 0 0 0 0,-1 1 0 0 0,1-1 0 0 0,-2 5 0 0 0,1-1 0 0 0,-1 1 0 0 0,-1-1 0 0 0,1 0 0 0 0,-1 1 0 0 0,-1 1 0 0 0,-24 45-83 0 0,-22 29 83 0 0,28-48-59 0 0,-30 61 413 0 0,29-51-385 0 0,-24 34 31 0 0,42-71-102 0 0,2-2-312 0 0,1 0-1 0 0,-1 0 1 0 0,0 1 0 0 0,1-1 0 0 0,0 1 414 0 0,2-4-700 0 0,12-7-2708 0 0,21-18 1346 0 0,-24 16 2425 0 0,1 1-1 0 0,0 0 0 0 0,0 1 0 0 0,0 0 0 0 0,7-2-362 0 0,-14 7 215 0 0,0 0 0 0 0,0 0 1 0 0,0 0-1 0 0,0 0 0 0 0,0 1 0 0 0,0 0 0 0 0,0-1 1 0 0,1 1-1 0 0,-1 0 0 0 0,0 0 0 0 0,0 1 1 0 0,0-1-1 0 0,0 1 0 0 0,0-1 0 0 0,1 1 0 0 0,-1 0 1 0 0,0 0-1 0 0,-1 1 0 0 0,1-1 0 0 0,0 0 0 0 0,0 1 1 0 0,2 1-216 0 0,-1 1 248 0 0,1 0 1 0 0,-1 0-1 0 0,1 0 1 0 0,-1 1-1 0 0,0-1 1 0 0,-1 1-1 0 0,1 0 1 0 0,-1 0-1 0 0,0 0 1 0 0,0 0-1 0 0,-1 1 0 0 0,0-1 1 0 0,0 1-1 0 0,0 0 1 0 0,0-1-1 0 0,-1 1 1 0 0,0 1-249 0 0,0 0-224 0 0,0 1 0 0 0,0 0 0 0 0,-1-1-1 0 0,0 1 1 0 0,-1-1 0 0 0,0 1 0 0 0,0-1 0 0 0,0 1 0 0 0,-1-1 0 0 0,0 0-1 0 0,-1 1 1 0 0,1-1 0 0 0,-3 2 224 0 0,2-3-1022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13504 0 0,'10'-2'1357'0'0,"0"0"-734"0"0,0-1 0 0 0,-1 0-1 0 0,9-4-622 0 0,-9 3-1 0 0,0-1-1 0 0,0 0 0 0 0,0 0 1 0 0,-1-1-1 0 0,0 0 0 0 0,3-3 3 0 0,-4 2-486 0 0,-6 6 37 0 0,-1 0 0 0 0,1 0 0 0 0,-1 0 0 0 0,1 0-1 0 0,-1 0 1 0 0,1-1 0 0 0,-1 1 0 0 0,0 0 0 0 0,0 0-1 0 0,1 0 1 0 0,-1 0 0 0 0,0 0 0 0 0,0-1 0 0 0,0 1-1 0 0,0 0 1 0 0,0 0 0 0 0,-1 0 0 0 0,1 0 448 0 0,-1-8-2080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5:26:5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5008 0 0,'0'0'144'0'0,"0"0"67"0"0,0 0 154 0 0,0 0 68 0 0,0 0 14 0 0,0 0-31 0 0,0 0-134 0 0,0 0-52 0 0,0 0-8 0 0,0 0 6 0 0,0 0 43 0 0,0 0 17 0 0,9 4 2084 0 0,-9-4-2721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9672 0 0,'0'0'216'0'0,"0"0"32"0"0,0 0 13 0 0,4 10 1442 0 0,8 21 2620 0 0,6 22-4323 0 0,-1 10 1456 0 0,-3 5-1456 0 0,-13-59-254 0 0,0 1 0 0 0,-1 0 0 0 0,0 0 0 0 0,0-1 0 0 0,-1 1 1 0 0,-1 0-1 0 0,1-1 0 0 0,-2 1 0 0 0,1-1 0 0 0,-2 4 254 0 0,3-10-187 0 0,-1 0 0 0 0,1 1 0 0 0,0-1 1 0 0,-1 0-1 0 0,0-1 0 0 0,0 1 1 0 0,0 0-1 0 0,0 0 0 0 0,0-1 0 0 0,-3 3 187 0 0,3-3-86 0 0,0-1-1 0 0,1 0 1 0 0,-2 1 0 0 0,1-1-1 0 0,0 0 1 0 0,0 0-1 0 0,0 0 1 0 0,0 0-1 0 0,-1-1 1 0 0,1 1-1 0 0,0-1 1 0 0,0 1 0 0 0,-1-1-1 0 0,1 0 1 0 0,-3 0 86 0 0,-2 0 313 0 0,6-1 1092 0 0,10-3 2007 0 0,2-1-3287 0 0,15-8 722 0 0,1 2 0 0 0,0 1-1 0 0,0 0 1 0 0,1 2 0 0 0,0 2-1 0 0,17-2-846 0 0,-36 6-153 0 0,-1 2 0 0 0,1-1-1 0 0,-1 1 1 0 0,1 0 0 0 0,-1 1-1 0 0,1 0 1 0 0,-1 0 0 0 0,1 1-1 0 0,-1 0 1 0 0,0 1 0 0 0,2 0 153 0 0,-1 0-1754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13104 0 0,'0'0'297'0'0,"3"9"715"0"0,-2-7-1003 0 0,0 0 0 0 0,0 1 0 0 0,0-1 1 0 0,0 0-1 0 0,1 0 0 0 0,-1 0 0 0 0,1 0 0 0 0,-1-1 0 0 0,1 1 1 0 0,0 0-1 0 0,0-1 0 0 0,0 1 0 0 0,0-1 0 0 0,1 1-9 0 0,3 2 4 0 0,1-1 0 0 0,0 0 1 0 0,0 0-1 0 0,0-1-4 0 0,21 10 234 0 0,-27-12-233 0 0,0 1 0 0 0,-1-1 0 0 0,1 1 0 0 0,-1-1 0 0 0,0 1 0 0 0,1-1 0 0 0,-1 1 1 0 0,1 0-1 0 0,-1-1 0 0 0,0 1 0 0 0,1-1 0 0 0,-1 1 0 0 0,0 0 0 0 0,0-1 0 0 0,0 1 1 0 0,1 0-1 0 0,-1 0 0 0 0,0-1 0 0 0,0 1 0 0 0,0 0 0 0 0,0-1 0 0 0,0 1 1 0 0,0 0-1 0 0,0-1 0 0 0,-1 1 0 0 0,1 0 0 0 0,0-1 0 0 0,0 1 0 0 0,0 0 0 0 0,-1-1 1 0 0,1 1-1 0 0,0 0-1 0 0,-2 3 51 0 0,0 0 0 0 0,0 0 0 0 0,0 0 0 0 0,-2 2-51 0 0,-48 73 80 0 0,-46 54-80 0 0,25-50-1123 0 0,77-87-883 0 0,8-10-576 0 0,-5 7 2450 0 0,0 0 0 0 0,0 1 0 0 0,1-1 0 0 0,3-1 132 0 0,-4 3 241 0 0,0 1-1 0 0,0 0 1 0 0,0 1-1 0 0,1-1 1 0 0,5 0-241 0 0,-11 3 121 0 0,0 0 1 0 0,0 1-1 0 0,0-1 0 0 0,1 1 1 0 0,-1 0-1 0 0,0 0 1 0 0,0 0-1 0 0,0 0 1 0 0,0 0-1 0 0,0 0 1 0 0,0 1-1 0 0,0-1 0 0 0,1 1 1 0 0,-1-1-1 0 0,0 1 1 0 0,0 0-1 0 0,0 0 1 0 0,-1 0-1 0 0,1 0 1 0 0,0 0-1 0 0,0 0 0 0 0,0 0 1 0 0,-1 1-1 0 0,2 0-121 0 0,2 3 289 0 0,-1 1 0 0 0,0 0-1 0 0,0 0 1 0 0,0 0 0 0 0,0 0 0 0 0,-1 1-1 0 0,0 0 1 0 0,-1-1 0 0 0,1 1 0 0 0,-1 0-1 0 0,0 2-288 0 0,3 17 893 0 0,-1 0 0 0 0,1 11-893 0 0,-4-27 117 0 0,0 2-159 0 0,-1 1 0 0 0,0-1 0 0 0,-1 0 0 0 0,0 0 0 0 0,-2 7 42 0 0,-5 14-3759 0 0,5-24-1493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24 119 15136 0 0,'-3'0'118'0'0,"1"1"1"0"0,0 0 0 0 0,-1 0-1 0 0,1-1 1 0 0,0 2 0 0 0,0-1-1 0 0,-1 0 1 0 0,1 0 0 0 0,0 1-119 0 0,2-2 58 0 0,0 0 56 0 0,0 0 197 0 0,1 0-214 0 0,0 1 0 0 0,0-1 0 0 0,-1 1-1 0 0,1-1 1 0 0,0 0 0 0 0,0 1-1 0 0,0-1 1 0 0,0 0 0 0 0,0 0 0 0 0,0 0-1 0 0,0 0 1 0 0,0 0 0 0 0,0 0-1 0 0,0 0 1 0 0,0 0-97 0 0,10-2 239 0 0,0 0 0 0 0,0 0-1 0 0,-1-1 1 0 0,1 0 0 0 0,-1-1-1 0 0,5-3-238 0 0,15-8 559 0 0,12-9-559 0 0,-17 9 82 0 0,0 2 0 0 0,10-4-82 0 0,7 3-751 0 0,-16 6-1860 0 0,-23 7 790 0 0,1-1-3753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12872 0 0,'0'0'289'0'0,"0"0"40"0"0,0 0 23 0 0,0 0-36 0 0,7 7-149 0 0,-3-3 170 0 0,-1 0 0 0 0,0 1-1 0 0,-1-1 1 0 0,1 1 0 0 0,-1-1 0 0 0,1 5-337 0 0,11 30 1515 0 0,-13-33-1398 0 0,8 26 655 0 0,-2-1 0 0 0,0 17-772 0 0,5 64 991 0 0,-10-98-954 0 0,7 137-41 0 0,-8-86-2576 0 0,-1-46 1589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13448 0 0,'0'0'298'0'0,"0"0"46"0"0,1 5 355 0 0,0-1-672 0 0,0-1 1 0 0,-1 1-1 0 0,1-1 0 0 0,-1 1 1 0 0,0 0-1 0 0,0-1 1 0 0,-1 4-28 0 0,-5 27 464 0 0,6-30-348 0 0,-8 26 227 0 0,-2-1 0 0 0,0-1 0 0 0,-2 0 0 0 0,-9 16-343 0 0,-11 25-26 0 0,8-11-641 0 0,18-41 419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13584 0 0,'0'0'398'0'0,"2"10"156"0"0,-2-4-421 0 0,1 1 1 0 0,-1-1 0 0 0,0 1-1 0 0,0 0 1 0 0,-1-1 0 0 0,0 1-1 0 0,0-1 1 0 0,-1 2-134 0 0,-1 4 630 0 0,-1 0-1 0 0,-1 1 1 0 0,-5 8-630 0 0,-8 19 649 0 0,8-18-553 0 0,0 0-1 0 0,-2-1 1 0 0,0 0-1 0 0,-1 0 1 0 0,-8 8-96 0 0,-28 23 40 0 0,22-24 48 0 0,-7 11-88 0 0,8-10 11 0 0,18-21-8 0 0,1 1-1 0 0,-1 0 1 0 0,1 0-1 0 0,0 2-2 0 0,7-11 1 0 0,0 0 0 0 0,0 0 0 0 0,0 0 0 0 0,-1 0 0 0 0,1 0 0 0 0,0 0 1 0 0,0 0-1 0 0,0 0 0 0 0,0 1 0 0 0,0-1 0 0 0,0 0 0 0 0,0 0 0 0 0,0 0 0 0 0,0 0 0 0 0,0 0 0 0 0,0 0 0 0 0,0 1 0 0 0,0-1 0 0 0,0 0 0 0 0,0 0 0 0 0,0 0 1 0 0,0 0-1 0 0,0 0 0 0 0,0 0 0 0 0,0 0 0 0 0,0 1 0 0 0,1-1 0 0 0,-1 0 0 0 0,0 0 0 0 0,0 0 0 0 0,0 0 0 0 0,0 0 0 0 0,0 0 0 0 0,0 0 0 0 0,0 0 0 0 0,0 1 0 0 0,0-1 1 0 0,0 0-1 0 0,1 0 0 0 0,-1 0 0 0 0,0 0 0 0 0,0 0 0 0 0,0 0 0 0 0,0 0 0 0 0,0 0 0 0 0,0 0 0 0 0,0 0 0 0 0,1 0 0 0 0,-1 0 0 0 0,0 0 0 0 0,0 0 0 0 0,0 0 1 0 0,0 0-1 0 0,0 0 0 0 0,1 0-1 0 0,5 0-10 0 0,-5 0 14 0 0,28-2 60 0 0,0-1-1 0 0,-1-1 0 0 0,1-1 0 0 0,-1-2 0 0 0,17-6-63 0 0,-19 3 139 0 0,0-2 0 0 0,-1 0 0 0 0,0-1 0 0 0,4-5-139 0 0,-25 16 2 0 0,-1 0-1 0 0,1-1 0 0 0,-1 1 0 0 0,0-1 1 0 0,1 1-1 0 0,-1-1-1 0 0,-2 2-9 0 0,-1 0 1 0 0,1 0 0 0 0,0 0 0 0 0,-1 0-1 0 0,1-1 1 0 0,0 1 0 0 0,-1 0-1 0 0,1 0 1 0 0,-1 0 0 0 0,0 0 0 0 0,1-1-1 0 0,-1 1 1 0 0,0 0 0 0 0,0 0-1 0 0,0-1 1 0 0,0 1 0 0 0,0 0 0 0 0,0 0-1 0 0,0-1 1 0 0,0 1 0 0 0,0 0 8 0 0,-1-5-45 0 0,0 1 0 0 0,0-1 0 0 0,1 0 1 0 0,0 1-1 0 0,1-1 0 0 0,-1 1 0 0 0,2-5 45 0 0,-2 10 2 0 0,0 0-1 0 0,0 0 0 0 0,0 0 1 0 0,0 0-1 0 0,0 0 1 0 0,0 0-1 0 0,0 0 0 0 0,0 0 1 0 0,0 0-1 0 0,0-1 0 0 0,0 1 1 0 0,0 0-1 0 0,0 0 0 0 0,0 0 1 0 0,0 0-1 0 0,0 0 0 0 0,0 0 1 0 0,0 0-1 0 0,0 0 0 0 0,0 0 1 0 0,0 0-1 0 0,0 0 0 0 0,0 0 1 0 0,0-1-1 0 0,0 1 0 0 0,1 0 1 0 0,-1 0-1 0 0,0 0 0 0 0,0 0 1 0 0,0 0-1 0 0,0 0 1 0 0,0 0-1 0 0,0 0 0 0 0,0 0 1 0 0,0 0-1 0 0,0 0 0 0 0,0 0 1 0 0,1 0-1 0 0,-1 0 0 0 0,0 0 1 0 0,0 0-1 0 0,0 0 0 0 0,0 0 1 0 0,0 0-1 0 0,0 0 0 0 0,0 0 1 0 0,0 0-1 0 0,0 0 0 0 0,0 0 1 0 0,0 0-1 0 0,1 0 0 0 0,-1 1 1 0 0,0-1-1 0 0,0 0 1 0 0,0 0-1 0 0,0 0 0 0 0,0 0 1 0 0,0 0-1 0 0,0 0 0 0 0,0 0-1 0 0,3 3 41 0 0,-3-3-39 0 0,0 0 2 0 0,4 8 227 0 0,0 0 0 0 0,-1 0-1 0 0,0 1 1 0 0,0 0 0 0 0,-1-1 0 0 0,1 6-231 0 0,6 18 603 0 0,3 13 369 0 0,-8-27-1219 0 0,1 0 0 0 0,1 0 0 0 0,3 4 247 0 0,-8-19-667 0 0,-1 1-5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10512 0 0,'0'0'306'0'0,"0"0"-4"0"0,10-1-197 0 0,-7 1-111 0 0,0 1 0 0 0,0 0 0 0 0,0 0 0 0 0,0 0 0 0 0,0 0 0 0 0,0 0 0 0 0,0 1 0 0 0,0-1 0 0 0,-1 1 0 0 0,1 0 0 0 0,-1 0 0 0 0,1 0 0 0 0,-1 0 0 0 0,1 0 0 0 0,-1 0 0 0 0,0 1 0 0 0,0-1 1 0 0,0 1-1 0 0,-1-1 0 0 0,1 1 0 0 0,-1 0 0 0 0,1 0 0 0 0,0 2 6 0 0,6 16 236 0 0,-1 0 0 0 0,-1 1 0 0 0,-1 0 0 0 0,2 22-236 0 0,13 58 700 0 0,-12-66-448 0 0,-3-14-275 0 0,-3-12-106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12840 0 0,'0'0'289'0'0,"0"0"40"0"0,3-9 461 0 0,14-3-818 0 0,-1 0 1 0 0,2 1 0 0 0,-1 1 0 0 0,2 0 0 0 0,1 1 27 0 0,10-6 0 0 0,-3 1 82 0 0,7-1-82 0 0,-32 14 12 0 0,0 1 1 0 0,-1-1-1 0 0,1 0 0 0 0,0 1 0 0 0,0-1 1 0 0,0 1-1 0 0,0 0 0 0 0,0 0 0 0 0,0-1 1 0 0,0 1-1 0 0,0 1 0 0 0,0-1 0 0 0,0 0 1 0 0,0 0-1 0 0,0 1 0 0 0,0-1 0 0 0,0 1 1 0 0,0 0-1 0 0,0-1 0 0 0,-1 1 0 0 0,1 0 1 0 0,0 0-1 0 0,0 0 0 0 0,0 1-12 0 0,1 1 29 0 0,0 0 0 0 0,0 0 0 0 0,0 0 0 0 0,-1 1 0 0 0,0-1 0 0 0,1 1 0 0 0,-1 0-1 0 0,0-1 1 0 0,-1 1 0 0 0,1 0 0 0 0,-1 1-29 0 0,5 12 224 0 0,-1 1 0 0 0,0 0-1 0 0,-2 1 1 0 0,0-1 0 0 0,-1 8-224 0 0,1 34 748 0 0,-3 0-748 0 0,0-24 94 0 0,-1 79 343 0 0,0 0-3420 0 0,1-110 1682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13216 0 0,'0'0'298'0'0,"0"0"46"0"0,8-3 450 0 0,7-5-687 0 0,-1 0 1 0 0,12-10-108 0 0,-14 10 5 0 0,0 0 0 0 0,0 1 0 0 0,0 0-1 0 0,4-1-4 0 0,-15 8-157 0 0,0-1-1 0 0,-1 1 1 0 0,1 0-1 0 0,0 0 1 0 0,0 0-1 0 0,-1 0 1 0 0,1-1-1 0 0,0 1 1 0 0,0 0 0 0 0,-1 0-1 0 0,1 0 1 0 0,0 0-1 0 0,0 1 1 0 0,-1-1-1 0 0,1 0 1 0 0,0 0-1 0 0,0 0 1 0 0,-1 1-1 0 0,1-1 158 0 0,3 3-1150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7T14:49:4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97 12032 0 0,'-2'3'497'0'0,"3"-2"49"0"0,5-3 162 0 0,-4 1-695 0 0,13-8 1368 0 0,1-1 0 0 0,9-9-1381 0 0,-13 10-381 0 0,0 1 0 0 0,0 0 1 0 0,1 0-1 0 0,0 1 0 0 0,5-1 381 0 0,5 0-1232 0 0,-1 4-14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B3525-CF45-447F-867E-790B48CF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D0B1CF-899C-4D67-AFBD-31E3E7CC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CC326-232D-4796-9284-C96F2F8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7DBAF-DE22-4523-A0CE-08B07B1E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2986E-CE70-4CF5-B1CC-3EC937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6EBEA-629C-4A76-A24D-03BC835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A626D-DF2B-4EC5-8179-78B85AFE6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E5BD3-BC41-40EE-96D7-DC6236D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710F9-BC66-4A52-BFDE-EA9E87D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32FBC-1B5A-4FAB-9249-538E9606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3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B1821-C358-4761-8E5A-739C6307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CF2D3-007E-4D46-BA43-B7148EFE6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20751-123E-48C1-A968-EF286D34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52221-0280-443D-966A-CC476963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66C7-308C-4623-B55F-764BF273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CD8C9-0B4A-4ABF-8E2B-8A22B608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54D0B-B6AD-4585-978E-5091A7CF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DDA69-85D7-49EF-B62F-F78E0D2E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31C8E-613A-41D2-B050-2D922FEB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2D370-23EC-4913-8B01-DF218289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35A1B-D596-4FEF-924F-93254808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FA3D3-1505-446B-9901-969E1E31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6C463-AB10-4049-84A1-486641A5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72FF0-EAED-43D6-8D1F-ADE7C2C2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76C1E-2D54-44BC-B33C-4BEE4CD7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0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6959-AD91-4D9F-B3A0-34BF7024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04C20-C53C-4E39-A1D2-C9CE4CA40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9E83B-7DF7-45DB-81BB-491AB0FB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BABC7-E168-40BA-9F6A-6335669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37149-C8A5-4BC2-957D-C582824D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078A3-82FD-418A-9567-12379A5E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3DEB7-2128-49EA-8808-000DF086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BE3DC-EDA2-4ACF-84C4-A2A14AD2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004F6-A8BC-4C3F-A0D2-1D38EC63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FFE1D-0F00-4FFE-8C7A-5359BE37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57BF7-2BB2-428C-BA91-FADCE22D7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194517-9D4E-4DF9-9A64-61D11B84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BC41C-5B89-4C68-960F-DBA55593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DF428-3A6E-4AED-B1E7-706E43D8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6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7FE27-48D7-427E-874E-76A2A9BE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5C5E70-E70B-4683-803E-66B44A7D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BB5B7-BE9F-478A-B063-F7BB4AEF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BBBF2D-62F3-4C84-987E-FC6018DF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7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6D634-5D64-4C69-82F3-1C94CFE5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2B5050-20CA-4ADC-AD5A-274AADC0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4B05D-FD2C-4C8F-8BF8-C8D44994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94971-9242-4181-9084-9E238504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B718B-E974-4BAD-895E-4AC1EA70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3551E-40E1-400B-8E3E-C8F9C912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58B61-C925-4F67-852B-F8C4C3F4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E6EDB-727D-4843-8305-7A6020A9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BF723-0BEB-4709-B71D-142F0890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555A7-F4DB-49A3-8F37-30E36501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CE7A8-2D8C-4B23-80F7-31EAB4C7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1E7086-DFB3-4D1E-ACF0-3EADD5C10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8FA49-C58E-4212-89B8-FBB14BE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EAAB3-84C1-4196-A32C-5C3B5F24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E1CAD-B4BD-449C-9AD1-249CC87A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AB74A-F123-40DD-A6D7-8FF6B63E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4AD67-EEFA-4648-949D-C5F7ABA1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B9F35-441C-442B-A8B7-BD67E6B0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3973-E86B-4184-B329-4F953E0403E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33056-8AD6-4C50-A2CF-D5502AAB1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9B10-B386-48A5-B2D3-1C887FB22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DCAA-8D27-4205-82A3-9D7507B09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38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2.png"/><Relationship Id="rId18" Type="http://schemas.openxmlformats.org/officeDocument/2006/relationships/customXml" Target="../ink/ink47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44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46.png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51.png"/><Relationship Id="rId24" Type="http://schemas.openxmlformats.org/officeDocument/2006/relationships/customXml" Target="../ink/ink50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43.xml"/><Relationship Id="rId19" Type="http://schemas.openxmlformats.org/officeDocument/2006/relationships/image" Target="../media/image55.png"/><Relationship Id="rId4" Type="http://schemas.openxmlformats.org/officeDocument/2006/relationships/customXml" Target="../ink/ink40.xml"/><Relationship Id="rId9" Type="http://schemas.openxmlformats.org/officeDocument/2006/relationships/image" Target="../media/image50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8.xml"/><Relationship Id="rId21" Type="http://schemas.openxmlformats.org/officeDocument/2006/relationships/customXml" Target="../ink/ink60.xml"/><Relationship Id="rId42" Type="http://schemas.openxmlformats.org/officeDocument/2006/relationships/image" Target="../media/image79.png"/><Relationship Id="rId63" Type="http://schemas.openxmlformats.org/officeDocument/2006/relationships/customXml" Target="../ink/ink81.xml"/><Relationship Id="rId84" Type="http://schemas.openxmlformats.org/officeDocument/2006/relationships/image" Target="../media/image100.png"/><Relationship Id="rId138" Type="http://schemas.openxmlformats.org/officeDocument/2006/relationships/image" Target="../media/image127.png"/><Relationship Id="rId107" Type="http://schemas.openxmlformats.org/officeDocument/2006/relationships/customXml" Target="../ink/ink103.xml"/><Relationship Id="rId11" Type="http://schemas.openxmlformats.org/officeDocument/2006/relationships/customXml" Target="../ink/ink55.xml"/><Relationship Id="rId32" Type="http://schemas.openxmlformats.org/officeDocument/2006/relationships/image" Target="../media/image74.png"/><Relationship Id="rId53" Type="http://schemas.openxmlformats.org/officeDocument/2006/relationships/customXml" Target="../ink/ink76.xml"/><Relationship Id="rId74" Type="http://schemas.openxmlformats.org/officeDocument/2006/relationships/image" Target="../media/image95.png"/><Relationship Id="rId128" Type="http://schemas.openxmlformats.org/officeDocument/2006/relationships/image" Target="../media/image122.png"/><Relationship Id="rId5" Type="http://schemas.openxmlformats.org/officeDocument/2006/relationships/customXml" Target="../ink/ink52.xml"/><Relationship Id="rId90" Type="http://schemas.openxmlformats.org/officeDocument/2006/relationships/image" Target="../media/image103.png"/><Relationship Id="rId95" Type="http://schemas.openxmlformats.org/officeDocument/2006/relationships/customXml" Target="../ink/ink97.xml"/><Relationship Id="rId22" Type="http://schemas.openxmlformats.org/officeDocument/2006/relationships/image" Target="../media/image69.png"/><Relationship Id="rId27" Type="http://schemas.openxmlformats.org/officeDocument/2006/relationships/customXml" Target="../ink/ink63.xml"/><Relationship Id="rId43" Type="http://schemas.openxmlformats.org/officeDocument/2006/relationships/customXml" Target="../ink/ink71.xml"/><Relationship Id="rId48" Type="http://schemas.openxmlformats.org/officeDocument/2006/relationships/image" Target="../media/image82.png"/><Relationship Id="rId64" Type="http://schemas.openxmlformats.org/officeDocument/2006/relationships/image" Target="../media/image90.png"/><Relationship Id="rId69" Type="http://schemas.openxmlformats.org/officeDocument/2006/relationships/customXml" Target="../ink/ink84.xml"/><Relationship Id="rId113" Type="http://schemas.openxmlformats.org/officeDocument/2006/relationships/customXml" Target="../ink/ink106.xml"/><Relationship Id="rId118" Type="http://schemas.openxmlformats.org/officeDocument/2006/relationships/image" Target="../media/image117.png"/><Relationship Id="rId134" Type="http://schemas.openxmlformats.org/officeDocument/2006/relationships/image" Target="../media/image125.png"/><Relationship Id="rId139" Type="http://schemas.openxmlformats.org/officeDocument/2006/relationships/customXml" Target="../ink/ink119.xml"/><Relationship Id="rId80" Type="http://schemas.openxmlformats.org/officeDocument/2006/relationships/image" Target="../media/image98.png"/><Relationship Id="rId85" Type="http://schemas.openxmlformats.org/officeDocument/2006/relationships/customXml" Target="../ink/ink92.xml"/><Relationship Id="rId12" Type="http://schemas.openxmlformats.org/officeDocument/2006/relationships/image" Target="../media/image64.png"/><Relationship Id="rId17" Type="http://schemas.openxmlformats.org/officeDocument/2006/relationships/customXml" Target="../ink/ink58.xml"/><Relationship Id="rId33" Type="http://schemas.openxmlformats.org/officeDocument/2006/relationships/customXml" Target="../ink/ink66.xml"/><Relationship Id="rId38" Type="http://schemas.openxmlformats.org/officeDocument/2006/relationships/image" Target="../media/image77.png"/><Relationship Id="rId59" Type="http://schemas.openxmlformats.org/officeDocument/2006/relationships/customXml" Target="../ink/ink79.xml"/><Relationship Id="rId103" Type="http://schemas.openxmlformats.org/officeDocument/2006/relationships/customXml" Target="../ink/ink101.xml"/><Relationship Id="rId108" Type="http://schemas.openxmlformats.org/officeDocument/2006/relationships/image" Target="../media/image112.png"/><Relationship Id="rId124" Type="http://schemas.openxmlformats.org/officeDocument/2006/relationships/image" Target="../media/image120.png"/><Relationship Id="rId129" Type="http://schemas.openxmlformats.org/officeDocument/2006/relationships/customXml" Target="../ink/ink114.xml"/><Relationship Id="rId54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customXml" Target="../ink/ink87.xml"/><Relationship Id="rId91" Type="http://schemas.openxmlformats.org/officeDocument/2006/relationships/customXml" Target="../ink/ink95.xml"/><Relationship Id="rId96" Type="http://schemas.openxmlformats.org/officeDocument/2006/relationships/image" Target="../media/image106.png"/><Relationship Id="rId140" Type="http://schemas.openxmlformats.org/officeDocument/2006/relationships/image" Target="../media/image128.png"/><Relationship Id="rId145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23" Type="http://schemas.openxmlformats.org/officeDocument/2006/relationships/customXml" Target="../ink/ink61.xml"/><Relationship Id="rId28" Type="http://schemas.openxmlformats.org/officeDocument/2006/relationships/image" Target="../media/image72.png"/><Relationship Id="rId49" Type="http://schemas.openxmlformats.org/officeDocument/2006/relationships/customXml" Target="../ink/ink74.xml"/><Relationship Id="rId114" Type="http://schemas.openxmlformats.org/officeDocument/2006/relationships/image" Target="../media/image115.png"/><Relationship Id="rId119" Type="http://schemas.openxmlformats.org/officeDocument/2006/relationships/customXml" Target="../ink/ink109.xml"/><Relationship Id="rId44" Type="http://schemas.openxmlformats.org/officeDocument/2006/relationships/image" Target="../media/image80.png"/><Relationship Id="rId60" Type="http://schemas.openxmlformats.org/officeDocument/2006/relationships/image" Target="../media/image88.png"/><Relationship Id="rId65" Type="http://schemas.openxmlformats.org/officeDocument/2006/relationships/customXml" Target="../ink/ink82.xml"/><Relationship Id="rId81" Type="http://schemas.openxmlformats.org/officeDocument/2006/relationships/customXml" Target="../ink/ink90.xml"/><Relationship Id="rId86" Type="http://schemas.openxmlformats.org/officeDocument/2006/relationships/image" Target="../media/image101.png"/><Relationship Id="rId130" Type="http://schemas.openxmlformats.org/officeDocument/2006/relationships/image" Target="../media/image123.png"/><Relationship Id="rId135" Type="http://schemas.openxmlformats.org/officeDocument/2006/relationships/customXml" Target="../ink/ink117.xml"/><Relationship Id="rId13" Type="http://schemas.openxmlformats.org/officeDocument/2006/relationships/customXml" Target="../ink/ink56.xml"/><Relationship Id="rId18" Type="http://schemas.openxmlformats.org/officeDocument/2006/relationships/image" Target="../media/image67.png"/><Relationship Id="rId39" Type="http://schemas.openxmlformats.org/officeDocument/2006/relationships/customXml" Target="../ink/ink69.xml"/><Relationship Id="rId109" Type="http://schemas.openxmlformats.org/officeDocument/2006/relationships/customXml" Target="../ink/ink104.xml"/><Relationship Id="rId34" Type="http://schemas.openxmlformats.org/officeDocument/2006/relationships/image" Target="../media/image75.png"/><Relationship Id="rId50" Type="http://schemas.openxmlformats.org/officeDocument/2006/relationships/image" Target="../media/image83.png"/><Relationship Id="rId55" Type="http://schemas.openxmlformats.org/officeDocument/2006/relationships/customXml" Target="../ink/ink77.xml"/><Relationship Id="rId76" Type="http://schemas.openxmlformats.org/officeDocument/2006/relationships/image" Target="../media/image96.png"/><Relationship Id="rId97" Type="http://schemas.openxmlformats.org/officeDocument/2006/relationships/customXml" Target="../ink/ink98.xml"/><Relationship Id="rId104" Type="http://schemas.openxmlformats.org/officeDocument/2006/relationships/image" Target="../media/image110.png"/><Relationship Id="rId120" Type="http://schemas.openxmlformats.org/officeDocument/2006/relationships/image" Target="../media/image118.png"/><Relationship Id="rId125" Type="http://schemas.openxmlformats.org/officeDocument/2006/relationships/customXml" Target="../ink/ink112.xml"/><Relationship Id="rId141" Type="http://schemas.openxmlformats.org/officeDocument/2006/relationships/customXml" Target="../ink/ink120.xml"/><Relationship Id="rId146" Type="http://schemas.openxmlformats.org/officeDocument/2006/relationships/image" Target="../media/image131.png"/><Relationship Id="rId7" Type="http://schemas.openxmlformats.org/officeDocument/2006/relationships/customXml" Target="../ink/ink53.xml"/><Relationship Id="rId71" Type="http://schemas.openxmlformats.org/officeDocument/2006/relationships/customXml" Target="../ink/ink85.xml"/><Relationship Id="rId92" Type="http://schemas.openxmlformats.org/officeDocument/2006/relationships/image" Target="../media/image104.png"/><Relationship Id="rId2" Type="http://schemas.openxmlformats.org/officeDocument/2006/relationships/image" Target="../media/image59.png"/><Relationship Id="rId29" Type="http://schemas.openxmlformats.org/officeDocument/2006/relationships/customXml" Target="../ink/ink64.xml"/><Relationship Id="rId24" Type="http://schemas.openxmlformats.org/officeDocument/2006/relationships/image" Target="../media/image70.png"/><Relationship Id="rId40" Type="http://schemas.openxmlformats.org/officeDocument/2006/relationships/image" Target="../media/image78.png"/><Relationship Id="rId45" Type="http://schemas.openxmlformats.org/officeDocument/2006/relationships/customXml" Target="../ink/ink72.xml"/><Relationship Id="rId66" Type="http://schemas.openxmlformats.org/officeDocument/2006/relationships/image" Target="../media/image91.png"/><Relationship Id="rId87" Type="http://schemas.openxmlformats.org/officeDocument/2006/relationships/customXml" Target="../ink/ink93.xml"/><Relationship Id="rId110" Type="http://schemas.openxmlformats.org/officeDocument/2006/relationships/image" Target="../media/image113.png"/><Relationship Id="rId115" Type="http://schemas.openxmlformats.org/officeDocument/2006/relationships/customXml" Target="../ink/ink107.xml"/><Relationship Id="rId131" Type="http://schemas.openxmlformats.org/officeDocument/2006/relationships/customXml" Target="../ink/ink115.xml"/><Relationship Id="rId136" Type="http://schemas.openxmlformats.org/officeDocument/2006/relationships/image" Target="../media/image126.png"/><Relationship Id="rId61" Type="http://schemas.openxmlformats.org/officeDocument/2006/relationships/customXml" Target="../ink/ink80.xml"/><Relationship Id="rId82" Type="http://schemas.openxmlformats.org/officeDocument/2006/relationships/image" Target="../media/image99.png"/><Relationship Id="rId19" Type="http://schemas.openxmlformats.org/officeDocument/2006/relationships/customXml" Target="../ink/ink59.xml"/><Relationship Id="rId14" Type="http://schemas.openxmlformats.org/officeDocument/2006/relationships/image" Target="../media/image65.png"/><Relationship Id="rId30" Type="http://schemas.openxmlformats.org/officeDocument/2006/relationships/image" Target="../media/image73.png"/><Relationship Id="rId35" Type="http://schemas.openxmlformats.org/officeDocument/2006/relationships/customXml" Target="../ink/ink67.xml"/><Relationship Id="rId56" Type="http://schemas.openxmlformats.org/officeDocument/2006/relationships/image" Target="../media/image86.png"/><Relationship Id="rId77" Type="http://schemas.openxmlformats.org/officeDocument/2006/relationships/customXml" Target="../ink/ink88.xml"/><Relationship Id="rId100" Type="http://schemas.openxmlformats.org/officeDocument/2006/relationships/image" Target="../media/image108.png"/><Relationship Id="rId105" Type="http://schemas.openxmlformats.org/officeDocument/2006/relationships/customXml" Target="../ink/ink102.xml"/><Relationship Id="rId126" Type="http://schemas.openxmlformats.org/officeDocument/2006/relationships/image" Target="../media/image121.png"/><Relationship Id="rId147" Type="http://schemas.openxmlformats.org/officeDocument/2006/relationships/hyperlink" Target="https://developer.mozilla.org/en-US/docs/Web/HTML/Element/script" TargetMode="External"/><Relationship Id="rId8" Type="http://schemas.openxmlformats.org/officeDocument/2006/relationships/image" Target="../media/image62.png"/><Relationship Id="rId51" Type="http://schemas.openxmlformats.org/officeDocument/2006/relationships/customXml" Target="../ink/ink75.xml"/><Relationship Id="rId72" Type="http://schemas.openxmlformats.org/officeDocument/2006/relationships/image" Target="../media/image94.png"/><Relationship Id="rId93" Type="http://schemas.openxmlformats.org/officeDocument/2006/relationships/customXml" Target="../ink/ink96.xml"/><Relationship Id="rId98" Type="http://schemas.openxmlformats.org/officeDocument/2006/relationships/image" Target="../media/image107.png"/><Relationship Id="rId121" Type="http://schemas.openxmlformats.org/officeDocument/2006/relationships/customXml" Target="../ink/ink110.xml"/><Relationship Id="rId142" Type="http://schemas.openxmlformats.org/officeDocument/2006/relationships/image" Target="../media/image129.png"/><Relationship Id="rId3" Type="http://schemas.openxmlformats.org/officeDocument/2006/relationships/customXml" Target="../ink/ink51.xml"/><Relationship Id="rId25" Type="http://schemas.openxmlformats.org/officeDocument/2006/relationships/customXml" Target="../ink/ink62.xml"/><Relationship Id="rId46" Type="http://schemas.openxmlformats.org/officeDocument/2006/relationships/image" Target="../media/image81.png"/><Relationship Id="rId67" Type="http://schemas.openxmlformats.org/officeDocument/2006/relationships/customXml" Target="../ink/ink83.xml"/><Relationship Id="rId116" Type="http://schemas.openxmlformats.org/officeDocument/2006/relationships/image" Target="../media/image116.png"/><Relationship Id="rId137" Type="http://schemas.openxmlformats.org/officeDocument/2006/relationships/customXml" Target="../ink/ink118.xml"/><Relationship Id="rId20" Type="http://schemas.openxmlformats.org/officeDocument/2006/relationships/image" Target="../media/image68.png"/><Relationship Id="rId41" Type="http://schemas.openxmlformats.org/officeDocument/2006/relationships/customXml" Target="../ink/ink70.xml"/><Relationship Id="rId62" Type="http://schemas.openxmlformats.org/officeDocument/2006/relationships/image" Target="../media/image89.png"/><Relationship Id="rId83" Type="http://schemas.openxmlformats.org/officeDocument/2006/relationships/customXml" Target="../ink/ink91.xml"/><Relationship Id="rId88" Type="http://schemas.openxmlformats.org/officeDocument/2006/relationships/image" Target="../media/image102.png"/><Relationship Id="rId111" Type="http://schemas.openxmlformats.org/officeDocument/2006/relationships/customXml" Target="../ink/ink105.xml"/><Relationship Id="rId132" Type="http://schemas.openxmlformats.org/officeDocument/2006/relationships/image" Target="../media/image124.png"/><Relationship Id="rId15" Type="http://schemas.openxmlformats.org/officeDocument/2006/relationships/customXml" Target="../ink/ink57.xml"/><Relationship Id="rId36" Type="http://schemas.openxmlformats.org/officeDocument/2006/relationships/image" Target="../media/image76.png"/><Relationship Id="rId57" Type="http://schemas.openxmlformats.org/officeDocument/2006/relationships/customXml" Target="../ink/ink78.xml"/><Relationship Id="rId106" Type="http://schemas.openxmlformats.org/officeDocument/2006/relationships/image" Target="../media/image111.png"/><Relationship Id="rId127" Type="http://schemas.openxmlformats.org/officeDocument/2006/relationships/customXml" Target="../ink/ink113.xml"/><Relationship Id="rId10" Type="http://schemas.openxmlformats.org/officeDocument/2006/relationships/image" Target="../media/image63.png"/><Relationship Id="rId31" Type="http://schemas.openxmlformats.org/officeDocument/2006/relationships/customXml" Target="../ink/ink65.xml"/><Relationship Id="rId52" Type="http://schemas.openxmlformats.org/officeDocument/2006/relationships/image" Target="../media/image84.png"/><Relationship Id="rId73" Type="http://schemas.openxmlformats.org/officeDocument/2006/relationships/customXml" Target="../ink/ink86.xml"/><Relationship Id="rId78" Type="http://schemas.openxmlformats.org/officeDocument/2006/relationships/image" Target="../media/image97.png"/><Relationship Id="rId94" Type="http://schemas.openxmlformats.org/officeDocument/2006/relationships/image" Target="../media/image105.png"/><Relationship Id="rId99" Type="http://schemas.openxmlformats.org/officeDocument/2006/relationships/customXml" Target="../ink/ink99.xml"/><Relationship Id="rId101" Type="http://schemas.openxmlformats.org/officeDocument/2006/relationships/customXml" Target="../ink/ink100.xml"/><Relationship Id="rId122" Type="http://schemas.openxmlformats.org/officeDocument/2006/relationships/image" Target="../media/image119.png"/><Relationship Id="rId143" Type="http://schemas.openxmlformats.org/officeDocument/2006/relationships/customXml" Target="../ink/ink121.xml"/><Relationship Id="rId4" Type="http://schemas.openxmlformats.org/officeDocument/2006/relationships/image" Target="../media/image60.png"/><Relationship Id="rId9" Type="http://schemas.openxmlformats.org/officeDocument/2006/relationships/customXml" Target="../ink/ink54.xml"/><Relationship Id="rId26" Type="http://schemas.openxmlformats.org/officeDocument/2006/relationships/image" Target="../media/image71.png"/><Relationship Id="rId47" Type="http://schemas.openxmlformats.org/officeDocument/2006/relationships/customXml" Target="../ink/ink73.xml"/><Relationship Id="rId68" Type="http://schemas.openxmlformats.org/officeDocument/2006/relationships/image" Target="../media/image92.png"/><Relationship Id="rId89" Type="http://schemas.openxmlformats.org/officeDocument/2006/relationships/customXml" Target="../ink/ink94.xml"/><Relationship Id="rId112" Type="http://schemas.openxmlformats.org/officeDocument/2006/relationships/image" Target="../media/image114.png"/><Relationship Id="rId133" Type="http://schemas.openxmlformats.org/officeDocument/2006/relationships/customXml" Target="../ink/ink116.xml"/><Relationship Id="rId16" Type="http://schemas.openxmlformats.org/officeDocument/2006/relationships/image" Target="../media/image66.png"/><Relationship Id="rId37" Type="http://schemas.openxmlformats.org/officeDocument/2006/relationships/customXml" Target="../ink/ink68.xml"/><Relationship Id="rId58" Type="http://schemas.openxmlformats.org/officeDocument/2006/relationships/image" Target="../media/image87.png"/><Relationship Id="rId79" Type="http://schemas.openxmlformats.org/officeDocument/2006/relationships/customXml" Target="../ink/ink89.xml"/><Relationship Id="rId102" Type="http://schemas.openxmlformats.org/officeDocument/2006/relationships/image" Target="../media/image109.png"/><Relationship Id="rId123" Type="http://schemas.openxmlformats.org/officeDocument/2006/relationships/customXml" Target="../ink/ink111.xml"/><Relationship Id="rId14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hyperlink" Target="https://developer.mozilla.org/en-US/docs/Web/JavaScript/Guide/Modu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4.emf"/><Relationship Id="rId4" Type="http://schemas.openxmlformats.org/officeDocument/2006/relationships/package" Target="../embeddings/Microsoft_Word_Document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145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" Type="http://schemas.openxmlformats.org/officeDocument/2006/relationships/image" Target="../media/image140.png"/><Relationship Id="rId21" Type="http://schemas.openxmlformats.org/officeDocument/2006/relationships/image" Target="../media/image149.png"/><Relationship Id="rId7" Type="http://schemas.openxmlformats.org/officeDocument/2006/relationships/image" Target="../media/image142.png"/><Relationship Id="rId12" Type="http://schemas.openxmlformats.org/officeDocument/2006/relationships/customXml" Target="../ink/ink128.xml"/><Relationship Id="rId17" Type="http://schemas.openxmlformats.org/officeDocument/2006/relationships/image" Target="../media/image147.png"/><Relationship Id="rId25" Type="http://schemas.openxmlformats.org/officeDocument/2006/relationships/image" Target="../media/image151.png"/><Relationship Id="rId2" Type="http://schemas.openxmlformats.org/officeDocument/2006/relationships/image" Target="../media/image139.png"/><Relationship Id="rId16" Type="http://schemas.openxmlformats.org/officeDocument/2006/relationships/customXml" Target="../ink/ink130.xml"/><Relationship Id="rId20" Type="http://schemas.openxmlformats.org/officeDocument/2006/relationships/customXml" Target="../ink/ink132.xml"/><Relationship Id="rId29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1" Type="http://schemas.openxmlformats.org/officeDocument/2006/relationships/image" Target="../media/image144.png"/><Relationship Id="rId24" Type="http://schemas.openxmlformats.org/officeDocument/2006/relationships/customXml" Target="../ink/ink134.xml"/><Relationship Id="rId5" Type="http://schemas.openxmlformats.org/officeDocument/2006/relationships/image" Target="../media/image141.png"/><Relationship Id="rId15" Type="http://schemas.openxmlformats.org/officeDocument/2006/relationships/image" Target="../media/image146.png"/><Relationship Id="rId23" Type="http://schemas.openxmlformats.org/officeDocument/2006/relationships/image" Target="../media/image150.png"/><Relationship Id="rId28" Type="http://schemas.openxmlformats.org/officeDocument/2006/relationships/customXml" Target="../ink/ink136.xml"/><Relationship Id="rId10" Type="http://schemas.openxmlformats.org/officeDocument/2006/relationships/customXml" Target="../ink/ink127.xml"/><Relationship Id="rId19" Type="http://schemas.openxmlformats.org/officeDocument/2006/relationships/image" Target="../media/image148.png"/><Relationship Id="rId4" Type="http://schemas.openxmlformats.org/officeDocument/2006/relationships/customXml" Target="../ink/ink124.xml"/><Relationship Id="rId9" Type="http://schemas.openxmlformats.org/officeDocument/2006/relationships/image" Target="../media/image143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7.xml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customXml" Target="../ink/ink138.xml"/><Relationship Id="rId4" Type="http://schemas.openxmlformats.org/officeDocument/2006/relationships/image" Target="../media/image1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4.png"/><Relationship Id="rId4" Type="http://schemas.openxmlformats.org/officeDocument/2006/relationships/customXml" Target="../ink/ink1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post/5bf7c2186fb9a049fd0f7e8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1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4.xml"/><Relationship Id="rId50" Type="http://schemas.openxmlformats.org/officeDocument/2006/relationships/image" Target="../media/image25.png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68" Type="http://schemas.openxmlformats.org/officeDocument/2006/relationships/image" Target="../media/image34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5.xml"/><Relationship Id="rId11" Type="http://schemas.openxmlformats.org/officeDocument/2006/relationships/image" Target="../media/image6.pn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9.xml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image" Target="../media/image3.png"/><Relationship Id="rId61" Type="http://schemas.openxmlformats.org/officeDocument/2006/relationships/customXml" Target="../ink/ink31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image" Target="../media/image15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customXml" Target="../ink/ink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37.png"/><Relationship Id="rId4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105C9-13FC-4C44-979F-A22461A30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2776"/>
            <a:ext cx="9144000" cy="2387600"/>
          </a:xfrm>
        </p:spPr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FB243-8318-4DA1-93DF-0CBCFC59A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571" y="4897644"/>
            <a:ext cx="9144000" cy="1655762"/>
          </a:xfrm>
        </p:spPr>
        <p:txBody>
          <a:bodyPr/>
          <a:lstStyle/>
          <a:p>
            <a:r>
              <a:rPr lang="zh-CN" altLang="en-US" dirty="0"/>
              <a:t>胡浩</a:t>
            </a:r>
            <a:endParaRPr lang="en-US" altLang="zh-CN" dirty="0"/>
          </a:p>
          <a:p>
            <a:r>
              <a:rPr lang="en-US" altLang="zh-CN" dirty="0"/>
              <a:t>2019-10-29</a:t>
            </a:r>
          </a:p>
          <a:p>
            <a:endParaRPr lang="zh-CN" altLang="en-US" dirty="0"/>
          </a:p>
        </p:txBody>
      </p:sp>
      <p:pic>
        <p:nvPicPr>
          <p:cNvPr id="1026" name="Picture 2" descr="Image result for webpack">
            <a:extLst>
              <a:ext uri="{FF2B5EF4-FFF2-40B4-BE49-F238E27FC236}">
                <a16:creationId xmlns:a16="http://schemas.microsoft.com/office/drawing/2014/main" id="{B8855591-1690-4981-A8E3-725FD369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09" y="11324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5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动态引入依赖</a:t>
            </a:r>
            <a:r>
              <a:rPr lang="en-US" altLang="zh-CN" dirty="0"/>
              <a:t> </a:t>
            </a:r>
            <a:r>
              <a:rPr lang="zh-CN" altLang="en-US" dirty="0"/>
              <a:t>打包文件分析（代码分割）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7FA6D2-5A82-40F2-9910-DA90A47F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60" y="2436276"/>
            <a:ext cx="4021781" cy="23406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652A2A-D7A4-480D-8A21-D9C47EC02140}"/>
              </a:ext>
            </a:extLst>
          </p:cNvPr>
          <p:cNvSpPr txBox="1"/>
          <p:nvPr/>
        </p:nvSpPr>
        <p:spPr>
          <a:xfrm>
            <a:off x="6682835" y="2508724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依赖被分割到另一个文件</a:t>
            </a:r>
            <a:r>
              <a:rPr lang="en-US" altLang="zh-CN" dirty="0"/>
              <a:t>0.js</a:t>
            </a:r>
            <a:r>
              <a:rPr lang="zh-CN" altLang="en-US" dirty="0"/>
              <a:t>中了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6FC741F-BC60-4B6F-B186-D157E39866A6}"/>
                  </a:ext>
                </a:extLst>
              </p14:cNvPr>
              <p14:cNvContentPartPr/>
              <p14:nvPr/>
            </p14:nvContentPartPr>
            <p14:xfrm>
              <a:off x="5497328" y="2715075"/>
              <a:ext cx="1153080" cy="6321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6FC741F-BC60-4B6F-B186-D157E3986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8328" y="2706435"/>
                <a:ext cx="1170720" cy="64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EA3743-BC5A-4A35-86C7-94345BAA408F}"/>
              </a:ext>
            </a:extLst>
          </p:cNvPr>
          <p:cNvGrpSpPr/>
          <p:nvPr/>
        </p:nvGrpSpPr>
        <p:grpSpPr>
          <a:xfrm>
            <a:off x="6546035" y="2693390"/>
            <a:ext cx="105840" cy="106920"/>
            <a:chOff x="6546035" y="2693390"/>
            <a:chExt cx="10584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F69661C-2BEA-41BD-A2F8-74048CC32E75}"/>
                    </a:ext>
                  </a:extLst>
                </p14:cNvPr>
                <p14:cNvContentPartPr/>
                <p14:nvPr/>
              </p14:nvContentPartPr>
              <p14:xfrm>
                <a:off x="6546035" y="2693390"/>
                <a:ext cx="105840" cy="262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F69661C-2BEA-41BD-A2F8-74048CC32E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7395" y="2684750"/>
                  <a:ext cx="123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EE80D47-DCA5-49B9-916B-8A81DB551F1F}"/>
                    </a:ext>
                  </a:extLst>
                </p14:cNvPr>
                <p14:cNvContentPartPr/>
                <p14:nvPr/>
              </p14:nvContentPartPr>
              <p14:xfrm>
                <a:off x="6581315" y="2717870"/>
                <a:ext cx="66240" cy="824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EE80D47-DCA5-49B9-916B-8A81DB551F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72315" y="2709230"/>
                  <a:ext cx="8388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012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动态引入依赖</a:t>
            </a:r>
            <a:r>
              <a:rPr lang="en-US" altLang="zh-CN" dirty="0"/>
              <a:t> </a:t>
            </a:r>
            <a:r>
              <a:rPr lang="zh-CN" altLang="en-US" dirty="0"/>
              <a:t>打包文件分析（代码分割）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0509D0-2F5C-40B9-81D4-C5844801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69"/>
          <a:stretch/>
        </p:blipFill>
        <p:spPr>
          <a:xfrm>
            <a:off x="977348" y="4835253"/>
            <a:ext cx="3419622" cy="9109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1F4132-5E1C-4F16-B15F-280CA7BB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80" y="2096655"/>
            <a:ext cx="6269598" cy="43379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9A7F1C-50E1-409B-97A4-41FB66028905}"/>
              </a:ext>
            </a:extLst>
          </p:cNvPr>
          <p:cNvSpPr txBox="1"/>
          <p:nvPr/>
        </p:nvSpPr>
        <p:spPr>
          <a:xfrm>
            <a:off x="977348" y="2060439"/>
            <a:ext cx="2985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打包生成的文件依然是一个大自执行函数，相比非代码分割的打包文件。内部多了一些其他方法，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函数参数依然是一个对象，对应了入口的文件内容，动态引入的依赖被分割到其他文件中了。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A8AD58E-E782-4706-89D3-9A58D6837DDA}"/>
                  </a:ext>
                </a:extLst>
              </p14:cNvPr>
              <p14:cNvContentPartPr/>
              <p14:nvPr/>
            </p14:nvContentPartPr>
            <p14:xfrm>
              <a:off x="5020969" y="3120775"/>
              <a:ext cx="263520" cy="1792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A8AD58E-E782-4706-89D3-9A58D6837D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2329" y="3112135"/>
                <a:ext cx="2811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C45DBF2-9215-430B-9FC2-1E65D3811CD4}"/>
                  </a:ext>
                </a:extLst>
              </p14:cNvPr>
              <p14:cNvContentPartPr/>
              <p14:nvPr/>
            </p14:nvContentPartPr>
            <p14:xfrm>
              <a:off x="5002291" y="5461106"/>
              <a:ext cx="244440" cy="16704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C45DBF2-9215-430B-9FC2-1E65D3811C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3291" y="5452466"/>
                <a:ext cx="26208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0A148-8098-4850-879D-85FAF91C6ACB}"/>
              </a:ext>
            </a:extLst>
          </p:cNvPr>
          <p:cNvGrpSpPr/>
          <p:nvPr/>
        </p:nvGrpSpPr>
        <p:grpSpPr>
          <a:xfrm>
            <a:off x="5040811" y="5599346"/>
            <a:ext cx="230040" cy="753120"/>
            <a:chOff x="5040811" y="5599346"/>
            <a:chExt cx="230040" cy="7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69D9A7DA-0D9A-4678-A2A8-C21326E81F83}"/>
                    </a:ext>
                  </a:extLst>
                </p14:cNvPr>
                <p14:cNvContentPartPr/>
                <p14:nvPr/>
              </p14:nvContentPartPr>
              <p14:xfrm>
                <a:off x="5040811" y="5599346"/>
                <a:ext cx="200160" cy="1857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69D9A7DA-0D9A-4678-A2A8-C21326E81F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2171" y="5590346"/>
                  <a:ext cx="217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E012657-5AF1-43B0-BD94-5741B999BD43}"/>
                    </a:ext>
                  </a:extLst>
                </p14:cNvPr>
                <p14:cNvContentPartPr/>
                <p14:nvPr/>
              </p14:nvContentPartPr>
              <p14:xfrm>
                <a:off x="5046211" y="5739746"/>
                <a:ext cx="224640" cy="1742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E012657-5AF1-43B0-BD94-5741B999BD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7571" y="5731106"/>
                  <a:ext cx="242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928EC8C-D5F2-409E-8CE2-167899FBBBCC}"/>
                    </a:ext>
                  </a:extLst>
                </p14:cNvPr>
                <p14:cNvContentPartPr/>
                <p14:nvPr/>
              </p14:nvContentPartPr>
              <p14:xfrm>
                <a:off x="5073211" y="5901746"/>
                <a:ext cx="192240" cy="1666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928EC8C-D5F2-409E-8CE2-167899FBBB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4571" y="5893106"/>
                  <a:ext cx="209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6993A75-0639-4A87-83FE-424DA3D71FB2}"/>
                    </a:ext>
                  </a:extLst>
                </p14:cNvPr>
                <p14:cNvContentPartPr/>
                <p14:nvPr/>
              </p14:nvContentPartPr>
              <p14:xfrm>
                <a:off x="5081491" y="6044306"/>
                <a:ext cx="180000" cy="1562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6993A75-0639-4A87-83FE-424DA3D71F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2851" y="6035666"/>
                  <a:ext cx="197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A596842-EA10-45EC-AAEE-A81F0448F07C}"/>
                    </a:ext>
                  </a:extLst>
                </p14:cNvPr>
                <p14:cNvContentPartPr/>
                <p14:nvPr/>
              </p14:nvContentPartPr>
              <p14:xfrm>
                <a:off x="5064147" y="6208106"/>
                <a:ext cx="194760" cy="1443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A596842-EA10-45EC-AAEE-A81F0448F0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5507" y="6199106"/>
                  <a:ext cx="21240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140D4710-10A0-48B1-90DA-513953E7DFF6}"/>
                  </a:ext>
                </a:extLst>
              </p14:cNvPr>
              <p14:cNvContentPartPr/>
              <p14:nvPr/>
            </p14:nvContentPartPr>
            <p14:xfrm>
              <a:off x="5043731" y="3646934"/>
              <a:ext cx="210600" cy="1342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140D4710-10A0-48B1-90DA-513953E7DF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5091" y="3637934"/>
                <a:ext cx="228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801B858C-28A8-489A-AACF-D617A8445AF7}"/>
                  </a:ext>
                </a:extLst>
              </p14:cNvPr>
              <p14:cNvContentPartPr/>
              <p14:nvPr/>
            </p14:nvContentPartPr>
            <p14:xfrm>
              <a:off x="5049360" y="4042571"/>
              <a:ext cx="199800" cy="1270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801B858C-28A8-489A-AACF-D617A8445A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0360" y="4033571"/>
                <a:ext cx="217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DA0C13C0-D570-4AED-9AF2-70302AA53B5C}"/>
                  </a:ext>
                </a:extLst>
              </p14:cNvPr>
              <p14:cNvContentPartPr/>
              <p14:nvPr/>
            </p14:nvContentPartPr>
            <p14:xfrm>
              <a:off x="5003278" y="2825575"/>
              <a:ext cx="255600" cy="1447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DA0C13C0-D570-4AED-9AF2-70302AA53B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94278" y="2816575"/>
                <a:ext cx="2732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8C1E5E7D-744D-412D-99D9-75A64824E726}"/>
                  </a:ext>
                </a:extLst>
              </p14:cNvPr>
              <p14:cNvContentPartPr/>
              <p14:nvPr/>
            </p14:nvContentPartPr>
            <p14:xfrm>
              <a:off x="4991398" y="2413375"/>
              <a:ext cx="281880" cy="14904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8C1E5E7D-744D-412D-99D9-75A64824E7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82398" y="2404375"/>
                <a:ext cx="29952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79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9845566" cy="776288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2FCB90-AFAC-43F2-8224-274BF668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59" y="2323048"/>
            <a:ext cx="5971712" cy="186356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05C3289-0305-48A9-8A0D-275A5DC61E72}"/>
              </a:ext>
            </a:extLst>
          </p:cNvPr>
          <p:cNvGrpSpPr/>
          <p:nvPr/>
        </p:nvGrpSpPr>
        <p:grpSpPr>
          <a:xfrm>
            <a:off x="2395183" y="3342321"/>
            <a:ext cx="2846520" cy="899640"/>
            <a:chOff x="2395183" y="3342321"/>
            <a:chExt cx="284652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6842855-9092-4893-BC71-DB8B902BC38E}"/>
                    </a:ext>
                  </a:extLst>
                </p14:cNvPr>
                <p14:cNvContentPartPr/>
                <p14:nvPr/>
              </p14:nvContentPartPr>
              <p14:xfrm>
                <a:off x="2395183" y="3342321"/>
                <a:ext cx="2100240" cy="1213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6842855-9092-4893-BC71-DB8B902BC3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86183" y="3333681"/>
                  <a:ext cx="2117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ADD57BB-260D-4DE7-A326-5F60145F8B54}"/>
                    </a:ext>
                  </a:extLst>
                </p14:cNvPr>
                <p14:cNvContentPartPr/>
                <p14:nvPr/>
              </p14:nvContentPartPr>
              <p14:xfrm>
                <a:off x="4757143" y="3588201"/>
                <a:ext cx="484560" cy="6537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ADD57BB-260D-4DE7-A326-5F60145F8B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48503" y="3579201"/>
                  <a:ext cx="50220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C496AF36-9A9B-4E46-BDDE-13DD4DF2F93E}"/>
                    </a:ext>
                  </a:extLst>
                </p14:cNvPr>
                <p14:cNvContentPartPr/>
                <p14:nvPr/>
              </p14:nvContentPartPr>
              <p14:xfrm>
                <a:off x="4747063" y="3539241"/>
                <a:ext cx="178560" cy="1807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C496AF36-9A9B-4E46-BDDE-13DD4DF2F9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8423" y="3530601"/>
                  <a:ext cx="1962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29F7AA-616C-421C-8827-0F08EC5B7BAA}"/>
              </a:ext>
            </a:extLst>
          </p:cNvPr>
          <p:cNvGrpSpPr/>
          <p:nvPr/>
        </p:nvGrpSpPr>
        <p:grpSpPr>
          <a:xfrm>
            <a:off x="5357194" y="4125609"/>
            <a:ext cx="812520" cy="313920"/>
            <a:chOff x="5357194" y="4125609"/>
            <a:chExt cx="8125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91A1A62-805A-4586-8911-8F36C35FF10F}"/>
                    </a:ext>
                  </a:extLst>
                </p14:cNvPr>
                <p14:cNvContentPartPr/>
                <p14:nvPr/>
              </p14:nvContentPartPr>
              <p14:xfrm>
                <a:off x="5357194" y="4204089"/>
                <a:ext cx="82440" cy="1184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91A1A62-805A-4586-8911-8F36C35FF1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48194" y="4195449"/>
                  <a:ext cx="100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1149806-D5B6-40C0-A6BE-E0C31B241135}"/>
                    </a:ext>
                  </a:extLst>
                </p14:cNvPr>
                <p14:cNvContentPartPr/>
                <p14:nvPr/>
              </p14:nvContentPartPr>
              <p14:xfrm>
                <a:off x="5409754" y="4210929"/>
                <a:ext cx="96840" cy="756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1149806-D5B6-40C0-A6BE-E0C31B2411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1114" y="4201929"/>
                  <a:ext cx="114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F79CCDD-8039-406C-B872-11C39A622B26}"/>
                    </a:ext>
                  </a:extLst>
                </p14:cNvPr>
                <p14:cNvContentPartPr/>
                <p14:nvPr/>
              </p14:nvContentPartPr>
              <p14:xfrm>
                <a:off x="5405074" y="4318209"/>
                <a:ext cx="90360" cy="97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F79CCDD-8039-406C-B872-11C39A622B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96074" y="4309569"/>
                  <a:ext cx="108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AE7E099-D5C3-4B67-97F3-BA2AEB538B25}"/>
                    </a:ext>
                  </a:extLst>
                </p14:cNvPr>
                <p14:cNvContentPartPr/>
                <p14:nvPr/>
              </p14:nvContentPartPr>
              <p14:xfrm>
                <a:off x="5536834" y="4242249"/>
                <a:ext cx="10080" cy="925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AE7E099-D5C3-4B67-97F3-BA2AEB538B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27834" y="4233249"/>
                  <a:ext cx="27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5BC40A2-F8CF-4504-92AE-7CBC37421E17}"/>
                    </a:ext>
                  </a:extLst>
                </p14:cNvPr>
                <p14:cNvContentPartPr/>
                <p14:nvPr/>
              </p14:nvContentPartPr>
              <p14:xfrm>
                <a:off x="5541514" y="4198329"/>
                <a:ext cx="46800" cy="2412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5BC40A2-F8CF-4504-92AE-7CBC37421E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32874" y="4189689"/>
                  <a:ext cx="64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D2400B8-613B-4721-AA06-98AF229C2DAC}"/>
                    </a:ext>
                  </a:extLst>
                </p14:cNvPr>
                <p14:cNvContentPartPr/>
                <p14:nvPr/>
              </p14:nvContentPartPr>
              <p14:xfrm>
                <a:off x="5659954" y="4210569"/>
                <a:ext cx="48600" cy="196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D2400B8-613B-4721-AA06-98AF229C2D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51314" y="4201569"/>
                  <a:ext cx="66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D01586F-885A-4FB9-8194-52F0179EA7D2}"/>
                    </a:ext>
                  </a:extLst>
                </p14:cNvPr>
                <p14:cNvContentPartPr/>
                <p14:nvPr/>
              </p14:nvContentPartPr>
              <p14:xfrm>
                <a:off x="5624674" y="4353129"/>
                <a:ext cx="218160" cy="759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D01586F-885A-4FB9-8194-52F0179EA7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15674" y="4344129"/>
                  <a:ext cx="235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102F6B3-6022-4930-8D82-E93FD062CB93}"/>
                    </a:ext>
                  </a:extLst>
                </p14:cNvPr>
                <p14:cNvContentPartPr/>
                <p14:nvPr/>
              </p14:nvContentPartPr>
              <p14:xfrm>
                <a:off x="5735554" y="4201569"/>
                <a:ext cx="87120" cy="806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102F6B3-6022-4930-8D82-E93FD062CB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26914" y="4192569"/>
                  <a:ext cx="104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6F5823F-FABD-4899-8C68-05B696470E10}"/>
                    </a:ext>
                  </a:extLst>
                </p14:cNvPr>
                <p14:cNvContentPartPr/>
                <p14:nvPr/>
              </p14:nvContentPartPr>
              <p14:xfrm>
                <a:off x="5750674" y="4244409"/>
                <a:ext cx="52920" cy="144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6F5823F-FABD-4899-8C68-05B696470E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2034" y="4235769"/>
                  <a:ext cx="70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609C8EC-D5B1-4DE2-828A-A387B46F7B46}"/>
                    </a:ext>
                  </a:extLst>
                </p14:cNvPr>
                <p14:cNvContentPartPr/>
                <p14:nvPr/>
              </p14:nvContentPartPr>
              <p14:xfrm>
                <a:off x="5714674" y="4127409"/>
                <a:ext cx="120960" cy="2678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609C8EC-D5B1-4DE2-828A-A387B46F7B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06034" y="4118409"/>
                  <a:ext cx="138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18CCB62-8ACE-431E-BC8F-233831A238FC}"/>
                    </a:ext>
                  </a:extLst>
                </p14:cNvPr>
                <p14:cNvContentPartPr/>
                <p14:nvPr/>
              </p14:nvContentPartPr>
              <p14:xfrm>
                <a:off x="5734114" y="4312809"/>
                <a:ext cx="111960" cy="23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18CCB62-8ACE-431E-BC8F-233831A238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5474" y="4303809"/>
                  <a:ext cx="129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C8B5B69-D496-48CD-84EC-41223BBED2EC}"/>
                    </a:ext>
                  </a:extLst>
                </p14:cNvPr>
                <p14:cNvContentPartPr/>
                <p14:nvPr/>
              </p14:nvContentPartPr>
              <p14:xfrm>
                <a:off x="5737354" y="4352769"/>
                <a:ext cx="95760" cy="288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C8B5B69-D496-48CD-84EC-41223BBED2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28354" y="4343769"/>
                  <a:ext cx="113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279D003-4883-4977-9EEC-29E43EA87966}"/>
                    </a:ext>
                  </a:extLst>
                </p14:cNvPr>
                <p14:cNvContentPartPr/>
                <p14:nvPr/>
              </p14:nvContentPartPr>
              <p14:xfrm>
                <a:off x="5877754" y="4142889"/>
                <a:ext cx="119160" cy="2527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279D003-4883-4977-9EEC-29E43EA879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69114" y="4134249"/>
                  <a:ext cx="136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3E13DB9-CDCD-4986-9430-0A64DA4B9BBF}"/>
                    </a:ext>
                  </a:extLst>
                </p14:cNvPr>
                <p14:cNvContentPartPr/>
                <p14:nvPr/>
              </p14:nvContentPartPr>
              <p14:xfrm>
                <a:off x="5956594" y="4249449"/>
                <a:ext cx="90000" cy="1335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3E13DB9-CDCD-4986-9430-0A64DA4B9B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47594" y="4240809"/>
                  <a:ext cx="107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CA524F3-ABD8-49E6-8D0C-9DBF83ABD599}"/>
                    </a:ext>
                  </a:extLst>
                </p14:cNvPr>
                <p14:cNvContentPartPr/>
                <p14:nvPr/>
              </p14:nvContentPartPr>
              <p14:xfrm>
                <a:off x="5972434" y="4295529"/>
                <a:ext cx="54000" cy="738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CA524F3-ABD8-49E6-8D0C-9DBF83ABD5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63794" y="4286889"/>
                  <a:ext cx="71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9FF58B8-0AB9-4F40-8178-C3FC818CAF05}"/>
                    </a:ext>
                  </a:extLst>
                </p14:cNvPr>
                <p14:cNvContentPartPr/>
                <p14:nvPr/>
              </p14:nvContentPartPr>
              <p14:xfrm>
                <a:off x="6046234" y="4125609"/>
                <a:ext cx="123480" cy="2944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9FF58B8-0AB9-4F40-8178-C3FC818CAF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37234" y="4116609"/>
                  <a:ext cx="141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1C323FB-439A-4E08-B1A6-E7EED6DE6F22}"/>
                    </a:ext>
                  </a:extLst>
                </p14:cNvPr>
                <p14:cNvContentPartPr/>
                <p14:nvPr/>
              </p14:nvContentPartPr>
              <p14:xfrm>
                <a:off x="6081514" y="4286889"/>
                <a:ext cx="25200" cy="208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1C323FB-439A-4E08-B1A6-E7EED6DE6F2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72514" y="4278249"/>
                  <a:ext cx="428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DBCC321-3AB2-4769-9289-868DE5915DF7}"/>
              </a:ext>
            </a:extLst>
          </p:cNvPr>
          <p:cNvGrpSpPr/>
          <p:nvPr/>
        </p:nvGrpSpPr>
        <p:grpSpPr>
          <a:xfrm>
            <a:off x="6269726" y="3824522"/>
            <a:ext cx="2917032" cy="552852"/>
            <a:chOff x="6269726" y="3824522"/>
            <a:chExt cx="2917032" cy="55285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5ED0AA7-2EEA-40ED-B354-0C17A014EEC5}"/>
                    </a:ext>
                  </a:extLst>
                </p14:cNvPr>
                <p14:cNvContentPartPr/>
                <p14:nvPr/>
              </p14:nvContentPartPr>
              <p14:xfrm>
                <a:off x="6269726" y="4173254"/>
                <a:ext cx="101520" cy="669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5ED0AA7-2EEA-40ED-B354-0C17A014EE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60726" y="4164254"/>
                  <a:ext cx="119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0AA67B8-BC48-47D3-AE43-0552626D5FB9}"/>
                    </a:ext>
                  </a:extLst>
                </p14:cNvPr>
                <p14:cNvContentPartPr/>
                <p14:nvPr/>
              </p14:nvContentPartPr>
              <p14:xfrm>
                <a:off x="6293486" y="4077134"/>
                <a:ext cx="86760" cy="2829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0AA67B8-BC48-47D3-AE43-0552626D5F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84486" y="4068134"/>
                  <a:ext cx="104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976BEDAB-87A1-49B9-B771-6F600B69BAD6}"/>
                    </a:ext>
                  </a:extLst>
                </p14:cNvPr>
                <p14:cNvContentPartPr/>
                <p14:nvPr/>
              </p14:nvContentPartPr>
              <p14:xfrm>
                <a:off x="6299966" y="4243454"/>
                <a:ext cx="44640" cy="684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976BEDAB-87A1-49B9-B771-6F600B69BA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91326" y="4234814"/>
                  <a:ext cx="62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7F9AD654-2294-4CE4-936D-DA17E92383A8}"/>
                    </a:ext>
                  </a:extLst>
                </p14:cNvPr>
                <p14:cNvContentPartPr/>
                <p14:nvPr/>
              </p14:nvContentPartPr>
              <p14:xfrm>
                <a:off x="6370526" y="4191974"/>
                <a:ext cx="73440" cy="223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7F9AD654-2294-4CE4-936D-DA17E92383A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61886" y="4182974"/>
                  <a:ext cx="91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737D1FF3-9D67-4FE7-8E05-693C4723AA3C}"/>
                    </a:ext>
                  </a:extLst>
                </p14:cNvPr>
                <p14:cNvContentPartPr/>
                <p14:nvPr/>
              </p14:nvContentPartPr>
              <p14:xfrm>
                <a:off x="6457646" y="4100894"/>
                <a:ext cx="42840" cy="194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737D1FF3-9D67-4FE7-8E05-693C4723AA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48646" y="4091894"/>
                  <a:ext cx="60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C9D677A3-AD20-4690-BD33-1630FB8DD0B2}"/>
                    </a:ext>
                  </a:extLst>
                </p14:cNvPr>
                <p14:cNvContentPartPr/>
                <p14:nvPr/>
              </p14:nvContentPartPr>
              <p14:xfrm>
                <a:off x="6439646" y="4160654"/>
                <a:ext cx="93240" cy="507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C9D677A3-AD20-4690-BD33-1630FB8DD0B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30646" y="4152014"/>
                  <a:ext cx="110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FF9E219C-49BE-4E6A-8BD5-746F25AD9628}"/>
                    </a:ext>
                  </a:extLst>
                </p14:cNvPr>
                <p14:cNvContentPartPr/>
                <p14:nvPr/>
              </p14:nvContentPartPr>
              <p14:xfrm>
                <a:off x="6440006" y="4183334"/>
                <a:ext cx="79200" cy="1940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FF9E219C-49BE-4E6A-8BD5-746F25AD96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31366" y="4174334"/>
                  <a:ext cx="96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3E491B14-FE91-4429-8026-E7F7812F9003}"/>
                    </a:ext>
                  </a:extLst>
                </p14:cNvPr>
                <p14:cNvContentPartPr/>
                <p14:nvPr/>
              </p14:nvContentPartPr>
              <p14:xfrm>
                <a:off x="6548006" y="4240214"/>
                <a:ext cx="35640" cy="219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3E491B14-FE91-4429-8026-E7F7812F900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9366" y="4231574"/>
                  <a:ext cx="53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6352A246-69CC-4C31-9D53-4CA8E23E044B}"/>
                    </a:ext>
                  </a:extLst>
                </p14:cNvPr>
                <p14:cNvContentPartPr/>
                <p14:nvPr/>
              </p14:nvContentPartPr>
              <p14:xfrm>
                <a:off x="6633686" y="4075694"/>
                <a:ext cx="60840" cy="795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6352A246-69CC-4C31-9D53-4CA8E23E0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4686" y="4067054"/>
                  <a:ext cx="78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8A5A2642-EC3B-4983-A971-B267BD936947}"/>
                    </a:ext>
                  </a:extLst>
                </p14:cNvPr>
                <p14:cNvContentPartPr/>
                <p14:nvPr/>
              </p14:nvContentPartPr>
              <p14:xfrm>
                <a:off x="6649886" y="4157774"/>
                <a:ext cx="36720" cy="100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8A5A2642-EC3B-4983-A971-B267BD9369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40886" y="4148774"/>
                  <a:ext cx="54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7A96817E-A157-45C8-BE0D-1E22263452A9}"/>
                    </a:ext>
                  </a:extLst>
                </p14:cNvPr>
                <p14:cNvContentPartPr/>
                <p14:nvPr/>
              </p14:nvContentPartPr>
              <p14:xfrm>
                <a:off x="6701726" y="4051214"/>
                <a:ext cx="73800" cy="727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7A96817E-A157-45C8-BE0D-1E22263452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93086" y="4042574"/>
                  <a:ext cx="91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3BE080EE-A3DE-44CE-B7A6-2572D5C6896E}"/>
                    </a:ext>
                  </a:extLst>
                </p14:cNvPr>
                <p14:cNvContentPartPr/>
                <p14:nvPr/>
              </p14:nvContentPartPr>
              <p14:xfrm>
                <a:off x="6625766" y="4172174"/>
                <a:ext cx="71640" cy="738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3BE080EE-A3DE-44CE-B7A6-2572D5C689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17126" y="4163534"/>
                  <a:ext cx="89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74CFF6F3-C0F2-4689-83A8-89AB60D699C2}"/>
                    </a:ext>
                  </a:extLst>
                </p14:cNvPr>
                <p14:cNvContentPartPr/>
                <p14:nvPr/>
              </p14:nvContentPartPr>
              <p14:xfrm>
                <a:off x="6708926" y="4150934"/>
                <a:ext cx="138960" cy="540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74CFF6F3-C0F2-4689-83A8-89AB60D699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00286" y="4141934"/>
                  <a:ext cx="156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C196F16-6C0E-4D7B-A07B-52142EB9F82E}"/>
                    </a:ext>
                  </a:extLst>
                </p14:cNvPr>
                <p14:cNvContentPartPr/>
                <p14:nvPr/>
              </p14:nvContentPartPr>
              <p14:xfrm>
                <a:off x="6680486" y="4216814"/>
                <a:ext cx="86040" cy="669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C196F16-6C0E-4D7B-A07B-52142EB9F8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71486" y="4208174"/>
                  <a:ext cx="103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A56CE76-0A64-4CC3-8460-D6D91F75A19B}"/>
                    </a:ext>
                  </a:extLst>
                </p14:cNvPr>
                <p14:cNvContentPartPr/>
                <p14:nvPr/>
              </p14:nvContentPartPr>
              <p14:xfrm>
                <a:off x="6694886" y="4296734"/>
                <a:ext cx="7560" cy="162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A56CE76-0A64-4CC3-8460-D6D91F75A1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85886" y="4288094"/>
                  <a:ext cx="25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DC68752F-2245-465A-9397-D487013A236C}"/>
                    </a:ext>
                  </a:extLst>
                </p14:cNvPr>
                <p14:cNvContentPartPr/>
                <p14:nvPr/>
              </p14:nvContentPartPr>
              <p14:xfrm>
                <a:off x="6652046" y="4252454"/>
                <a:ext cx="201960" cy="12132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DC68752F-2245-465A-9397-D487013A236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43046" y="4243814"/>
                  <a:ext cx="219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2D7462D1-2828-4DB2-8173-ED2A6F416E05}"/>
                    </a:ext>
                  </a:extLst>
                </p14:cNvPr>
                <p14:cNvContentPartPr/>
                <p14:nvPr/>
              </p14:nvContentPartPr>
              <p14:xfrm>
                <a:off x="6921326" y="4109894"/>
                <a:ext cx="144000" cy="612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2D7462D1-2828-4DB2-8173-ED2A6F416E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12686" y="4101254"/>
                  <a:ext cx="161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39385AA6-79BF-48C5-91FC-CEA7556D8967}"/>
                    </a:ext>
                  </a:extLst>
                </p14:cNvPr>
                <p14:cNvContentPartPr/>
                <p14:nvPr/>
              </p14:nvContentPartPr>
              <p14:xfrm>
                <a:off x="6908006" y="4056974"/>
                <a:ext cx="94320" cy="25380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39385AA6-79BF-48C5-91FC-CEA7556D89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99366" y="4048334"/>
                  <a:ext cx="111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3CB98A68-EB99-47F1-9BBD-277EEBA5F3CA}"/>
                    </a:ext>
                  </a:extLst>
                </p14:cNvPr>
                <p14:cNvContentPartPr/>
                <p14:nvPr/>
              </p14:nvContentPartPr>
              <p14:xfrm>
                <a:off x="7003046" y="4193414"/>
                <a:ext cx="47880" cy="342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3CB98A68-EB99-47F1-9BBD-277EEBA5F3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94406" y="4184414"/>
                  <a:ext cx="65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05D22F3-ACBF-4889-BBF3-408B76F36EBD}"/>
                    </a:ext>
                  </a:extLst>
                </p14:cNvPr>
                <p14:cNvContentPartPr/>
                <p14:nvPr/>
              </p14:nvContentPartPr>
              <p14:xfrm>
                <a:off x="7022486" y="4167494"/>
                <a:ext cx="122760" cy="1375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05D22F3-ACBF-4889-BBF3-408B76F36E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13486" y="4158494"/>
                  <a:ext cx="140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F724B81-5237-4C24-9434-70BAF2DC7BED}"/>
                    </a:ext>
                  </a:extLst>
                </p14:cNvPr>
                <p14:cNvContentPartPr/>
                <p14:nvPr/>
              </p14:nvContentPartPr>
              <p14:xfrm>
                <a:off x="7203926" y="4040414"/>
                <a:ext cx="85680" cy="2289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F724B81-5237-4C24-9434-70BAF2DC7B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95286" y="4031774"/>
                  <a:ext cx="103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054A761D-1DAA-4538-8727-9B8B9D2EF8DB}"/>
                    </a:ext>
                  </a:extLst>
                </p14:cNvPr>
                <p14:cNvContentPartPr/>
                <p14:nvPr/>
              </p14:nvContentPartPr>
              <p14:xfrm>
                <a:off x="7290686" y="4108814"/>
                <a:ext cx="117720" cy="478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054A761D-1DAA-4538-8727-9B8B9D2EF8D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2046" y="4099814"/>
                  <a:ext cx="135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B352DC5C-4D33-4959-A557-E0D14F8543F6}"/>
                    </a:ext>
                  </a:extLst>
                </p14:cNvPr>
                <p14:cNvContentPartPr/>
                <p14:nvPr/>
              </p14:nvContentPartPr>
              <p14:xfrm>
                <a:off x="7360166" y="4059134"/>
                <a:ext cx="32040" cy="2016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B352DC5C-4D33-4959-A557-E0D14F8543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51166" y="4050494"/>
                  <a:ext cx="49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E4520D38-E631-4048-A4E0-0D2A2FC7DD17}"/>
                    </a:ext>
                  </a:extLst>
                </p14:cNvPr>
                <p14:cNvContentPartPr/>
                <p14:nvPr/>
              </p14:nvContentPartPr>
              <p14:xfrm>
                <a:off x="7526126" y="4016654"/>
                <a:ext cx="47160" cy="13608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E4520D38-E631-4048-A4E0-0D2A2FC7DD1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17486" y="4007654"/>
                  <a:ext cx="64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F7F1873F-E79C-47BA-AD5D-0336231CDAD2}"/>
                    </a:ext>
                  </a:extLst>
                </p14:cNvPr>
                <p14:cNvContentPartPr/>
                <p14:nvPr/>
              </p14:nvContentPartPr>
              <p14:xfrm>
                <a:off x="7511006" y="4055534"/>
                <a:ext cx="156960" cy="19368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F7F1873F-E79C-47BA-AD5D-0336231CDAD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02006" y="4046534"/>
                  <a:ext cx="174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BC6D1094-AE6A-469D-AC37-9839FE86C6BF}"/>
                    </a:ext>
                  </a:extLst>
                </p14:cNvPr>
                <p14:cNvContentPartPr/>
                <p14:nvPr/>
              </p14:nvContentPartPr>
              <p14:xfrm>
                <a:off x="7758278" y="3998762"/>
                <a:ext cx="49680" cy="12528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BC6D1094-AE6A-469D-AC37-9839FE86C6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49638" y="3990122"/>
                  <a:ext cx="67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7BEC7BAB-9C5A-4342-AAD9-EE8355C68338}"/>
                    </a:ext>
                  </a:extLst>
                </p14:cNvPr>
                <p14:cNvContentPartPr/>
                <p14:nvPr/>
              </p14:nvContentPartPr>
              <p14:xfrm>
                <a:off x="7795358" y="3959882"/>
                <a:ext cx="109440" cy="20160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7BEC7BAB-9C5A-4342-AAD9-EE8355C6833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86718" y="3950882"/>
                  <a:ext cx="127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2F0DFFBD-EB54-43A4-ADC0-472AA0085BDB}"/>
                    </a:ext>
                  </a:extLst>
                </p14:cNvPr>
                <p14:cNvContentPartPr/>
                <p14:nvPr/>
              </p14:nvContentPartPr>
              <p14:xfrm>
                <a:off x="7831358" y="4058522"/>
                <a:ext cx="52920" cy="2808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2F0DFFBD-EB54-43A4-ADC0-472AA0085BD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22718" y="4049522"/>
                  <a:ext cx="70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6960A416-FC0D-405C-91A7-BE6E97054901}"/>
                    </a:ext>
                  </a:extLst>
                </p14:cNvPr>
                <p14:cNvContentPartPr/>
                <p14:nvPr/>
              </p14:nvContentPartPr>
              <p14:xfrm>
                <a:off x="7835318" y="4104242"/>
                <a:ext cx="68760" cy="3672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6960A416-FC0D-405C-91A7-BE6E9705490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26678" y="4095242"/>
                  <a:ext cx="86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3DE13057-8DC1-4272-8066-11531667A2CF}"/>
                    </a:ext>
                  </a:extLst>
                </p14:cNvPr>
                <p14:cNvContentPartPr/>
                <p14:nvPr/>
              </p14:nvContentPartPr>
              <p14:xfrm>
                <a:off x="7940798" y="4014602"/>
                <a:ext cx="75240" cy="4464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3DE13057-8DC1-4272-8066-11531667A2C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32158" y="4005962"/>
                  <a:ext cx="92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37C7E79F-034E-4BB1-830A-6DE18CB8B6C9}"/>
                    </a:ext>
                  </a:extLst>
                </p14:cNvPr>
                <p14:cNvContentPartPr/>
                <p14:nvPr/>
              </p14:nvContentPartPr>
              <p14:xfrm>
                <a:off x="7963118" y="3866282"/>
                <a:ext cx="75240" cy="36324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37C7E79F-034E-4BB1-830A-6DE18CB8B6C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54118" y="3857282"/>
                  <a:ext cx="928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AB4C0167-5565-4AE8-A634-99FB4407F8E8}"/>
                    </a:ext>
                  </a:extLst>
                </p14:cNvPr>
                <p14:cNvContentPartPr/>
                <p14:nvPr/>
              </p14:nvContentPartPr>
              <p14:xfrm>
                <a:off x="7962398" y="4081202"/>
                <a:ext cx="28440" cy="432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AB4C0167-5565-4AE8-A634-99FB4407F8E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53758" y="4072202"/>
                  <a:ext cx="46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EC4F3920-86D7-42DF-A29A-53E66D6BAD3B}"/>
                    </a:ext>
                  </a:extLst>
                </p14:cNvPr>
                <p14:cNvContentPartPr/>
                <p14:nvPr/>
              </p14:nvContentPartPr>
              <p14:xfrm>
                <a:off x="8102798" y="3933962"/>
                <a:ext cx="92160" cy="15840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EC4F3920-86D7-42DF-A29A-53E66D6BAD3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93798" y="3925322"/>
                  <a:ext cx="109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41376A6B-99E3-464C-95C6-00B5C2A39184}"/>
                    </a:ext>
                  </a:extLst>
                </p14:cNvPr>
                <p14:cNvContentPartPr/>
                <p14:nvPr/>
              </p14:nvContentPartPr>
              <p14:xfrm>
                <a:off x="8172998" y="3996602"/>
                <a:ext cx="69840" cy="1933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41376A6B-99E3-464C-95C6-00B5C2A3918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63998" y="3987962"/>
                  <a:ext cx="87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92F9B943-A46A-4E73-B540-29C9446433A8}"/>
                    </a:ext>
                  </a:extLst>
                </p14:cNvPr>
                <p14:cNvContentPartPr/>
                <p14:nvPr/>
              </p14:nvContentPartPr>
              <p14:xfrm>
                <a:off x="8314838" y="3902282"/>
                <a:ext cx="52560" cy="6408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92F9B943-A46A-4E73-B540-29C9446433A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05838" y="3893282"/>
                  <a:ext cx="70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72A00235-E199-42F2-A7C1-E8E80217DDAD}"/>
                    </a:ext>
                  </a:extLst>
                </p14:cNvPr>
                <p14:cNvContentPartPr/>
                <p14:nvPr/>
              </p14:nvContentPartPr>
              <p14:xfrm>
                <a:off x="8273078" y="3954842"/>
                <a:ext cx="127440" cy="4788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72A00235-E199-42F2-A7C1-E8E80217DDA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64078" y="3946202"/>
                  <a:ext cx="145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D2291CAC-76FB-4581-BDC5-50D58C5AE28F}"/>
                    </a:ext>
                  </a:extLst>
                </p14:cNvPr>
                <p14:cNvContentPartPr/>
                <p14:nvPr/>
              </p14:nvContentPartPr>
              <p14:xfrm>
                <a:off x="8297558" y="4017842"/>
                <a:ext cx="83520" cy="6156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D2291CAC-76FB-4581-BDC5-50D58C5AE2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88558" y="4009202"/>
                  <a:ext cx="101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EBE13C46-8797-438B-8938-0EAC59CDF381}"/>
                    </a:ext>
                  </a:extLst>
                </p14:cNvPr>
                <p14:cNvContentPartPr/>
                <p14:nvPr/>
              </p14:nvContentPartPr>
              <p14:xfrm>
                <a:off x="8253638" y="4098842"/>
                <a:ext cx="170640" cy="5436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EBE13C46-8797-438B-8938-0EAC59CDF38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44998" y="4089842"/>
                  <a:ext cx="188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3934C7BA-9A8F-44B1-8279-7877EBF4CE47}"/>
                    </a:ext>
                  </a:extLst>
                </p14:cNvPr>
                <p14:cNvContentPartPr/>
                <p14:nvPr/>
              </p14:nvContentPartPr>
              <p14:xfrm>
                <a:off x="8310518" y="4052402"/>
                <a:ext cx="182520" cy="13716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3934C7BA-9A8F-44B1-8279-7877EBF4CE4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01878" y="4043762"/>
                  <a:ext cx="200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9CE55DAB-B960-463E-B5CF-92166C9507D1}"/>
                    </a:ext>
                  </a:extLst>
                </p14:cNvPr>
                <p14:cNvContentPartPr/>
                <p14:nvPr/>
              </p14:nvContentPartPr>
              <p14:xfrm>
                <a:off x="8562878" y="3967802"/>
                <a:ext cx="105120" cy="5868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9CE55DAB-B960-463E-B5CF-92166C9507D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53878" y="3959162"/>
                  <a:ext cx="122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3EAFA24F-F169-47A2-A4C2-2F41971D77A6}"/>
                    </a:ext>
                  </a:extLst>
                </p14:cNvPr>
                <p14:cNvContentPartPr/>
                <p14:nvPr/>
              </p14:nvContentPartPr>
              <p14:xfrm>
                <a:off x="8584838" y="3920642"/>
                <a:ext cx="51480" cy="21060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3EAFA24F-F169-47A2-A4C2-2F41971D77A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76198" y="3911642"/>
                  <a:ext cx="69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60A7AAEF-E6D4-49A6-B367-BDCBB943B829}"/>
                    </a:ext>
                  </a:extLst>
                </p14:cNvPr>
                <p14:cNvContentPartPr/>
                <p14:nvPr/>
              </p14:nvContentPartPr>
              <p14:xfrm>
                <a:off x="8566478" y="4039442"/>
                <a:ext cx="64800" cy="2736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60A7AAEF-E6D4-49A6-B367-BDCBB943B82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57838" y="4030442"/>
                  <a:ext cx="82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EA55EC9A-D54A-4C75-BE29-C256E216A4EB}"/>
                    </a:ext>
                  </a:extLst>
                </p14:cNvPr>
                <p14:cNvContentPartPr/>
                <p14:nvPr/>
              </p14:nvContentPartPr>
              <p14:xfrm>
                <a:off x="8682038" y="3863762"/>
                <a:ext cx="73080" cy="26136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EA55EC9A-D54A-4C75-BE29-C256E216A4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673038" y="3855122"/>
                  <a:ext cx="90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734F267F-064E-4703-89DA-9C2896FFBC9A}"/>
                    </a:ext>
                  </a:extLst>
                </p14:cNvPr>
                <p14:cNvContentPartPr/>
                <p14:nvPr/>
              </p14:nvContentPartPr>
              <p14:xfrm>
                <a:off x="8674118" y="3950162"/>
                <a:ext cx="216000" cy="1641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734F267F-064E-4703-89DA-9C2896FFBC9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65478" y="3941162"/>
                  <a:ext cx="233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12ABF831-F27C-4385-8EF2-8CCA94E7C032}"/>
                    </a:ext>
                  </a:extLst>
                </p14:cNvPr>
                <p14:cNvContentPartPr/>
                <p14:nvPr/>
              </p14:nvContentPartPr>
              <p14:xfrm>
                <a:off x="8683118" y="4054562"/>
                <a:ext cx="76680" cy="2088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12ABF831-F27C-4385-8EF2-8CCA94E7C0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74118" y="4045922"/>
                  <a:ext cx="94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8C066E48-D3F1-4B82-AC90-B49FC7E298DC}"/>
                    </a:ext>
                  </a:extLst>
                </p14:cNvPr>
                <p14:cNvContentPartPr/>
                <p14:nvPr/>
              </p14:nvContentPartPr>
              <p14:xfrm>
                <a:off x="8927558" y="3839642"/>
                <a:ext cx="64440" cy="10440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8C066E48-D3F1-4B82-AC90-B49FC7E298D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18918" y="3830642"/>
                  <a:ext cx="82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3E154118-4395-4970-B37A-BD18481CC2F5}"/>
                    </a:ext>
                  </a:extLst>
                </p14:cNvPr>
                <p14:cNvContentPartPr/>
                <p14:nvPr/>
              </p14:nvContentPartPr>
              <p14:xfrm>
                <a:off x="8924678" y="3848642"/>
                <a:ext cx="130320" cy="23040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3E154118-4395-4970-B37A-BD18481CC2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15678" y="3839642"/>
                  <a:ext cx="147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375B2D1B-AF26-477B-93B6-DEAE63940A8A}"/>
                    </a:ext>
                  </a:extLst>
                </p14:cNvPr>
                <p14:cNvContentPartPr/>
                <p14:nvPr/>
              </p14:nvContentPartPr>
              <p14:xfrm>
                <a:off x="9096038" y="3824522"/>
                <a:ext cx="81720" cy="2664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375B2D1B-AF26-477B-93B6-DEAE63940A8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87038" y="3815882"/>
                  <a:ext cx="99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3D9C877F-87F9-4FDA-A96E-2EB68721AF2C}"/>
                    </a:ext>
                  </a:extLst>
                </p14:cNvPr>
                <p14:cNvContentPartPr/>
                <p14:nvPr/>
              </p14:nvContentPartPr>
              <p14:xfrm>
                <a:off x="9046358" y="3894002"/>
                <a:ext cx="138240" cy="4608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3D9C877F-87F9-4FDA-A96E-2EB68721AF2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37358" y="3885002"/>
                  <a:ext cx="15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A88825D0-CBCD-4F8D-A9E3-099EBA796CE7}"/>
                    </a:ext>
                  </a:extLst>
                </p14:cNvPr>
                <p14:cNvContentPartPr/>
                <p14:nvPr/>
              </p14:nvContentPartPr>
              <p14:xfrm>
                <a:off x="9098918" y="3916322"/>
                <a:ext cx="87840" cy="21672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A88825D0-CBCD-4F8D-A9E3-099EBA796CE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90278" y="3907322"/>
                  <a:ext cx="1054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D5F86FD-7A9B-43AC-B16C-7E35492C8BFD}"/>
              </a:ext>
            </a:extLst>
          </p:cNvPr>
          <p:cNvGrpSpPr/>
          <p:nvPr/>
        </p:nvGrpSpPr>
        <p:grpSpPr>
          <a:xfrm>
            <a:off x="9324638" y="3756482"/>
            <a:ext cx="158400" cy="342000"/>
            <a:chOff x="9324638" y="3756482"/>
            <a:chExt cx="15840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17225075-0A45-4D21-86B2-FFE33BC71B2A}"/>
                    </a:ext>
                  </a:extLst>
                </p14:cNvPr>
                <p14:cNvContentPartPr/>
                <p14:nvPr/>
              </p14:nvContentPartPr>
              <p14:xfrm>
                <a:off x="9324638" y="3756482"/>
                <a:ext cx="158400" cy="25524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17225075-0A45-4D21-86B2-FFE33BC71B2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15638" y="3747482"/>
                  <a:ext cx="176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E5D3A291-2A03-4C1A-973A-95DEF277E397}"/>
                    </a:ext>
                  </a:extLst>
                </p14:cNvPr>
                <p14:cNvContentPartPr/>
                <p14:nvPr/>
              </p14:nvContentPartPr>
              <p14:xfrm>
                <a:off x="9459998" y="4072562"/>
                <a:ext cx="16200" cy="2592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E5D3A291-2A03-4C1A-973A-95DEF277E3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450998" y="4063922"/>
                  <a:ext cx="33840" cy="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688F6942-2FD4-4BD1-9553-935AE348A7FF}"/>
              </a:ext>
            </a:extLst>
          </p:cNvPr>
          <p:cNvSpPr txBox="1"/>
          <p:nvPr/>
        </p:nvSpPr>
        <p:spPr>
          <a:xfrm>
            <a:off x="1834737" y="5336798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资料：</a:t>
            </a:r>
            <a:r>
              <a:rPr lang="en-US" altLang="zh-CN" dirty="0">
                <a:hlinkClick r:id="rId147"/>
              </a:rPr>
              <a:t>https://developer.mozilla.org/en-US/docs/Web/HTML/Element/script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85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672662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3.1.</a:t>
            </a:r>
            <a:r>
              <a:rPr lang="zh-CN" altLang="en-US" dirty="0"/>
              <a:t>动态引入一个</a:t>
            </a:r>
            <a:r>
              <a:rPr lang="en-US" altLang="zh-CN" dirty="0" err="1"/>
              <a:t>commonjs</a:t>
            </a:r>
            <a:r>
              <a:rPr lang="zh-CN" altLang="en-US" dirty="0"/>
              <a:t>文件（代码分割）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56BC8C-B0CA-4BB8-81F9-6B931FEB5C5E}"/>
              </a:ext>
            </a:extLst>
          </p:cNvPr>
          <p:cNvSpPr txBox="1"/>
          <p:nvPr/>
        </p:nvSpPr>
        <p:spPr>
          <a:xfrm>
            <a:off x="756747" y="1641777"/>
            <a:ext cx="4198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import(‘</a:t>
            </a:r>
            <a:r>
              <a:rPr lang="en-US" altLang="zh-CN" dirty="0" err="1"/>
              <a:t>xxxx</a:t>
            </a:r>
            <a:r>
              <a:rPr lang="en-US" altLang="zh-CN" dirty="0"/>
              <a:t>’).then</a:t>
            </a:r>
            <a:r>
              <a:rPr lang="zh-CN" altLang="en-US" dirty="0"/>
              <a:t>的动态引入语法是属于</a:t>
            </a:r>
            <a:r>
              <a:rPr lang="en-US" altLang="zh-CN" dirty="0" err="1"/>
              <a:t>ESModule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https://developer.mozilla.org/en-US/docs/Web/JavaScript/Guide/Modules</a:t>
            </a:r>
            <a:endParaRPr lang="en-US" altLang="zh-CN" dirty="0"/>
          </a:p>
          <a:p>
            <a:r>
              <a:rPr lang="en-US" altLang="zh-CN" dirty="0"/>
              <a:t>(Dynamic module loading</a:t>
            </a:r>
            <a:r>
              <a:rPr lang="zh-CN" altLang="en-US" dirty="0"/>
              <a:t>章节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当动态引入一个</a:t>
            </a:r>
            <a:r>
              <a:rPr lang="en-US" altLang="zh-CN" dirty="0" err="1"/>
              <a:t>commonjs</a:t>
            </a:r>
            <a:r>
              <a:rPr lang="zh-CN" altLang="en-US" dirty="0"/>
              <a:t>模块的时候，由于</a:t>
            </a:r>
            <a:r>
              <a:rPr lang="en-US" altLang="zh-CN" dirty="0" err="1"/>
              <a:t>commonjs</a:t>
            </a:r>
            <a:r>
              <a:rPr lang="zh-CN" altLang="en-US" dirty="0"/>
              <a:t>模块本</a:t>
            </a:r>
            <a:endParaRPr lang="en-US" altLang="zh-CN" dirty="0"/>
          </a:p>
          <a:p>
            <a:r>
              <a:rPr lang="zh-CN" altLang="en-US" dirty="0"/>
              <a:t>身没有</a:t>
            </a:r>
            <a:r>
              <a:rPr lang="en-US" altLang="zh-CN" dirty="0"/>
              <a:t>export </a:t>
            </a:r>
            <a:r>
              <a:rPr lang="zh-CN" altLang="en-US" dirty="0"/>
              <a:t>或 </a:t>
            </a:r>
            <a:r>
              <a:rPr lang="en-US" altLang="zh-CN" dirty="0"/>
              <a:t>import</a:t>
            </a:r>
            <a:r>
              <a:rPr lang="zh-CN" altLang="en-US" dirty="0"/>
              <a:t>关键字，表示模块自身并不是一个真实的</a:t>
            </a:r>
            <a:r>
              <a:rPr lang="en-US" altLang="zh-CN" dirty="0" err="1"/>
              <a:t>ESModule</a:t>
            </a:r>
            <a:r>
              <a:rPr lang="zh-CN" altLang="en-US" dirty="0"/>
              <a:t>模块。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Webpack</a:t>
            </a:r>
            <a:r>
              <a:rPr lang="zh-CN" altLang="en-US" dirty="0"/>
              <a:t>会进行兼容处理，</a:t>
            </a:r>
            <a:endParaRPr lang="en-US" altLang="zh-CN" dirty="0"/>
          </a:p>
          <a:p>
            <a:r>
              <a:rPr lang="en-US" altLang="zh-CN" dirty="0"/>
              <a:t>webpack</a:t>
            </a:r>
            <a:r>
              <a:rPr lang="zh-CN" altLang="en-US" dirty="0"/>
              <a:t>不会使用</a:t>
            </a:r>
            <a:r>
              <a:rPr lang="en-US" altLang="zh-CN" dirty="0" err="1"/>
              <a:t>webpack_require__.r</a:t>
            </a:r>
            <a:r>
              <a:rPr lang="zh-CN" altLang="en-US" dirty="0"/>
              <a:t>或</a:t>
            </a:r>
            <a:r>
              <a:rPr lang="en-US" altLang="zh-CN" dirty="0" err="1"/>
              <a:t>webpack_require__.d</a:t>
            </a:r>
            <a:r>
              <a:rPr lang="zh-CN" altLang="en-US" dirty="0"/>
              <a:t>标记模块</a:t>
            </a:r>
            <a:endParaRPr lang="en-US" altLang="zh-CN" dirty="0"/>
          </a:p>
          <a:p>
            <a:r>
              <a:rPr lang="zh-CN" altLang="en-US" dirty="0"/>
              <a:t>而是调用</a:t>
            </a:r>
            <a:r>
              <a:rPr lang="en-US" altLang="zh-CN" dirty="0"/>
              <a:t>webpack_require__.t</a:t>
            </a:r>
            <a:r>
              <a:rPr lang="zh-CN" altLang="en-US" dirty="0"/>
              <a:t>创建一个临时的</a:t>
            </a:r>
            <a:r>
              <a:rPr lang="en-US" altLang="zh-CN" dirty="0" err="1"/>
              <a:t>ESModule</a:t>
            </a:r>
            <a:r>
              <a:rPr lang="zh-CN" altLang="en-US" dirty="0"/>
              <a:t>模块进行后续处理。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39BB69-8EF6-4887-B6E1-BE22B117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733026"/>
            <a:ext cx="5552583" cy="28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动态引入多个依赖文件分析 （代码分割）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05297D-C6E4-48BF-B6A7-8AFA2FCA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8" y="2795707"/>
            <a:ext cx="3560069" cy="23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5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多入口文件分析 （代码分割）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9C673D-3818-4313-921F-6CCEAC3E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33" y="2931007"/>
            <a:ext cx="7083748" cy="14570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873B09-DEE1-4348-9F9D-54F0D29703DD}"/>
              </a:ext>
            </a:extLst>
          </p:cNvPr>
          <p:cNvSpPr txBox="1"/>
          <p:nvPr/>
        </p:nvSpPr>
        <p:spPr>
          <a:xfrm>
            <a:off x="2091558" y="5034455"/>
            <a:ext cx="514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parentJsonpFunction</a:t>
            </a:r>
            <a:r>
              <a:rPr lang="zh-CN" altLang="en-US" dirty="0"/>
              <a:t>将不同打包生成文件中的</a:t>
            </a:r>
            <a:r>
              <a:rPr lang="en-US" altLang="zh-CN" dirty="0"/>
              <a:t>modules</a:t>
            </a:r>
            <a:r>
              <a:rPr lang="zh-CN" altLang="en-US" dirty="0"/>
              <a:t>进行同步，同时装载</a:t>
            </a:r>
            <a:r>
              <a:rPr lang="en-US" altLang="zh-CN" dirty="0"/>
              <a:t>module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B4E35CA-E4D0-4F3D-909D-54CBDB041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22970"/>
              </p:ext>
            </p:extLst>
          </p:nvPr>
        </p:nvGraphicFramePr>
        <p:xfrm>
          <a:off x="8171681" y="5162658"/>
          <a:ext cx="914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Document" showAsIcon="1" r:id="rId4" imgW="914400" imgH="765646" progId="Word.Document.12">
                  <p:embed/>
                </p:oleObj>
              </mc:Choice>
              <mc:Fallback>
                <p:oleObj name="Document" showAsIcon="1" r:id="rId4" imgW="914400" imgH="7656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1681" y="5162658"/>
                        <a:ext cx="9144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61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AA2F-31F3-4875-B171-4C41D0F1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37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核心模块</a:t>
            </a:r>
            <a:r>
              <a:rPr lang="en-US" altLang="zh-CN" dirty="0" err="1"/>
              <a:t>tapable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C641-AFBA-481D-8B9B-6414DD64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7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Webpack</a:t>
            </a:r>
            <a:r>
              <a:rPr lang="zh-CN" altLang="en-US" dirty="0"/>
              <a:t>从启动到结束整个过程是一个事件接着一个事件触发。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因为背后一套事件机制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核心组件</a:t>
            </a:r>
            <a:r>
              <a:rPr lang="en-US" altLang="zh-CN" dirty="0" err="1"/>
              <a:t>tapable</a:t>
            </a:r>
            <a:r>
              <a:rPr lang="zh-CN" altLang="en-US" dirty="0"/>
              <a:t>提供了事件机制。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396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17F4D-7C2B-4695-A26B-66F83B8B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4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执行一次</a:t>
            </a:r>
            <a:r>
              <a:rPr lang="en-US" altLang="zh-CN" dirty="0"/>
              <a:t>webpack</a:t>
            </a:r>
            <a:r>
              <a:rPr lang="zh-CN" altLang="en-US" dirty="0"/>
              <a:t>的整体事件流为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处理配置文件</a:t>
            </a:r>
            <a:r>
              <a:rPr lang="en-US" altLang="zh-CN" dirty="0"/>
              <a:t>-》</a:t>
            </a:r>
            <a:r>
              <a:rPr lang="zh-CN" altLang="en-US" dirty="0"/>
              <a:t>入口文件位置解析</a:t>
            </a:r>
            <a:r>
              <a:rPr lang="en-US" altLang="zh-CN" dirty="0"/>
              <a:t>-》</a:t>
            </a:r>
            <a:r>
              <a:rPr lang="zh-CN" altLang="en-US" dirty="0"/>
              <a:t>找到应用的</a:t>
            </a:r>
            <a:r>
              <a:rPr lang="en-US" altLang="zh-CN" dirty="0"/>
              <a:t>loaders</a:t>
            </a:r>
            <a:r>
              <a:rPr lang="zh-CN" altLang="en-US" dirty="0"/>
              <a:t>并逐个执行</a:t>
            </a:r>
            <a:r>
              <a:rPr lang="en-US" altLang="zh-CN" dirty="0"/>
              <a:t>》parse</a:t>
            </a:r>
            <a:r>
              <a:rPr lang="zh-CN" altLang="en-US" dirty="0"/>
              <a:t>文件，记录依赖，将文件转为</a:t>
            </a:r>
            <a:r>
              <a:rPr lang="en-US" altLang="zh-CN" dirty="0"/>
              <a:t>module-》</a:t>
            </a:r>
            <a:r>
              <a:rPr lang="zh-CN" altLang="en-US" dirty="0"/>
              <a:t>对依赖位置解析，递归重复执行上面步骤</a:t>
            </a:r>
            <a:r>
              <a:rPr lang="en-US" altLang="zh-CN" dirty="0"/>
              <a:t>-》</a:t>
            </a:r>
            <a:r>
              <a:rPr lang="zh-CN" altLang="en-US" dirty="0"/>
              <a:t>合并</a:t>
            </a:r>
            <a:r>
              <a:rPr lang="en-US" altLang="zh-CN" dirty="0"/>
              <a:t>module</a:t>
            </a:r>
            <a:r>
              <a:rPr lang="zh-CN" altLang="en-US" dirty="0"/>
              <a:t>，整合确定生成哪些最终文件</a:t>
            </a:r>
            <a:r>
              <a:rPr lang="en-US" altLang="zh-CN" dirty="0"/>
              <a:t>=》</a:t>
            </a:r>
            <a:r>
              <a:rPr lang="zh-CN" altLang="en-US" dirty="0"/>
              <a:t>生成最终文件</a:t>
            </a:r>
          </a:p>
        </p:txBody>
      </p:sp>
    </p:spTree>
    <p:extLst>
      <p:ext uri="{BB962C8B-B14F-4D97-AF65-F5344CB8AC3E}">
        <p14:creationId xmlns:p14="http://schemas.microsoft.com/office/powerpoint/2010/main" val="390094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0A99A-2373-48E3-B8E8-2BB7DDA2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21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核心模块</a:t>
            </a:r>
            <a:r>
              <a:rPr lang="en-US" altLang="zh-CN" dirty="0" err="1"/>
              <a:t>tapable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A88C-8269-49B1-AA0A-489B0C1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2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通过在</a:t>
            </a:r>
            <a:r>
              <a:rPr lang="en-US" altLang="zh-CN" dirty="0"/>
              <a:t>webpack</a:t>
            </a:r>
            <a:r>
              <a:rPr lang="zh-CN" altLang="en-US" dirty="0"/>
              <a:t>特定事件阶段添加自定义的事件，就可以扩展整个</a:t>
            </a:r>
            <a:r>
              <a:rPr lang="en-US" altLang="zh-CN" dirty="0"/>
              <a:t>webpack</a:t>
            </a:r>
            <a:r>
              <a:rPr lang="zh-CN" altLang="en-US" dirty="0"/>
              <a:t>的构建流，这也被称为</a:t>
            </a:r>
            <a:r>
              <a:rPr lang="en-US" altLang="zh-CN" dirty="0"/>
              <a:t>webpack</a:t>
            </a:r>
            <a:r>
              <a:rPr lang="zh-CN" altLang="en-US" dirty="0"/>
              <a:t>的插件</a:t>
            </a:r>
            <a:r>
              <a:rPr lang="en-US" altLang="zh-CN" dirty="0"/>
              <a:t>(plugin)</a:t>
            </a:r>
            <a:r>
              <a:rPr lang="zh-CN" altLang="en-US" dirty="0"/>
              <a:t>系统。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这部分功能也依赖于</a:t>
            </a:r>
            <a:r>
              <a:rPr lang="en-US" altLang="zh-CN" dirty="0" err="1"/>
              <a:t>tapable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一个经典的例子是 业务项目代码中使用的</a:t>
            </a:r>
            <a:r>
              <a:rPr lang="en-US" altLang="zh-CN" dirty="0"/>
              <a:t>BuildUploader.js</a:t>
            </a:r>
            <a:r>
              <a:rPr lang="zh-CN" altLang="en-US" dirty="0"/>
              <a:t>文件，在</a:t>
            </a:r>
            <a:r>
              <a:rPr lang="en-US" altLang="zh-CN" dirty="0"/>
              <a:t>webpack</a:t>
            </a:r>
            <a:r>
              <a:rPr lang="zh-CN" altLang="en-US" dirty="0"/>
              <a:t>编译结束的</a:t>
            </a:r>
            <a:r>
              <a:rPr lang="en-US" altLang="zh-CN" dirty="0"/>
              <a:t>done</a:t>
            </a:r>
            <a:r>
              <a:rPr lang="zh-CN" altLang="en-US" dirty="0"/>
              <a:t>事件阶段 调用文件中的上传方法</a:t>
            </a:r>
            <a:r>
              <a:rPr lang="en-US" altLang="zh-CN" dirty="0"/>
              <a:t>—</a:t>
            </a:r>
            <a:r>
              <a:rPr lang="zh-CN" altLang="en-US" dirty="0"/>
              <a:t>读取每个文件，上传到服务器。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AA77556-1093-4EDF-B7FD-61B1F0EECD4B}"/>
                  </a:ext>
                </a:extLst>
              </p14:cNvPr>
              <p14:cNvContentPartPr/>
              <p14:nvPr/>
            </p14:nvContentPartPr>
            <p14:xfrm>
              <a:off x="7883868" y="3000128"/>
              <a:ext cx="2027880" cy="171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AA77556-1093-4EDF-B7FD-61B1F0EEC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5228" y="2991128"/>
                <a:ext cx="20455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52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0A99A-2373-48E3-B8E8-2BB7DDA2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21"/>
            <a:ext cx="10515600" cy="1325563"/>
          </a:xfrm>
        </p:spPr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err="1"/>
              <a:t>tapable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A88C-8269-49B1-AA0A-489B0C1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3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https://github.com/webpack/tapable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tapable</a:t>
            </a:r>
            <a:r>
              <a:rPr lang="zh-CN" altLang="en-US" dirty="0"/>
              <a:t>提供了一套事件机制， （订阅</a:t>
            </a:r>
            <a:r>
              <a:rPr lang="en-US" altLang="zh-CN" dirty="0"/>
              <a:t>-</a:t>
            </a:r>
            <a:r>
              <a:rPr lang="zh-CN" altLang="en-US" dirty="0"/>
              <a:t>发布模式）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首先在事件流中添加事件，然后执行事件流。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事件会按照设定好的顺序触发。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832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CC23-39B0-47F3-B4E2-CEC66933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79" y="311962"/>
            <a:ext cx="10515600" cy="1325563"/>
          </a:xfrm>
        </p:spPr>
        <p:txBody>
          <a:bodyPr/>
          <a:lstStyle/>
          <a:p>
            <a:r>
              <a:rPr lang="zh-CN" altLang="en-US" dirty="0"/>
              <a:t>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AA1E-EFA6-4AB0-A4AE-E3D77C22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打包生成文件分析</a:t>
            </a:r>
          </a:p>
          <a:p>
            <a:pPr marL="0" lv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核心模块 </a:t>
            </a:r>
            <a:r>
              <a:rPr lang="en-US" altLang="zh-CN" dirty="0" err="1"/>
              <a:t>tapable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3.</a:t>
            </a:r>
            <a:r>
              <a:rPr lang="zh-CN" altLang="zh-CN" dirty="0"/>
              <a:t>执行入口</a:t>
            </a:r>
            <a:r>
              <a:rPr lang="zh-CN" altLang="en-US" dirty="0"/>
              <a:t>分析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4.resolve</a:t>
            </a:r>
            <a:r>
              <a:rPr lang="zh-CN" altLang="zh-CN" dirty="0"/>
              <a:t>和</a:t>
            </a:r>
            <a:r>
              <a:rPr lang="en-US" altLang="zh-CN" dirty="0"/>
              <a:t>loader</a:t>
            </a:r>
            <a:r>
              <a:rPr lang="zh-CN" altLang="zh-CN" dirty="0"/>
              <a:t>加载机制 </a:t>
            </a:r>
          </a:p>
          <a:p>
            <a:pPr marL="0" lvl="0" indent="0">
              <a:buNone/>
            </a:pPr>
            <a:r>
              <a:rPr lang="en-US" altLang="zh-CN" dirty="0"/>
              <a:t>5.vue-loader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6.ts-loader</a:t>
            </a:r>
            <a:r>
              <a:rPr lang="zh-CN" altLang="zh-CN" dirty="0"/>
              <a:t>如何应用于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zh-CN" dirty="0"/>
              <a:t>文件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7.module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生成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8.chunk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图生成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9.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文件生成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65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8211F-85E6-4401-8CE7-8372B6D8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tapable</a:t>
            </a:r>
            <a:r>
              <a:rPr lang="zh-CN" altLang="en-US" dirty="0"/>
              <a:t>向外暴露出各种类型的</a:t>
            </a:r>
            <a:r>
              <a:rPr lang="en-US" altLang="zh-CN" dirty="0"/>
              <a:t>hook(</a:t>
            </a:r>
            <a:r>
              <a:rPr lang="zh-CN" altLang="en-US" dirty="0"/>
              <a:t>钩子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EADFD7-4F4F-49F9-9C32-468E95DBC434}"/>
              </a:ext>
            </a:extLst>
          </p:cNvPr>
          <p:cNvSpPr txBox="1"/>
          <p:nvPr/>
        </p:nvSpPr>
        <p:spPr>
          <a:xfrm>
            <a:off x="1077311" y="3179381"/>
            <a:ext cx="6926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Tapable</a:t>
            </a:r>
            <a:r>
              <a:rPr lang="en-US" altLang="zh-CN" dirty="0"/>
              <a:t> </a:t>
            </a:r>
            <a:r>
              <a:rPr lang="zh-CN" altLang="en-US" dirty="0"/>
              <a:t>提供了很多类型的 </a:t>
            </a:r>
            <a:r>
              <a:rPr lang="en-US" altLang="zh-CN" dirty="0"/>
              <a:t>Hook</a:t>
            </a:r>
            <a:r>
              <a:rPr lang="zh-CN" altLang="en-US" dirty="0"/>
              <a:t>，分为同步和异步两个大类</a:t>
            </a:r>
            <a:r>
              <a:rPr lang="en-US" altLang="zh-CN" dirty="0"/>
              <a:t>(</a:t>
            </a:r>
            <a:r>
              <a:rPr lang="zh-CN" altLang="en-US" dirty="0"/>
              <a:t>异步中又区分异步并行和异步串行</a:t>
            </a:r>
            <a:r>
              <a:rPr lang="en-US" altLang="zh-CN" dirty="0"/>
              <a:t>)</a:t>
            </a:r>
            <a:r>
              <a:rPr lang="zh-CN" altLang="en-US" dirty="0"/>
              <a:t>，而根据事件执行的终止条件的不同，由衍生出 </a:t>
            </a:r>
            <a:r>
              <a:rPr lang="en-US" altLang="zh-CN" dirty="0"/>
              <a:t>Bail/Waterfall/Loop </a:t>
            </a:r>
            <a:r>
              <a:rPr lang="zh-CN" altLang="en-US" dirty="0"/>
              <a:t>类型。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具体在代码里给大家演示：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4BA512-E89B-4480-AD88-1A65B6CD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16" y="2719578"/>
            <a:ext cx="2992784" cy="27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3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F5B48-485D-4108-A0A9-00E2681D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EventEmitter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E53C3-B921-413F-B850-45FB261C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EventEmitter</a:t>
            </a:r>
            <a:r>
              <a:rPr lang="en-US" altLang="zh-CN" dirty="0"/>
              <a:t>{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constructor(){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emit(){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on(){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5FA34B-1926-4C12-832D-DFA1EAB5EBDC}"/>
              </a:ext>
            </a:extLst>
          </p:cNvPr>
          <p:cNvSpPr txBox="1"/>
          <p:nvPr/>
        </p:nvSpPr>
        <p:spPr>
          <a:xfrm>
            <a:off x="6243145" y="1650123"/>
            <a:ext cx="431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Tapable</a:t>
            </a:r>
            <a:r>
              <a:rPr lang="zh-CN" altLang="en-US" dirty="0"/>
              <a:t>类似于</a:t>
            </a:r>
            <a:r>
              <a:rPr lang="en-US" altLang="zh-CN" dirty="0" err="1"/>
              <a:t>EventEmitter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提供了事件机制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 err="1"/>
              <a:t>EventEmitter</a:t>
            </a:r>
            <a:r>
              <a:rPr lang="zh-CN" altLang="en-US" dirty="0"/>
              <a:t>的</a:t>
            </a:r>
            <a:r>
              <a:rPr lang="en-US" altLang="zh-CN" dirty="0"/>
              <a:t>loop</a:t>
            </a:r>
            <a:r>
              <a:rPr lang="zh-CN" altLang="en-US" dirty="0"/>
              <a:t>不同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Tapable</a:t>
            </a:r>
            <a:r>
              <a:rPr lang="zh-CN" altLang="en-US" dirty="0"/>
              <a:t>会编译生成静态代码</a:t>
            </a:r>
            <a:endParaRPr lang="en-US" altLang="zh-CN" dirty="0"/>
          </a:p>
          <a:p>
            <a:r>
              <a:rPr lang="zh-CN" altLang="en-US" dirty="0"/>
              <a:t>使整个事件流执行效率达到最优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B0361-8BF1-46B3-B651-656EC2521BFD}"/>
              </a:ext>
            </a:extLst>
          </p:cNvPr>
          <p:cNvSpPr txBox="1"/>
          <p:nvPr/>
        </p:nvSpPr>
        <p:spPr>
          <a:xfrm>
            <a:off x="6243145" y="5113282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https://github.com/webpack/tapable/issues/62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55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F5B48-485D-4108-A0A9-00E2681D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Tapable</a:t>
            </a:r>
            <a:r>
              <a:rPr lang="zh-CN" altLang="en-US" dirty="0"/>
              <a:t>生成静态文件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E53C3-B921-413F-B850-45FB261C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这一篇介绍以下代码中大概的几个文件。。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是怎么生成</a:t>
            </a:r>
            <a:r>
              <a:rPr lang="en-US" altLang="zh-CN" dirty="0"/>
              <a:t>factory</a:t>
            </a:r>
          </a:p>
          <a:p>
            <a:pPr marL="0" indent="0">
              <a:buNone/>
            </a:pPr>
            <a:r>
              <a:rPr lang="zh-CN" altLang="en-US" dirty="0"/>
              <a:t>懒编译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348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0A99A-2373-48E3-B8E8-2BB7DDA2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21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Tapable</a:t>
            </a:r>
            <a:r>
              <a:rPr lang="zh-CN" altLang="en-US" dirty="0"/>
              <a:t>生成静态文件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A88C-8269-49B1-AA0A-489B0C1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4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Tapable</a:t>
            </a:r>
            <a:r>
              <a:rPr lang="zh-CN" altLang="en-US" dirty="0"/>
              <a:t>生成静态静态文件示例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DA946-7585-4CCC-96FA-31344DB4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42" y="3429000"/>
            <a:ext cx="3058597" cy="26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9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AA2F-31F3-4875-B171-4C41D0F1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执行入口分析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C641-AFBA-481D-8B9B-6414DD64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986" y="1781502"/>
            <a:ext cx="4763814" cy="3801625"/>
          </a:xfrm>
        </p:spPr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命令用命令行执行了</a:t>
            </a:r>
            <a:r>
              <a:rPr lang="en-US" altLang="zh-CN" dirty="0" err="1"/>
              <a:t>node_modules</a:t>
            </a:r>
            <a:r>
              <a:rPr lang="en-US" altLang="zh-CN" dirty="0"/>
              <a:t>/.bin</a:t>
            </a:r>
            <a:r>
              <a:rPr lang="zh-CN" altLang="en-US" dirty="0"/>
              <a:t>下的</a:t>
            </a:r>
            <a:r>
              <a:rPr lang="en-US" altLang="zh-CN" dirty="0"/>
              <a:t>webpack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脚本内容是使用</a:t>
            </a:r>
            <a:r>
              <a:rPr lang="en-US" altLang="zh-CN" dirty="0"/>
              <a:t>node</a:t>
            </a:r>
            <a:r>
              <a:rPr lang="zh-CN" altLang="en-US" dirty="0"/>
              <a:t>命令执行</a:t>
            </a:r>
            <a:r>
              <a:rPr lang="en-US" altLang="zh-CN" dirty="0"/>
              <a:t>/webpack/bin/webpack.js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76C8CB-C00B-4482-B6EE-59B7262D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08" y="1643549"/>
            <a:ext cx="5050322" cy="3193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9A648B-C4A8-4E7E-8728-945AB916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8" y="5020482"/>
            <a:ext cx="5175021" cy="160377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EC8FF2E-1AF6-4360-AEC3-E1FC9D38E7C2}"/>
              </a:ext>
            </a:extLst>
          </p:cNvPr>
          <p:cNvGrpSpPr/>
          <p:nvPr/>
        </p:nvGrpSpPr>
        <p:grpSpPr>
          <a:xfrm>
            <a:off x="3699851" y="4977469"/>
            <a:ext cx="880200" cy="224280"/>
            <a:chOff x="3699851" y="4977469"/>
            <a:chExt cx="88020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06F20FB-816D-423C-B3E5-20A7D04C1C1A}"/>
                    </a:ext>
                  </a:extLst>
                </p14:cNvPr>
                <p14:cNvContentPartPr/>
                <p14:nvPr/>
              </p14:nvContentPartPr>
              <p14:xfrm>
                <a:off x="3699851" y="5112109"/>
                <a:ext cx="127800" cy="896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06F20FB-816D-423C-B3E5-20A7D04C1C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1211" y="5103469"/>
                  <a:ext cx="145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56F33A1-7318-4577-BBE8-0BD6268F5B5B}"/>
                    </a:ext>
                  </a:extLst>
                </p14:cNvPr>
                <p14:cNvContentPartPr/>
                <p14:nvPr/>
              </p14:nvContentPartPr>
              <p14:xfrm>
                <a:off x="3876611" y="5063869"/>
                <a:ext cx="10800" cy="25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56F33A1-7318-4577-BBE8-0BD6268F5B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67971" y="5054869"/>
                  <a:ext cx="28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45B93BD2-C806-4931-B1FF-061F56067F83}"/>
                    </a:ext>
                  </a:extLst>
                </p14:cNvPr>
                <p14:cNvContentPartPr/>
                <p14:nvPr/>
              </p14:nvContentPartPr>
              <p14:xfrm>
                <a:off x="3872291" y="5101669"/>
                <a:ext cx="164160" cy="74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45B93BD2-C806-4931-B1FF-061F56067F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3291" y="5093029"/>
                  <a:ext cx="181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AF8BCB6-7C94-4342-9B71-E0DD7255383E}"/>
                    </a:ext>
                  </a:extLst>
                </p14:cNvPr>
                <p14:cNvContentPartPr/>
                <p14:nvPr/>
              </p14:nvContentPartPr>
              <p14:xfrm>
                <a:off x="4086131" y="4977469"/>
                <a:ext cx="89280" cy="2041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AF8BCB6-7C94-4342-9B71-E0DD725538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7491" y="4968829"/>
                  <a:ext cx="106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4F86CFE-9D4A-434C-B024-8879814137A2}"/>
                    </a:ext>
                  </a:extLst>
                </p14:cNvPr>
                <p14:cNvContentPartPr/>
                <p14:nvPr/>
              </p14:nvContentPartPr>
              <p14:xfrm>
                <a:off x="4219331" y="5078269"/>
                <a:ext cx="56880" cy="734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4F86CFE-9D4A-434C-B024-8879814137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0691" y="5069629"/>
                  <a:ext cx="74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E6FC9FD-871F-4F76-A003-5F42803FD974}"/>
                    </a:ext>
                  </a:extLst>
                </p14:cNvPr>
                <p14:cNvContentPartPr/>
                <p14:nvPr/>
              </p14:nvContentPartPr>
              <p14:xfrm>
                <a:off x="4322651" y="5053789"/>
                <a:ext cx="98280" cy="903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E6FC9FD-871F-4F76-A003-5F42803FD9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14011" y="5044789"/>
                  <a:ext cx="115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703762A-B88A-41BC-A2BF-8EB8BCEEFCAC}"/>
                    </a:ext>
                  </a:extLst>
                </p14:cNvPr>
                <p14:cNvContentPartPr/>
                <p14:nvPr/>
              </p14:nvContentPartPr>
              <p14:xfrm>
                <a:off x="4497611" y="4984669"/>
                <a:ext cx="82440" cy="1616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703762A-B88A-41BC-A2BF-8EB8BCEEFC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8971" y="4975669"/>
                  <a:ext cx="10008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02C57B-6138-4793-9D1D-EDAA9B17EF66}"/>
              </a:ext>
            </a:extLst>
          </p:cNvPr>
          <p:cNvGrpSpPr/>
          <p:nvPr/>
        </p:nvGrpSpPr>
        <p:grpSpPr>
          <a:xfrm>
            <a:off x="3800804" y="2003127"/>
            <a:ext cx="437040" cy="158400"/>
            <a:chOff x="3800804" y="2003127"/>
            <a:chExt cx="43704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6A9A681-B5EB-4C56-92E3-E40B61967759}"/>
                    </a:ext>
                  </a:extLst>
                </p14:cNvPr>
                <p14:cNvContentPartPr/>
                <p14:nvPr/>
              </p14:nvContentPartPr>
              <p14:xfrm>
                <a:off x="3800804" y="2003127"/>
                <a:ext cx="121320" cy="1584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6A9A681-B5EB-4C56-92E3-E40B619677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1804" y="1994127"/>
                  <a:ext cx="138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E8B1514-D2DD-4F90-911E-C1B83E27B11B}"/>
                    </a:ext>
                  </a:extLst>
                </p14:cNvPr>
                <p14:cNvContentPartPr/>
                <p14:nvPr/>
              </p14:nvContentPartPr>
              <p14:xfrm>
                <a:off x="3964244" y="2067927"/>
                <a:ext cx="84240" cy="648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E8B1514-D2DD-4F90-911E-C1B83E27B1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5244" y="2058927"/>
                  <a:ext cx="101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4774F7D-D1FD-4871-B2C2-1071EDC340A5}"/>
                    </a:ext>
                  </a:extLst>
                </p14:cNvPr>
                <p14:cNvContentPartPr/>
                <p14:nvPr/>
              </p14:nvContentPartPr>
              <p14:xfrm>
                <a:off x="4090604" y="2017527"/>
                <a:ext cx="8640" cy="147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4774F7D-D1FD-4871-B2C2-1071EDC340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81604" y="2008887"/>
                  <a:ext cx="26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D5F0F36-CBA5-4C33-9661-8F8D2B6EF1C1}"/>
                    </a:ext>
                  </a:extLst>
                </p14:cNvPr>
                <p14:cNvContentPartPr/>
                <p14:nvPr/>
              </p14:nvContentPartPr>
              <p14:xfrm>
                <a:off x="4057484" y="2053167"/>
                <a:ext cx="64440" cy="74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D5F0F36-CBA5-4C33-9661-8F8D2B6EF1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8844" y="2044167"/>
                  <a:ext cx="8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7152143-DFCE-4CFC-85FA-A43685B87042}"/>
                    </a:ext>
                  </a:extLst>
                </p14:cNvPr>
                <p14:cNvContentPartPr/>
                <p14:nvPr/>
              </p14:nvContentPartPr>
              <p14:xfrm>
                <a:off x="4178804" y="2020767"/>
                <a:ext cx="59040" cy="842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7152143-DFCE-4CFC-85FA-A43685B870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70164" y="2012127"/>
                  <a:ext cx="76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0B99673-6F1C-4CD0-8D9E-7EC2032444F9}"/>
                    </a:ext>
                  </a:extLst>
                </p14:cNvPr>
                <p14:cNvContentPartPr/>
                <p14:nvPr/>
              </p14:nvContentPartPr>
              <p14:xfrm>
                <a:off x="4179524" y="2035887"/>
                <a:ext cx="48600" cy="990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0B99673-6F1C-4CD0-8D9E-7EC2032444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0884" y="2027247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83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AA2F-31F3-4875-B171-4C41D0F1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执行入口分析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C641-AFBA-481D-8B9B-6414DD64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986" y="1781502"/>
            <a:ext cx="4763814" cy="3801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/webpack/bin/webpack.js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FC39E26-B4A0-4F62-BC80-E15626D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1" y="1781502"/>
            <a:ext cx="5185413" cy="4641586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CC3AE072-4CEF-498E-9A6F-58A42803772E}"/>
              </a:ext>
            </a:extLst>
          </p:cNvPr>
          <p:cNvGrpSpPr/>
          <p:nvPr/>
        </p:nvGrpSpPr>
        <p:grpSpPr>
          <a:xfrm>
            <a:off x="3342846" y="4328194"/>
            <a:ext cx="2413440" cy="1529280"/>
            <a:chOff x="3342846" y="4328194"/>
            <a:chExt cx="2413440" cy="15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867E1EE1-BDC1-4C61-8D87-597691E3DE43}"/>
                    </a:ext>
                  </a:extLst>
                </p14:cNvPr>
                <p14:cNvContentPartPr/>
                <p14:nvPr/>
              </p14:nvContentPartPr>
              <p14:xfrm>
                <a:off x="3342846" y="4328194"/>
                <a:ext cx="1804680" cy="7408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867E1EE1-BDC1-4C61-8D87-597691E3DE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34206" y="4319194"/>
                  <a:ext cx="182232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F5473A93-143F-483E-9574-13BE22DB1E7F}"/>
                    </a:ext>
                  </a:extLst>
                </p14:cNvPr>
                <p14:cNvContentPartPr/>
                <p14:nvPr/>
              </p14:nvContentPartPr>
              <p14:xfrm>
                <a:off x="3432846" y="5178874"/>
                <a:ext cx="2323440" cy="6786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F5473A93-143F-483E-9574-13BE22DB1E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4206" y="5170234"/>
                  <a:ext cx="2341080" cy="696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41EAAE7-8111-41C2-8C16-1D3D488AB13E}"/>
              </a:ext>
            </a:extLst>
          </p:cNvPr>
          <p:cNvSpPr txBox="1"/>
          <p:nvPr/>
        </p:nvSpPr>
        <p:spPr>
          <a:xfrm>
            <a:off x="6485466" y="4787899"/>
            <a:ext cx="463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脚本首先会判断是否安装了</a:t>
            </a:r>
            <a:r>
              <a:rPr lang="en-US" altLang="zh-CN" dirty="0"/>
              <a:t>webpack-cli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作为</a:t>
            </a:r>
            <a:r>
              <a:rPr lang="en-US" altLang="zh-CN" dirty="0"/>
              <a:t>peer dependency,</a:t>
            </a:r>
            <a:r>
              <a:rPr lang="zh-CN" altLang="en-US" dirty="0"/>
              <a:t>如果安装了，</a:t>
            </a:r>
            <a:endParaRPr lang="en-US" altLang="zh-CN" dirty="0"/>
          </a:p>
          <a:p>
            <a:r>
              <a:rPr lang="zh-CN" altLang="en-US" dirty="0"/>
              <a:t>会去</a:t>
            </a:r>
            <a:r>
              <a:rPr lang="en-US" altLang="zh-CN" dirty="0"/>
              <a:t>require( webpack-cli</a:t>
            </a:r>
            <a:r>
              <a:rPr lang="zh-CN" altLang="en-US" dirty="0"/>
              <a:t>的</a:t>
            </a:r>
            <a:r>
              <a:rPr lang="en-US" altLang="zh-CN" dirty="0"/>
              <a:t>bin</a:t>
            </a:r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4291665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AA2F-31F3-4875-B171-4C41D0F1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Webpack-cli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C641-AFBA-481D-8B9B-6414DD64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986" y="1781502"/>
            <a:ext cx="4763814" cy="3801625"/>
          </a:xfrm>
        </p:spPr>
        <p:txBody>
          <a:bodyPr/>
          <a:lstStyle/>
          <a:p>
            <a:r>
              <a:rPr lang="en-US" altLang="zh-CN" dirty="0"/>
              <a:t>Webpack-cli</a:t>
            </a:r>
            <a:r>
              <a:rPr lang="zh-CN" altLang="en-US" dirty="0"/>
              <a:t>会抓取命令行中输入的参数，并且会尝试读取当前项目根目录的</a:t>
            </a:r>
            <a:r>
              <a:rPr lang="en-US" altLang="zh-CN" dirty="0"/>
              <a:t>webpack.config.js</a:t>
            </a:r>
            <a:r>
              <a:rPr lang="zh-CN" altLang="en-US" dirty="0"/>
              <a:t>，创建为</a:t>
            </a:r>
            <a:r>
              <a:rPr lang="en-US" altLang="zh-CN" dirty="0"/>
              <a:t>options</a:t>
            </a:r>
            <a:r>
              <a:rPr lang="zh-CN" altLang="en-US" dirty="0"/>
              <a:t>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294824-13F3-4B75-ADA0-3C3D3EF9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24" y="1800488"/>
            <a:ext cx="4849418" cy="13716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8BFB21-1AD3-4A01-A460-C9699464C16B}"/>
              </a:ext>
            </a:extLst>
          </p:cNvPr>
          <p:cNvSpPr txBox="1"/>
          <p:nvPr/>
        </p:nvSpPr>
        <p:spPr>
          <a:xfrm>
            <a:off x="639233" y="3826277"/>
            <a:ext cx="225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convert-argv.js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97AD3-44F7-4663-8D8B-EBF1C88FE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72" y="4286423"/>
            <a:ext cx="7166747" cy="5542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538103-7435-464B-83E7-ADC77A2431C9}"/>
              </a:ext>
            </a:extLst>
          </p:cNvPr>
          <p:cNvSpPr txBox="1"/>
          <p:nvPr/>
        </p:nvSpPr>
        <p:spPr>
          <a:xfrm>
            <a:off x="639233" y="1703829"/>
            <a:ext cx="225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39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9D53-D73D-4642-B942-4A2CF54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执行入口 </a:t>
            </a:r>
            <a:r>
              <a:rPr lang="en-US" altLang="zh-CN" dirty="0" err="1"/>
              <a:t>compiler.run</a:t>
            </a:r>
            <a:r>
              <a:rPr lang="en-US" altLang="zh-CN" dirty="0"/>
              <a:t>(callback)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36CD15-3B46-4486-BDCB-5A1B19FE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035"/>
            <a:ext cx="6016742" cy="4083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C0FEF2-4812-45E3-BFD2-40334F53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86" y="1634715"/>
            <a:ext cx="4177427" cy="35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9D53-D73D-4642-B942-4A2CF54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/webpack/lib/webpack.js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034DD1-4705-4E95-A697-9D7CD58ADAA8}"/>
              </a:ext>
            </a:extLst>
          </p:cNvPr>
          <p:cNvSpPr txBox="1"/>
          <p:nvPr/>
        </p:nvSpPr>
        <p:spPr>
          <a:xfrm>
            <a:off x="6274676" y="1933903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 </a:t>
            </a:r>
            <a:r>
              <a:rPr lang="en-US" altLang="zh-CN" dirty="0"/>
              <a:t>webpack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如果没有传入</a:t>
            </a:r>
            <a:r>
              <a:rPr lang="en-US" altLang="zh-CN" dirty="0"/>
              <a:t>callback</a:t>
            </a:r>
            <a:r>
              <a:rPr lang="zh-CN" altLang="en-US" dirty="0"/>
              <a:t>，会返回一个</a:t>
            </a:r>
            <a:r>
              <a:rPr lang="en-US" altLang="zh-CN" dirty="0"/>
              <a:t>compiler</a:t>
            </a:r>
          </a:p>
          <a:p>
            <a:r>
              <a:rPr lang="zh-CN" altLang="en-US" dirty="0"/>
              <a:t>否则就执行了</a:t>
            </a:r>
            <a:r>
              <a:rPr lang="en-US" altLang="zh-CN" dirty="0" err="1"/>
              <a:t>compiler.run</a:t>
            </a:r>
            <a:r>
              <a:rPr lang="en-US" altLang="zh-CN" dirty="0"/>
              <a:t>(</a:t>
            </a:r>
            <a:r>
              <a:rPr lang="en-US" altLang="zh-CN" dirty="0" err="1"/>
              <a:t>callbaack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9FF51C-48A7-4E1A-93B7-F5E783DC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75" y="2384532"/>
            <a:ext cx="4963725" cy="36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1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9D53-D73D-4642-B942-4A2CF54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/webpack/lib/Compiler.js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034DD1-4705-4E95-A697-9D7CD58ADAA8}"/>
              </a:ext>
            </a:extLst>
          </p:cNvPr>
          <p:cNvSpPr txBox="1"/>
          <p:nvPr/>
        </p:nvSpPr>
        <p:spPr>
          <a:xfrm>
            <a:off x="979248" y="5050220"/>
            <a:ext cx="344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在这里可以看到</a:t>
            </a:r>
            <a:r>
              <a:rPr lang="en-US" altLang="zh-CN" dirty="0"/>
              <a:t>run</a:t>
            </a:r>
            <a:r>
              <a:rPr lang="zh-CN" altLang="en-US" dirty="0"/>
              <a:t>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73FC6-C708-42CB-AA89-AC358E81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48" y="1845783"/>
            <a:ext cx="3685557" cy="202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B47A5B-3ADD-4B6B-B6CF-0E5E37E0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290" y="1601350"/>
            <a:ext cx="6009814" cy="40942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3875967-CFC3-4976-B182-3F489E00C9CB}"/>
                  </a:ext>
                </a:extLst>
              </p14:cNvPr>
              <p14:cNvContentPartPr/>
              <p14:nvPr/>
            </p14:nvContentPartPr>
            <p14:xfrm>
              <a:off x="3628668" y="3353288"/>
              <a:ext cx="903600" cy="268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3875967-CFC3-4976-B182-3F489E00C9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9668" y="3344648"/>
                <a:ext cx="92124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92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0A99A-2373-48E3-B8E8-2BB7DDA2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789"/>
            <a:ext cx="10515600" cy="1325563"/>
          </a:xfrm>
        </p:spPr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A88C-8269-49B1-AA0A-489B0C1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11" y="2077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Webpack</a:t>
            </a:r>
            <a:r>
              <a:rPr lang="zh-CN" altLang="en-US" dirty="0"/>
              <a:t>是一个模块打包工具</a:t>
            </a:r>
            <a:r>
              <a:rPr lang="en-US" altLang="zh-CN" dirty="0"/>
              <a:t>(module bundler)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Webpack</a:t>
            </a:r>
            <a:r>
              <a:rPr lang="zh-CN" altLang="en-US" dirty="0"/>
              <a:t>可以 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CommonJS</a:t>
            </a:r>
            <a:r>
              <a:rPr lang="zh-CN" altLang="en-US" dirty="0"/>
              <a:t>模块风格代码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/>
              <a:t>require(‘..   , </a:t>
            </a:r>
            <a:r>
              <a:rPr lang="en-US" altLang="zh-CN" dirty="0" err="1"/>
              <a:t>module.export</a:t>
            </a:r>
            <a:r>
              <a:rPr lang="en-US" altLang="zh-CN" dirty="0"/>
              <a:t> ..)</a:t>
            </a:r>
            <a:r>
              <a:rPr lang="zh-CN" altLang="en-US" dirty="0"/>
              <a:t>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ESModule</a:t>
            </a:r>
            <a:r>
              <a:rPr lang="zh-CN" altLang="en-US" dirty="0"/>
              <a:t>风格代码</a:t>
            </a:r>
            <a:r>
              <a:rPr lang="en-US" altLang="zh-CN" dirty="0"/>
              <a:t>(import .. export ..)</a:t>
            </a:r>
          </a:p>
          <a:p>
            <a:pPr marL="0" indent="0">
              <a:buNone/>
            </a:pPr>
            <a:r>
              <a:rPr lang="zh-CN" altLang="en-US" dirty="0"/>
              <a:t>打包成可以被现代浏览器直接嵌入使用的</a:t>
            </a:r>
            <a:r>
              <a:rPr lang="en-US" altLang="zh-CN" dirty="0" err="1"/>
              <a:t>javascript</a:t>
            </a:r>
            <a:r>
              <a:rPr lang="zh-CN" altLang="en-US" dirty="0"/>
              <a:t>脚本。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048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9D53-D73D-4642-B942-4A2CF54A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256"/>
            <a:ext cx="10515600" cy="1325563"/>
          </a:xfrm>
        </p:spPr>
        <p:txBody>
          <a:bodyPr/>
          <a:lstStyle/>
          <a:p>
            <a:r>
              <a:rPr lang="en-US" altLang="zh-CN" dirty="0"/>
              <a:t>Resolve</a:t>
            </a:r>
            <a:r>
              <a:rPr lang="zh-CN" altLang="en-US" dirty="0"/>
              <a:t>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546BF-370F-452D-A738-67F21227E6FB}"/>
              </a:ext>
            </a:extLst>
          </p:cNvPr>
          <p:cNvSpPr txBox="1"/>
          <p:nvPr/>
        </p:nvSpPr>
        <p:spPr>
          <a:xfrm>
            <a:off x="1114097" y="2159876"/>
            <a:ext cx="531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Webpack</a:t>
            </a:r>
          </a:p>
          <a:p>
            <a:endParaRPr lang="en-US" altLang="zh-CN" dirty="0"/>
          </a:p>
          <a:p>
            <a:r>
              <a:rPr lang="zh-CN" altLang="en-US" dirty="0"/>
              <a:t>对于文件路径的解析需要有一套自己的规则，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5E059F-816F-4F75-9152-925C7210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646" y="846303"/>
            <a:ext cx="5659963" cy="23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AA2F-31F3-4875-B171-4C41D0F1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4.Resolve</a:t>
            </a:r>
            <a:r>
              <a:rPr lang="zh-CN" altLang="en-US" dirty="0"/>
              <a:t>与</a:t>
            </a:r>
            <a:r>
              <a:rPr lang="en-US" altLang="zh-CN" dirty="0"/>
              <a:t>loader</a:t>
            </a:r>
            <a:r>
              <a:rPr lang="zh-CN" altLang="en-US" dirty="0"/>
              <a:t>加载机制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C641-AFBA-481D-8B9B-6414DD64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57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9D53-D73D-4642-B942-4A2CF54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3CF39-7C6A-46A3-9DF9-1522E38F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作为现代前端工程中的重要的打包工具，不仅限于</a:t>
            </a:r>
            <a:r>
              <a:rPr lang="en-US" altLang="zh-CN" dirty="0"/>
              <a:t>JavaScript</a:t>
            </a:r>
            <a:r>
              <a:rPr lang="zh-CN" altLang="en-US" dirty="0"/>
              <a:t>，通过插件系统，实现了对图片、字体等其他格式文件的处理，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附带的</a:t>
            </a:r>
            <a:r>
              <a:rPr lang="en-US" altLang="zh-CN" dirty="0"/>
              <a:t>webpack-dev-server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66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AA2F-31F3-4875-B171-4C41D0F1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4.Resolve</a:t>
            </a:r>
            <a:r>
              <a:rPr lang="zh-CN" altLang="en-US" dirty="0"/>
              <a:t>与</a:t>
            </a:r>
            <a:r>
              <a:rPr lang="en-US" altLang="zh-CN" dirty="0"/>
              <a:t>loader</a:t>
            </a:r>
            <a:r>
              <a:rPr lang="zh-CN" altLang="en-US" dirty="0"/>
              <a:t>加载机制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C641-AFBA-481D-8B9B-6414DD64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55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AA2F-31F3-4875-B171-4C41D0F1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5.vue-loader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C641-AFBA-481D-8B9B-6414DD64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Vue-cli</a:t>
            </a:r>
            <a:r>
              <a:rPr lang="zh-CN" altLang="en-US" dirty="0"/>
              <a:t>是一个快速生成</a:t>
            </a:r>
            <a:r>
              <a:rPr lang="en-US" altLang="zh-CN" dirty="0"/>
              <a:t>Vue</a:t>
            </a:r>
            <a:r>
              <a:rPr lang="zh-CN" altLang="en-US" dirty="0"/>
              <a:t>项目的命令行工具，相比于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create-react-app</a:t>
            </a:r>
            <a:r>
              <a:rPr lang="zh-CN" altLang="en-US" dirty="0"/>
              <a:t> ，工程里集成了各种各样你想用或不想用的工具。</a:t>
            </a:r>
            <a:r>
              <a:rPr lang="en-US" altLang="zh-CN" dirty="0"/>
              <a:t>webpack</a:t>
            </a:r>
            <a:r>
              <a:rPr lang="zh-CN" altLang="en-US" dirty="0"/>
              <a:t>的配置可以直接用</a:t>
            </a:r>
            <a:r>
              <a:rPr lang="en-US" altLang="zh-CN" b="1" dirty="0"/>
              <a:t>webpack-chain</a:t>
            </a:r>
            <a:r>
              <a:rPr lang="zh-CN" altLang="en-US" dirty="0"/>
              <a:t>来进行配置，环境变量可以直接用</a:t>
            </a:r>
            <a:r>
              <a:rPr lang="en-US" altLang="zh-CN" b="1" dirty="0" err="1"/>
              <a:t>dotenv</a:t>
            </a:r>
            <a:r>
              <a:rPr lang="zh-CN" altLang="en-US" dirty="0"/>
              <a:t>来设置。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Vue.js</a:t>
            </a:r>
            <a:r>
              <a:rPr lang="zh-CN" altLang="en-US" dirty="0"/>
              <a:t>的语法简单，借鉴了</a:t>
            </a:r>
            <a:r>
              <a:rPr lang="en-US" altLang="zh-CN" dirty="0" err="1"/>
              <a:t>webcomponent</a:t>
            </a:r>
            <a:r>
              <a:rPr lang="zh-CN" altLang="en-US" dirty="0"/>
              <a:t>的思想，使用模板，</a:t>
            </a:r>
            <a:r>
              <a:rPr lang="en-US" altLang="zh-CN" dirty="0"/>
              <a:t>script</a:t>
            </a:r>
            <a:r>
              <a:rPr lang="zh-CN" altLang="en-US" dirty="0"/>
              <a:t>，</a:t>
            </a:r>
            <a:r>
              <a:rPr lang="en-US" altLang="zh-CN" dirty="0"/>
              <a:t>style</a:t>
            </a:r>
            <a:r>
              <a:rPr lang="zh-CN" altLang="en-US" dirty="0"/>
              <a:t>三个部分来书写代码，并提出了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单文件组件的概念。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Vue</a:t>
            </a:r>
            <a:r>
              <a:rPr lang="zh-CN" altLang="en-US" dirty="0"/>
              <a:t>双向绑定的语法非常友好。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下面讲如何处理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单文件组件。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579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0348C-1E6B-449B-A64C-31B05787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6.ts-loader</a:t>
            </a:r>
            <a:r>
              <a:rPr lang="zh-CN" altLang="en-US" dirty="0"/>
              <a:t>如何应用于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0A5D0-FDE9-4867-A5EA-9C17D757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48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0A5D0-FDE9-4867-A5EA-9C17D757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547" y="23568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参考资料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hlinkClick r:id="rId2"/>
              </a:rPr>
              <a:t>https://juejin.im/post/5bf7c2186fb9a049fd0f7e8a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49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715D-8D65-48D7-8D0C-C09E817D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436" y="2854841"/>
            <a:ext cx="6994451" cy="786921"/>
          </a:xfrm>
        </p:spPr>
        <p:txBody>
          <a:bodyPr/>
          <a:lstStyle/>
          <a:p>
            <a:r>
              <a:rPr lang="zh-CN" altLang="en-US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5509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0A99A-2373-48E3-B8E8-2BB7DDA2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1.Webpack</a:t>
            </a:r>
            <a:r>
              <a:rPr lang="zh-CN" altLang="en-US" dirty="0"/>
              <a:t>打包分析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A88C-8269-49B1-AA0A-489B0C1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19" y="1825625"/>
            <a:ext cx="10465981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最简单的单文件打包分析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引入依赖的打包分析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动态引入依赖</a:t>
            </a:r>
            <a:r>
              <a:rPr lang="en-US" altLang="zh-CN" dirty="0"/>
              <a:t> </a:t>
            </a:r>
            <a:r>
              <a:rPr lang="zh-CN" altLang="en-US" dirty="0"/>
              <a:t>打包文件分析（代码分割）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动态引入多个依赖文件分析 （代码分割）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多入口打包文件分析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0A5F7EC0-360D-42DB-B613-9C21EF321B50}"/>
                  </a:ext>
                </a:extLst>
              </p14:cNvPr>
              <p14:cNvContentPartPr/>
              <p14:nvPr/>
            </p14:nvContentPartPr>
            <p14:xfrm>
              <a:off x="7775469" y="2413478"/>
              <a:ext cx="466560" cy="27356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0A5F7EC0-360D-42DB-B613-9C21EF321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6469" y="2404478"/>
                <a:ext cx="484200" cy="27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274CDB9B-233D-4A62-B1EE-D3A5EAB33460}"/>
                  </a:ext>
                </a:extLst>
              </p14:cNvPr>
              <p14:cNvContentPartPr/>
              <p14:nvPr/>
            </p14:nvContentPartPr>
            <p14:xfrm>
              <a:off x="8923583" y="3839542"/>
              <a:ext cx="58680" cy="1512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274CDB9B-233D-4A62-B1EE-D3A5EAB334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4583" y="3830542"/>
                <a:ext cx="763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E39E6E7A-9A1F-42CA-B9D6-2EC254206996}"/>
                  </a:ext>
                </a:extLst>
              </p14:cNvPr>
              <p14:cNvContentPartPr/>
              <p14:nvPr/>
            </p14:nvContentPartPr>
            <p14:xfrm>
              <a:off x="7754759" y="2409975"/>
              <a:ext cx="52920" cy="3600"/>
            </p14:xfrm>
          </p:contentPart>
        </mc:Choice>
        <mc:Fallback xmlns=""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E39E6E7A-9A1F-42CA-B9D6-2EC2542069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6119" y="2400975"/>
                <a:ext cx="7056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8787E4B8-6492-4F37-BAA1-88EF8987E7AA}"/>
              </a:ext>
            </a:extLst>
          </p:cNvPr>
          <p:cNvGrpSpPr/>
          <p:nvPr/>
        </p:nvGrpSpPr>
        <p:grpSpPr>
          <a:xfrm>
            <a:off x="7752912" y="2411895"/>
            <a:ext cx="129960" cy="26640"/>
            <a:chOff x="7752912" y="2411895"/>
            <a:chExt cx="12996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47F3083B-4BEF-48A1-A192-0C8023FB5151}"/>
                    </a:ext>
                  </a:extLst>
                </p14:cNvPr>
                <p14:cNvContentPartPr/>
                <p14:nvPr/>
              </p14:nvContentPartPr>
              <p14:xfrm>
                <a:off x="7772712" y="2411895"/>
                <a:ext cx="69480" cy="324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47F3083B-4BEF-48A1-A192-0C8023FB51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4072" y="2402895"/>
                  <a:ext cx="87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BA98EBA0-3DE0-4A5C-84F2-556ED8F2CC5D}"/>
                    </a:ext>
                  </a:extLst>
                </p14:cNvPr>
                <p14:cNvContentPartPr/>
                <p14:nvPr/>
              </p14:nvContentPartPr>
              <p14:xfrm>
                <a:off x="7807992" y="2414055"/>
                <a:ext cx="44280" cy="792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BA98EBA0-3DE0-4A5C-84F2-556ED8F2CC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98992" y="2405055"/>
                  <a:ext cx="61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FDA422F4-4215-4243-864B-A264BB15AE6E}"/>
                    </a:ext>
                  </a:extLst>
                </p14:cNvPr>
                <p14:cNvContentPartPr/>
                <p14:nvPr/>
              </p14:nvContentPartPr>
              <p14:xfrm>
                <a:off x="7799712" y="2417655"/>
                <a:ext cx="54720" cy="12240"/>
              </p14:xfrm>
            </p:contentPart>
          </mc:Choice>
          <mc:Fallback xmlns=""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FDA422F4-4215-4243-864B-A264BB15AE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0712" y="2408655"/>
                  <a:ext cx="72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B29FE3F9-6E1E-42DC-8C32-B247E90A6634}"/>
                    </a:ext>
                  </a:extLst>
                </p14:cNvPr>
                <p14:cNvContentPartPr/>
                <p14:nvPr/>
              </p14:nvContentPartPr>
              <p14:xfrm>
                <a:off x="7841472" y="2423415"/>
                <a:ext cx="24840" cy="972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B29FE3F9-6E1E-42DC-8C32-B247E90A66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32472" y="2414775"/>
                  <a:ext cx="42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0B998383-9B06-496D-8E10-D41D2A89EDE1}"/>
                    </a:ext>
                  </a:extLst>
                </p14:cNvPr>
                <p14:cNvContentPartPr/>
                <p14:nvPr/>
              </p14:nvContentPartPr>
              <p14:xfrm>
                <a:off x="7867392" y="2432415"/>
                <a:ext cx="9720" cy="324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0B998383-9B06-496D-8E10-D41D2A89ED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8752" y="2423775"/>
                  <a:ext cx="27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19BA3FB1-1ED5-4C49-9B48-1F05C0B67F14}"/>
                    </a:ext>
                  </a:extLst>
                </p14:cNvPr>
                <p14:cNvContentPartPr/>
                <p14:nvPr/>
              </p14:nvContentPartPr>
              <p14:xfrm>
                <a:off x="7878912" y="2436375"/>
                <a:ext cx="3960" cy="21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19BA3FB1-1ED5-4C49-9B48-1F05C0B67F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0272" y="2427735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ED2440DF-8E6F-4CFD-B39B-83E433543405}"/>
                    </a:ext>
                  </a:extLst>
                </p14:cNvPr>
                <p14:cNvContentPartPr/>
                <p14:nvPr/>
              </p14:nvContentPartPr>
              <p14:xfrm>
                <a:off x="7752912" y="2413335"/>
                <a:ext cx="48960" cy="6120"/>
              </p14:xfrm>
            </p:contentPart>
          </mc:Choice>
          <mc:Fallback xmlns=""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ED2440DF-8E6F-4CFD-B39B-83E4335434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4272" y="2404695"/>
                  <a:ext cx="666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8974651C-083C-4699-A9E2-44E335B03242}"/>
              </a:ext>
            </a:extLst>
          </p:cNvPr>
          <p:cNvGrpSpPr/>
          <p:nvPr/>
        </p:nvGrpSpPr>
        <p:grpSpPr>
          <a:xfrm>
            <a:off x="7807895" y="5143609"/>
            <a:ext cx="46440" cy="6840"/>
            <a:chOff x="7807895" y="5143609"/>
            <a:chExt cx="4644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3165882F-C524-4985-AE7A-C20274CBAFD1}"/>
                    </a:ext>
                  </a:extLst>
                </p14:cNvPr>
                <p14:cNvContentPartPr/>
                <p14:nvPr/>
              </p14:nvContentPartPr>
              <p14:xfrm>
                <a:off x="7807895" y="5143609"/>
                <a:ext cx="46440" cy="540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3165882F-C524-4985-AE7A-C20274CBAF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98895" y="5134969"/>
                  <a:ext cx="64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7BE87ACD-5E24-4426-95A7-CDD4834A9F3B}"/>
                    </a:ext>
                  </a:extLst>
                </p14:cNvPr>
                <p14:cNvContentPartPr/>
                <p14:nvPr/>
              </p14:nvContentPartPr>
              <p14:xfrm>
                <a:off x="7812935" y="5145049"/>
                <a:ext cx="26640" cy="540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7BE87ACD-5E24-4426-95A7-CDD4834A9F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03935" y="5136409"/>
                  <a:ext cx="442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E710A7F9-5B0C-439D-BB45-36AC2EFFC38C}"/>
              </a:ext>
            </a:extLst>
          </p:cNvPr>
          <p:cNvGrpSpPr/>
          <p:nvPr/>
        </p:nvGrpSpPr>
        <p:grpSpPr>
          <a:xfrm>
            <a:off x="8385823" y="3705371"/>
            <a:ext cx="770694" cy="350280"/>
            <a:chOff x="8385823" y="3705371"/>
            <a:chExt cx="770694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B6F4D3C5-B220-4F73-AEA1-C56CCC27C3FC}"/>
                    </a:ext>
                  </a:extLst>
                </p14:cNvPr>
                <p14:cNvContentPartPr/>
                <p14:nvPr/>
              </p14:nvContentPartPr>
              <p14:xfrm>
                <a:off x="8463223" y="3705371"/>
                <a:ext cx="15120" cy="5040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B6F4D3C5-B220-4F73-AEA1-C56CCC27C3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54223" y="3696731"/>
                  <a:ext cx="32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B94CC211-587D-49C9-9645-379A3C9AA836}"/>
                    </a:ext>
                  </a:extLst>
                </p14:cNvPr>
                <p14:cNvContentPartPr/>
                <p14:nvPr/>
              </p14:nvContentPartPr>
              <p14:xfrm>
                <a:off x="8517223" y="3709331"/>
                <a:ext cx="24120" cy="4536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B94CC211-587D-49C9-9645-379A3C9AA8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8583" y="3700691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EA704FB5-96D8-4415-B008-77DB9DC08D90}"/>
                    </a:ext>
                  </a:extLst>
                </p14:cNvPr>
                <p14:cNvContentPartPr/>
                <p14:nvPr/>
              </p14:nvContentPartPr>
              <p14:xfrm>
                <a:off x="8396623" y="3818051"/>
                <a:ext cx="38880" cy="5868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EA704FB5-96D8-4415-B008-77DB9DC08D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7983" y="3809411"/>
                  <a:ext cx="56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C6FA379B-DE46-4D5F-B8C9-DF8461022054}"/>
                    </a:ext>
                  </a:extLst>
                </p14:cNvPr>
                <p14:cNvContentPartPr/>
                <p14:nvPr/>
              </p14:nvContentPartPr>
              <p14:xfrm>
                <a:off x="8425423" y="3802931"/>
                <a:ext cx="154440" cy="6912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C6FA379B-DE46-4D5F-B8C9-DF84610220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6423" y="3793931"/>
                  <a:ext cx="172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4B8D63E6-C051-44AA-BAD5-5FA01F909E41}"/>
                    </a:ext>
                  </a:extLst>
                </p14:cNvPr>
                <p14:cNvContentPartPr/>
                <p14:nvPr/>
              </p14:nvContentPartPr>
              <p14:xfrm>
                <a:off x="8466823" y="3848291"/>
                <a:ext cx="69120" cy="468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4B8D63E6-C051-44AA-BAD5-5FA01F909E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57823" y="3839651"/>
                  <a:ext cx="86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55F1A5D2-E692-4E42-AE82-962F2BA71F9F}"/>
                    </a:ext>
                  </a:extLst>
                </p14:cNvPr>
                <p14:cNvContentPartPr/>
                <p14:nvPr/>
              </p14:nvContentPartPr>
              <p14:xfrm>
                <a:off x="8459983" y="3891491"/>
                <a:ext cx="90000" cy="2052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55F1A5D2-E692-4E42-AE82-962F2BA71F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50983" y="3882491"/>
                  <a:ext cx="107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2560667A-7295-4732-9914-1C8AB8CD375C}"/>
                    </a:ext>
                  </a:extLst>
                </p14:cNvPr>
                <p14:cNvContentPartPr/>
                <p14:nvPr/>
              </p14:nvContentPartPr>
              <p14:xfrm>
                <a:off x="8501383" y="3815531"/>
                <a:ext cx="14040" cy="24012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2560667A-7295-4732-9914-1C8AB8CD37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92743" y="3806891"/>
                  <a:ext cx="31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58B9F9F7-3F8E-4A8D-B4DE-48127D0BEEF5}"/>
                    </a:ext>
                  </a:extLst>
                </p14:cNvPr>
                <p14:cNvContentPartPr/>
                <p14:nvPr/>
              </p14:nvContentPartPr>
              <p14:xfrm>
                <a:off x="8385823" y="3960611"/>
                <a:ext cx="232560" cy="3276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58B9F9F7-3F8E-4A8D-B4DE-48127D0BEE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77183" y="3951971"/>
                  <a:ext cx="250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1CCF5B18-CF5F-49EC-B6BB-19054BAA1E66}"/>
                    </a:ext>
                  </a:extLst>
                </p14:cNvPr>
                <p14:cNvContentPartPr/>
                <p14:nvPr/>
              </p14:nvContentPartPr>
              <p14:xfrm>
                <a:off x="8676703" y="3864491"/>
                <a:ext cx="78840" cy="14796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1CCF5B18-CF5F-49EC-B6BB-19054BAA1E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67703" y="3855491"/>
                  <a:ext cx="96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CAF76747-C526-4467-B3A7-E5396BDFBF7F}"/>
                    </a:ext>
                  </a:extLst>
                </p14:cNvPr>
                <p14:cNvContentPartPr/>
                <p14:nvPr/>
              </p14:nvContentPartPr>
              <p14:xfrm>
                <a:off x="8696503" y="3782771"/>
                <a:ext cx="228240" cy="24408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CAF76747-C526-4467-B3A7-E5396BDFBF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87863" y="3773771"/>
                  <a:ext cx="245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32035868-4256-4F0D-AC8E-299F1680AC49}"/>
                    </a:ext>
                  </a:extLst>
                </p14:cNvPr>
                <p14:cNvContentPartPr/>
                <p14:nvPr/>
              </p14:nvContentPartPr>
              <p14:xfrm>
                <a:off x="8947357" y="3850236"/>
                <a:ext cx="24840" cy="120960"/>
              </p14:xfrm>
            </p:contentPart>
          </mc:Choice>
          <mc:Fallback xmlns=""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32035868-4256-4F0D-AC8E-299F1680AC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38717" y="3841236"/>
                  <a:ext cx="42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F1D1C1E3-6083-46D7-B249-3C980D8AD247}"/>
                    </a:ext>
                  </a:extLst>
                </p14:cNvPr>
                <p14:cNvContentPartPr/>
                <p14:nvPr/>
              </p14:nvContentPartPr>
              <p14:xfrm>
                <a:off x="8966077" y="3817476"/>
                <a:ext cx="190440" cy="17964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F1D1C1E3-6083-46D7-B249-3C980D8AD2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57077" y="3808476"/>
                  <a:ext cx="208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DEF1C742-99A0-41A4-885C-142BEA8A9656}"/>
                    </a:ext>
                  </a:extLst>
                </p14:cNvPr>
                <p14:cNvContentPartPr/>
                <p14:nvPr/>
              </p14:nvContentPartPr>
              <p14:xfrm>
                <a:off x="8969317" y="3955356"/>
                <a:ext cx="173160" cy="3096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DEF1C742-99A0-41A4-885C-142BEA8A96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60677" y="3946716"/>
                  <a:ext cx="190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A247D7E9-80EF-4338-8967-0A304FE26631}"/>
                    </a:ext>
                  </a:extLst>
                </p14:cNvPr>
                <p14:cNvContentPartPr/>
                <p14:nvPr/>
              </p14:nvContentPartPr>
              <p14:xfrm>
                <a:off x="8949041" y="3825520"/>
                <a:ext cx="103680" cy="1944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A247D7E9-80EF-4338-8967-0A304FE2663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40401" y="3816520"/>
                  <a:ext cx="121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9F7C08F4-124F-488F-A628-A99272678601}"/>
                    </a:ext>
                  </a:extLst>
                </p14:cNvPr>
                <p14:cNvContentPartPr/>
                <p14:nvPr/>
              </p14:nvContentPartPr>
              <p14:xfrm>
                <a:off x="8950481" y="3848560"/>
                <a:ext cx="16920" cy="4680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9F7C08F4-124F-488F-A628-A9927267860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1481" y="3839920"/>
                  <a:ext cx="34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9E92674A-E15E-471F-AB99-36C1FDDEF9A7}"/>
                    </a:ext>
                  </a:extLst>
                </p14:cNvPr>
                <p14:cNvContentPartPr/>
                <p14:nvPr/>
              </p14:nvContentPartPr>
              <p14:xfrm>
                <a:off x="8947601" y="3841720"/>
                <a:ext cx="15120" cy="5472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9E92674A-E15E-471F-AB99-36C1FDDEF9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38601" y="3833080"/>
                  <a:ext cx="32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29EA0A00-6040-4F2D-9F51-4FF8A0EAA935}"/>
                    </a:ext>
                  </a:extLst>
                </p14:cNvPr>
                <p14:cNvContentPartPr/>
                <p14:nvPr/>
              </p14:nvContentPartPr>
              <p14:xfrm>
                <a:off x="8943641" y="3845680"/>
                <a:ext cx="22320" cy="5652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29EA0A00-6040-4F2D-9F51-4FF8A0EAA9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34641" y="3836680"/>
                  <a:ext cx="39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87E75618-FCBF-4E75-8308-676821E8407F}"/>
                    </a:ext>
                  </a:extLst>
                </p14:cNvPr>
                <p14:cNvContentPartPr/>
                <p14:nvPr/>
              </p14:nvContentPartPr>
              <p14:xfrm>
                <a:off x="8949041" y="3829120"/>
                <a:ext cx="65160" cy="1008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87E75618-FCBF-4E75-8308-676821E840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40041" y="3820120"/>
                  <a:ext cx="82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401B9BE0-3C1B-4618-A003-59A8884FED3C}"/>
                    </a:ext>
                  </a:extLst>
                </p14:cNvPr>
                <p14:cNvContentPartPr/>
                <p14:nvPr/>
              </p14:nvContentPartPr>
              <p14:xfrm>
                <a:off x="8435164" y="3863711"/>
                <a:ext cx="6840" cy="45720"/>
              </p14:xfrm>
            </p:contentPart>
          </mc:Choice>
          <mc:Fallback xmlns=""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401B9BE0-3C1B-4618-A003-59A8884FED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26164" y="3854711"/>
                  <a:ext cx="24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5E1999F3-6B4D-4001-84F7-494F926C346B}"/>
                    </a:ext>
                  </a:extLst>
                </p14:cNvPr>
                <p14:cNvContentPartPr/>
                <p14:nvPr/>
              </p14:nvContentPartPr>
              <p14:xfrm>
                <a:off x="8558284" y="3868751"/>
                <a:ext cx="14040" cy="1980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5E1999F3-6B4D-4001-84F7-494F926C346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49284" y="3859751"/>
                  <a:ext cx="31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2FF7D649-AE93-491D-8D39-5CB4F98A1EAA}"/>
                    </a:ext>
                  </a:extLst>
                </p14:cNvPr>
                <p14:cNvContentPartPr/>
                <p14:nvPr/>
              </p14:nvContentPartPr>
              <p14:xfrm>
                <a:off x="8435164" y="3873071"/>
                <a:ext cx="9360" cy="35640"/>
              </p14:xfrm>
            </p:contentPart>
          </mc:Choice>
          <mc:Fallback xmlns=""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2FF7D649-AE93-491D-8D39-5CB4F98A1E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26164" y="3864431"/>
                  <a:ext cx="27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89D4FC5F-9A4A-4A4D-A061-E6978E2BD8C6}"/>
                    </a:ext>
                  </a:extLst>
                </p14:cNvPr>
                <p14:cNvContentPartPr/>
                <p14:nvPr/>
              </p14:nvContentPartPr>
              <p14:xfrm>
                <a:off x="8440564" y="3876311"/>
                <a:ext cx="8640" cy="3060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89D4FC5F-9A4A-4A4D-A061-E6978E2BD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31564" y="3867671"/>
                  <a:ext cx="26280" cy="4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74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F12CF49F-9090-413C-BC37-DA44A6B6D8AB}"/>
              </a:ext>
            </a:extLst>
          </p:cNvPr>
          <p:cNvSpPr txBox="1"/>
          <p:nvPr/>
        </p:nvSpPr>
        <p:spPr>
          <a:xfrm>
            <a:off x="520262" y="772510"/>
            <a:ext cx="408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</a:t>
            </a:r>
            <a:r>
              <a:rPr lang="en-US" altLang="zh-CN" dirty="0"/>
              <a:t>: webpack 4.41.2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847206E-6012-4B46-AF74-89AD9556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1"/>
          <a:stretch/>
        </p:blipFill>
        <p:spPr>
          <a:xfrm>
            <a:off x="750070" y="1432465"/>
            <a:ext cx="1894737" cy="33653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F797B-1146-47C3-A260-1004DAE3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27" y="1432465"/>
            <a:ext cx="6591744" cy="4645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B596A593-E202-4E0A-B04A-58BA02EA6B29}"/>
                  </a:ext>
                </a:extLst>
              </p14:cNvPr>
              <p14:cNvContentPartPr/>
              <p14:nvPr/>
            </p14:nvContentPartPr>
            <p14:xfrm>
              <a:off x="4767360" y="4721256"/>
              <a:ext cx="1699560" cy="135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B596A593-E202-4E0A-B04A-58BA02EA6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8720" y="4712616"/>
                <a:ext cx="1717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65FA6579-4C81-4FC7-A937-AE79514584B1}"/>
                  </a:ext>
                </a:extLst>
              </p14:cNvPr>
              <p14:cNvContentPartPr/>
              <p14:nvPr/>
            </p14:nvContentPartPr>
            <p14:xfrm>
              <a:off x="4753668" y="3455528"/>
              <a:ext cx="1594440" cy="7164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65FA6579-4C81-4FC7-A937-AE79514584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4668" y="3446888"/>
                <a:ext cx="1612080" cy="8928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249B0BD7-718C-40F0-9057-3FC706FA773C}"/>
              </a:ext>
            </a:extLst>
          </p:cNvPr>
          <p:cNvSpPr txBox="1"/>
          <p:nvPr/>
        </p:nvSpPr>
        <p:spPr>
          <a:xfrm flipH="1">
            <a:off x="6541657" y="3429000"/>
            <a:ext cx="48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build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脚本去执行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webpack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命令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6" y="614855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单文件打包分析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23D8F-CD76-4AC4-8168-3B5450B3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" y="1436837"/>
            <a:ext cx="7239488" cy="44302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929CF1-6076-45DF-BCEE-963D367FDAB7}"/>
              </a:ext>
            </a:extLst>
          </p:cNvPr>
          <p:cNvSpPr txBox="1"/>
          <p:nvPr/>
        </p:nvSpPr>
        <p:spPr>
          <a:xfrm>
            <a:off x="7990488" y="887833"/>
            <a:ext cx="3226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打包生成文件</a:t>
            </a:r>
            <a:r>
              <a:rPr lang="en-US" altLang="zh-CN" dirty="0"/>
              <a:t>index.js</a:t>
            </a:r>
            <a:r>
              <a:rPr lang="zh-CN" altLang="en-US" dirty="0"/>
              <a:t>是一个自执行函数，嵌入到</a:t>
            </a:r>
            <a:r>
              <a:rPr lang="en-US" altLang="zh-CN" dirty="0"/>
              <a:t>index.html</a:t>
            </a:r>
            <a:r>
              <a:rPr lang="zh-CN" altLang="en-US" dirty="0"/>
              <a:t>后会自动执行，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函数体内定义了一些方法</a:t>
            </a:r>
            <a:endParaRPr lang="en-US" altLang="zh-CN" dirty="0"/>
          </a:p>
          <a:p>
            <a:r>
              <a:rPr lang="zh-CN" altLang="en-US" dirty="0"/>
              <a:t>最重要的方法是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webpack_require</a:t>
            </a:r>
            <a:r>
              <a:rPr lang="en-US" altLang="zh-CN" dirty="0"/>
              <a:t>__</a:t>
            </a:r>
          </a:p>
          <a:p>
            <a:r>
              <a:rPr lang="zh-CN" altLang="en-US" dirty="0"/>
              <a:t>这个函数实现了浏览器下模拟模块加载的功能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函数的返回值是从入口调用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webpack_require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函数参数是一个对象，</a:t>
            </a:r>
            <a:endParaRPr lang="en-US" altLang="zh-CN" dirty="0"/>
          </a:p>
          <a:p>
            <a:r>
              <a:rPr lang="zh-CN" altLang="en-US" dirty="0"/>
              <a:t>对象的键是对应文件的名称</a:t>
            </a:r>
            <a:endParaRPr lang="en-US" altLang="zh-CN" dirty="0"/>
          </a:p>
          <a:p>
            <a:r>
              <a:rPr lang="zh-CN" altLang="en-US" dirty="0"/>
              <a:t>对象的值是对应一个函数，是这个对应的模块内容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52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6" y="614855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处理</a:t>
            </a:r>
            <a:r>
              <a:rPr lang="en-US" altLang="zh-CN" dirty="0" err="1"/>
              <a:t>ESModule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929CF1-6076-45DF-BCEE-963D367FDAB7}"/>
              </a:ext>
            </a:extLst>
          </p:cNvPr>
          <p:cNvSpPr txBox="1"/>
          <p:nvPr/>
        </p:nvSpPr>
        <p:spPr>
          <a:xfrm>
            <a:off x="918744" y="1724538"/>
            <a:ext cx="3152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当代码中出现</a:t>
            </a:r>
            <a:r>
              <a:rPr lang="en-US" altLang="zh-CN" dirty="0"/>
              <a:t>import</a:t>
            </a:r>
            <a:r>
              <a:rPr lang="zh-CN" altLang="en-US" dirty="0"/>
              <a:t>或</a:t>
            </a:r>
            <a:r>
              <a:rPr lang="en-US" altLang="zh-CN" dirty="0"/>
              <a:t>export</a:t>
            </a:r>
            <a:r>
              <a:rPr lang="zh-CN" altLang="en-US" dirty="0"/>
              <a:t>关键时</a:t>
            </a:r>
            <a:r>
              <a:rPr lang="en-US" altLang="zh-CN" dirty="0"/>
              <a:t>webpack</a:t>
            </a:r>
            <a:r>
              <a:rPr lang="zh-CN" altLang="en-US" dirty="0"/>
              <a:t>会将模块标记为</a:t>
            </a:r>
            <a:r>
              <a:rPr lang="en-US" altLang="zh-CN" dirty="0" err="1"/>
              <a:t>esModule</a:t>
            </a:r>
            <a:r>
              <a:rPr lang="zh-CN" altLang="en-US" dirty="0"/>
              <a:t>模块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Webpack</a:t>
            </a:r>
            <a:r>
              <a:rPr lang="zh-CN" altLang="en-US" dirty="0"/>
              <a:t>会对标记为</a:t>
            </a:r>
            <a:r>
              <a:rPr lang="en-US" altLang="zh-CN" dirty="0" err="1"/>
              <a:t>esModule</a:t>
            </a:r>
            <a:r>
              <a:rPr lang="zh-CN" altLang="en-US" dirty="0"/>
              <a:t>的模块：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重写</a:t>
            </a:r>
            <a:r>
              <a:rPr lang="en-US" altLang="zh-CN" dirty="0" err="1"/>
              <a:t>Symbol.toString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添加</a:t>
            </a:r>
            <a:r>
              <a:rPr lang="en-US" altLang="zh-CN" dirty="0"/>
              <a:t>__</a:t>
            </a:r>
            <a:r>
              <a:rPr lang="en-US" altLang="zh-CN" dirty="0" err="1"/>
              <a:t>esModule</a:t>
            </a:r>
            <a:r>
              <a:rPr lang="zh-CN" altLang="en-US" dirty="0"/>
              <a:t>标记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以备未来使用（指 被其他前端工具处理）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668413-3AA2-4095-B289-51085B46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502" y="4054761"/>
            <a:ext cx="5767343" cy="1392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27C784-80A9-46F9-AB8C-4824087C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88" y="2263641"/>
            <a:ext cx="5711921" cy="12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9845566" cy="7762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引入依赖的文件打包分析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39E3DF-5FC5-4E06-B942-5D2AC05BEA7D}"/>
              </a:ext>
            </a:extLst>
          </p:cNvPr>
          <p:cNvSpPr txBox="1"/>
          <p:nvPr/>
        </p:nvSpPr>
        <p:spPr>
          <a:xfrm>
            <a:off x="2731248" y="3493869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大自执行函数中，函数的参数的键值对增加了，增加的键值对分别是引入的其他模块名称与其他模块的的代码内容。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139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5BB061-79F4-4314-9887-873BF96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9845566" cy="776288"/>
          </a:xfrm>
        </p:spPr>
        <p:txBody>
          <a:bodyPr>
            <a:normAutofit/>
          </a:bodyPr>
          <a:lstStyle/>
          <a:p>
            <a:r>
              <a:rPr lang="zh-CN" altLang="en-US" dirty="0"/>
              <a:t>代码分割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39E3DF-5FC5-4E06-B942-5D2AC05BEA7D}"/>
              </a:ext>
            </a:extLst>
          </p:cNvPr>
          <p:cNvSpPr txBox="1"/>
          <p:nvPr/>
        </p:nvSpPr>
        <p:spPr>
          <a:xfrm>
            <a:off x="1368613" y="2537634"/>
            <a:ext cx="942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Webpack</a:t>
            </a:r>
            <a:r>
              <a:rPr lang="zh-CN" altLang="en-US" dirty="0"/>
              <a:t>会从配置的</a:t>
            </a:r>
            <a:r>
              <a:rPr lang="en-US" altLang="zh-CN" dirty="0"/>
              <a:t>entry</a:t>
            </a:r>
            <a:r>
              <a:rPr lang="zh-CN" altLang="en-US" dirty="0"/>
              <a:t>入口开始进行依赖分析，打包生成一个文件。如果代码内容很多，文件体积就会很大，对于首屏加载不重要的内容也会被一次性载入，降低了首次加载的速度，可能会造成浏览器阻塞。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DA0AE-1DE5-4CE4-B5F0-59C8BCA9C13F}"/>
              </a:ext>
            </a:extLst>
          </p:cNvPr>
          <p:cNvSpPr txBox="1"/>
          <p:nvPr/>
        </p:nvSpPr>
        <p:spPr>
          <a:xfrm>
            <a:off x="1368612" y="4123243"/>
            <a:ext cx="9845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代码分割主要有两个方案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添加多个入口点</a:t>
            </a:r>
            <a:r>
              <a:rPr lang="en-US" altLang="zh-CN" dirty="0"/>
              <a:t>(entry point) ——</a:t>
            </a:r>
            <a:r>
              <a:rPr lang="zh-CN" altLang="en-US" dirty="0"/>
              <a:t>在配置文件中添加多个入口，打包生成多个</a:t>
            </a:r>
            <a:r>
              <a:rPr lang="en-US" altLang="zh-CN" dirty="0"/>
              <a:t>bundle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动态引入依赖</a:t>
            </a:r>
            <a:r>
              <a:rPr lang="en-US" altLang="zh-CN" dirty="0"/>
              <a:t>——</a:t>
            </a:r>
            <a:r>
              <a:rPr lang="zh-CN" altLang="en-US" dirty="0"/>
              <a:t>将依赖内容分割为一个单独的</a:t>
            </a:r>
            <a:r>
              <a:rPr lang="en-US" altLang="zh-CN" dirty="0" err="1"/>
              <a:t>js</a:t>
            </a:r>
            <a:r>
              <a:rPr lang="zh-CN" altLang="en-US" dirty="0"/>
              <a:t>文件，在浏览器加载第一个</a:t>
            </a:r>
            <a:r>
              <a:rPr lang="en-US" altLang="zh-CN" dirty="0" err="1"/>
              <a:t>js</a:t>
            </a:r>
            <a:r>
              <a:rPr lang="zh-CN" altLang="en-US" dirty="0"/>
              <a:t>文件的运行时去引入这个依赖</a:t>
            </a:r>
            <a:r>
              <a:rPr lang="en-US" altLang="zh-CN" dirty="0"/>
              <a:t>(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998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1470</Words>
  <Application>Microsoft Office PowerPoint</Application>
  <PresentationFormat>宽屏</PresentationFormat>
  <Paragraphs>192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Document</vt:lpstr>
      <vt:lpstr>Webpack分享</vt:lpstr>
      <vt:lpstr>内容：</vt:lpstr>
      <vt:lpstr>Webpack概述</vt:lpstr>
      <vt:lpstr>1.Webpack打包分析</vt:lpstr>
      <vt:lpstr>PowerPoint 演示文稿</vt:lpstr>
      <vt:lpstr>1.单文件打包分析 </vt:lpstr>
      <vt:lpstr>1.1 处理ESModule </vt:lpstr>
      <vt:lpstr>2.引入依赖的文件打包分析 </vt:lpstr>
      <vt:lpstr>代码分割</vt:lpstr>
      <vt:lpstr>3.动态引入依赖 打包文件分析（代码分割）</vt:lpstr>
      <vt:lpstr>3.动态引入依赖 打包文件分析（代码分割）</vt:lpstr>
      <vt:lpstr>问题</vt:lpstr>
      <vt:lpstr>3.1.动态引入一个commonjs文件（代码分割）</vt:lpstr>
      <vt:lpstr>4. 动态引入多个依赖文件分析 （代码分割）</vt:lpstr>
      <vt:lpstr>5.多入口文件分析 （代码分割） </vt:lpstr>
      <vt:lpstr>2.核心模块tapable</vt:lpstr>
      <vt:lpstr>PowerPoint 演示文稿</vt:lpstr>
      <vt:lpstr>2.核心模块tapable</vt:lpstr>
      <vt:lpstr>认识tapable</vt:lpstr>
      <vt:lpstr>PowerPoint 演示文稿</vt:lpstr>
      <vt:lpstr>EventEmitter</vt:lpstr>
      <vt:lpstr>Tapable生成静态文件</vt:lpstr>
      <vt:lpstr>Tapable生成静态文件</vt:lpstr>
      <vt:lpstr>3.执行入口分析</vt:lpstr>
      <vt:lpstr>执行入口分析</vt:lpstr>
      <vt:lpstr>Webpack-cli</vt:lpstr>
      <vt:lpstr>执行入口 compiler.run(callback)</vt:lpstr>
      <vt:lpstr>/webpack/lib/webpack.js</vt:lpstr>
      <vt:lpstr>/webpack/lib/Compiler.js</vt:lpstr>
      <vt:lpstr>Resolve流程</vt:lpstr>
      <vt:lpstr>4.Resolve与loader加载机制</vt:lpstr>
      <vt:lpstr>Loader</vt:lpstr>
      <vt:lpstr>4.Resolve与loader加载机制</vt:lpstr>
      <vt:lpstr>5.vue-loader</vt:lpstr>
      <vt:lpstr>6.ts-loader如何应用于.vue文件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浩</dc:creator>
  <cp:lastModifiedBy>胡 浩</cp:lastModifiedBy>
  <cp:revision>998</cp:revision>
  <dcterms:created xsi:type="dcterms:W3CDTF">2019-10-20T14:54:03Z</dcterms:created>
  <dcterms:modified xsi:type="dcterms:W3CDTF">2019-10-28T14:22:27Z</dcterms:modified>
</cp:coreProperties>
</file>