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60" r:id="rId5"/>
    <p:sldId id="258" r:id="rId6"/>
    <p:sldId id="259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88" r:id="rId33"/>
    <p:sldId id="290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2181D-DC12-4FE2-857F-2AF7DFF25CD3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9AE2-2BDA-4F44-A2D5-01B3522F5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90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2181D-DC12-4FE2-857F-2AF7DFF25CD3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9AE2-2BDA-4F44-A2D5-01B3522F5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1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2181D-DC12-4FE2-857F-2AF7DFF25CD3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9AE2-2BDA-4F44-A2D5-01B3522F5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42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2181D-DC12-4FE2-857F-2AF7DFF25CD3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9AE2-2BDA-4F44-A2D5-01B3522F5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56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2181D-DC12-4FE2-857F-2AF7DFF25CD3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9AE2-2BDA-4F44-A2D5-01B3522F5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5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2181D-DC12-4FE2-857F-2AF7DFF25CD3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9AE2-2BDA-4F44-A2D5-01B3522F5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30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2181D-DC12-4FE2-857F-2AF7DFF25CD3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9AE2-2BDA-4F44-A2D5-01B3522F5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2181D-DC12-4FE2-857F-2AF7DFF25CD3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9AE2-2BDA-4F44-A2D5-01B3522F5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16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2181D-DC12-4FE2-857F-2AF7DFF25CD3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9AE2-2BDA-4F44-A2D5-01B3522F5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27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2181D-DC12-4FE2-857F-2AF7DFF25CD3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9AE2-2BDA-4F44-A2D5-01B3522F5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44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2181D-DC12-4FE2-857F-2AF7DFF25CD3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9AE2-2BDA-4F44-A2D5-01B3522F5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21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2181D-DC12-4FE2-857F-2AF7DFF25CD3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29AE2-2BDA-4F44-A2D5-01B3522F5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3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26864" y="4179348"/>
            <a:ext cx="370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https://bdsoftxcx.gitbook.io/huhao/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443645" y="2683217"/>
            <a:ext cx="287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快速认识小程序</a:t>
            </a:r>
            <a:r>
              <a:rPr lang="en-US" altLang="zh-CN" sz="2400" dirty="0" smtClean="0"/>
              <a:t>v0.1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5417128" y="34774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胡浩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97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125" y="646224"/>
            <a:ext cx="7566748" cy="572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4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638" y="468895"/>
            <a:ext cx="6749762" cy="54469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644" y="5112326"/>
            <a:ext cx="4765964" cy="119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460" y="1292802"/>
            <a:ext cx="9467369" cy="448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6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07" y="264766"/>
            <a:ext cx="7074476" cy="58671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404" y="5869535"/>
            <a:ext cx="7765596" cy="75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7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056909" y="3131127"/>
            <a:ext cx="1915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开发流程</a:t>
            </a:r>
            <a:r>
              <a:rPr lang="en-US" altLang="zh-CN" sz="3200" dirty="0" smtClean="0"/>
              <a:t>: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5422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47" y="665019"/>
            <a:ext cx="10463212" cy="552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699" y="607949"/>
            <a:ext cx="8489373" cy="575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0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84618" y="3089564"/>
            <a:ext cx="1915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前台</a:t>
            </a:r>
            <a:r>
              <a:rPr lang="zh-CN" altLang="en-US" sz="3200" dirty="0" smtClean="0"/>
              <a:t>开发</a:t>
            </a:r>
            <a:r>
              <a:rPr lang="en-US" altLang="zh-CN" sz="3200" dirty="0" smtClean="0"/>
              <a:t>: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653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74323"/>
          <a:stretch/>
        </p:blipFill>
        <p:spPr>
          <a:xfrm>
            <a:off x="783214" y="451572"/>
            <a:ext cx="9377200" cy="14742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741" y="1925782"/>
            <a:ext cx="9783041" cy="446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8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970684"/>
            <a:ext cx="9401924" cy="506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26" y="540327"/>
            <a:ext cx="11062729" cy="583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5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小程序开发工具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94" y="1690688"/>
            <a:ext cx="111537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80" y="502845"/>
            <a:ext cx="10717357" cy="587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5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 txBox="1">
            <a:spLocks noGrp="1"/>
          </p:cNvSpPr>
          <p:nvPr>
            <p:ph type="title"/>
          </p:nvPr>
        </p:nvSpPr>
        <p:spPr>
          <a:xfrm>
            <a:off x="1378526" y="1910549"/>
            <a:ext cx="988123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与</a:t>
            </a:r>
            <a:r>
              <a:rPr lang="en-US" altLang="zh-CN" sz="2400" dirty="0"/>
              <a:t>web</a:t>
            </a:r>
            <a:r>
              <a:rPr lang="zh-CN" altLang="en-US" sz="2400" dirty="0" smtClean="0"/>
              <a:t>开发</a:t>
            </a:r>
            <a:r>
              <a:rPr lang="zh-CN" altLang="en-US" sz="2400" dirty="0"/>
              <a:t>标准</a:t>
            </a:r>
            <a:r>
              <a:rPr lang="zh-CN" altLang="en-US" sz="2400" dirty="0" smtClean="0"/>
              <a:t>不同，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小</a:t>
            </a:r>
            <a:r>
              <a:rPr lang="zh-CN" altLang="en-US" sz="2400" dirty="0"/>
              <a:t>程序使用了微信自己封装定义的标签语法与样式表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/>
              <a:t>· </a:t>
            </a:r>
            <a:r>
              <a:rPr lang="en-US" altLang="zh-CN" sz="2400" dirty="0" err="1"/>
              <a:t>wxml</a:t>
            </a:r>
            <a:r>
              <a:rPr lang="en-US" altLang="zh-CN" sz="2400" dirty="0"/>
              <a:t> ----html</a:t>
            </a:r>
          </a:p>
          <a:p>
            <a:r>
              <a:rPr lang="en-US" altLang="zh-CN" sz="2400" dirty="0"/>
              <a:t>· </a:t>
            </a:r>
            <a:r>
              <a:rPr lang="en-US" altLang="zh-CN" sz="2400" dirty="0" err="1"/>
              <a:t>wxss</a:t>
            </a:r>
            <a:r>
              <a:rPr lang="en-US" altLang="zh-CN" sz="2400" dirty="0"/>
              <a:t> -----</a:t>
            </a:r>
            <a:r>
              <a:rPr lang="en-US" altLang="zh-CN" sz="2400" dirty="0" err="1"/>
              <a:t>css</a:t>
            </a:r>
            <a:endParaRPr lang="en-US" altLang="zh-CN" sz="2400" dirty="0"/>
          </a:p>
          <a:p>
            <a:r>
              <a:rPr lang="en-US" altLang="zh-CN" sz="2400" dirty="0" smtClean="0"/>
              <a:t>​</a:t>
            </a:r>
            <a:br>
              <a:rPr lang="en-US" altLang="zh-CN" sz="2400" dirty="0" smtClean="0"/>
            </a:br>
            <a:endParaRPr lang="en-US" altLang="zh-CN" sz="2400" dirty="0"/>
          </a:p>
          <a:p>
            <a:r>
              <a:rPr lang="zh-CN" altLang="en-US" sz="2400" dirty="0"/>
              <a:t>小程序界面的本质其实就是微信自己的一个浏览器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浏览器</a:t>
            </a:r>
            <a:r>
              <a:rPr lang="zh-CN" altLang="en-US" sz="2400" dirty="0"/>
              <a:t>中引擎通过接收微信封装好的语法</a:t>
            </a:r>
            <a:r>
              <a:rPr lang="en-US" altLang="zh-CN" sz="2400" dirty="0"/>
              <a:t>,</a:t>
            </a:r>
            <a:r>
              <a:rPr lang="zh-CN" altLang="en-US" sz="2400" dirty="0"/>
              <a:t>如</a:t>
            </a:r>
            <a:r>
              <a:rPr lang="en-US" altLang="zh-CN" sz="2400" dirty="0" err="1"/>
              <a:t>wxss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wxml</a:t>
            </a:r>
            <a:r>
              <a:rPr lang="zh-CN" altLang="en-US" sz="2400" dirty="0"/>
              <a:t>，最终呈递页面。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144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98472" y="3047999"/>
            <a:ext cx="1915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后台开发</a:t>
            </a:r>
            <a:r>
              <a:rPr lang="en-US" altLang="zh-CN" sz="3200" dirty="0" smtClean="0"/>
              <a:t>: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3255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2" y="643804"/>
            <a:ext cx="7286193" cy="548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3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563" y="505690"/>
            <a:ext cx="7638618" cy="581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1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320" y="831704"/>
            <a:ext cx="8354688" cy="47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9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578" y="664152"/>
            <a:ext cx="7450558" cy="536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3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544" y="268142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在</a:t>
            </a:r>
            <a:r>
              <a:rPr lang="en-US" altLang="zh-CN" sz="3200" dirty="0"/>
              <a:t>Server</a:t>
            </a:r>
            <a:r>
              <a:rPr lang="zh-CN" altLang="en-US" sz="3200" dirty="0"/>
              <a:t>目录下打开</a:t>
            </a:r>
            <a:r>
              <a:rPr lang="en-US" altLang="zh-CN" sz="3200" dirty="0"/>
              <a:t>app.js</a:t>
            </a:r>
            <a:r>
              <a:rPr lang="zh-CN" altLang="en-US" sz="3200" dirty="0"/>
              <a:t>查看</a:t>
            </a:r>
            <a:r>
              <a:rPr lang="en-US" altLang="zh-CN" sz="3200" dirty="0"/>
              <a:t>: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81" y="1468582"/>
            <a:ext cx="5952339" cy="486780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82720" y="5967053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结论</a:t>
            </a:r>
            <a:r>
              <a:rPr lang="en-US" altLang="zh-CN" dirty="0" smtClean="0"/>
              <a:t>:</a:t>
            </a:r>
            <a:r>
              <a:rPr lang="zh-CN" altLang="en-US" dirty="0" smtClean="0"/>
              <a:t>这</a:t>
            </a:r>
            <a:r>
              <a:rPr lang="zh-CN" altLang="en-US" dirty="0"/>
              <a:t>就是一</a:t>
            </a:r>
            <a:r>
              <a:rPr lang="zh-CN" altLang="en-US" dirty="0" smtClean="0"/>
              <a:t>个使用</a:t>
            </a:r>
            <a:r>
              <a:rPr lang="en-US" altLang="zh-CN" dirty="0" smtClean="0"/>
              <a:t>Koa</a:t>
            </a:r>
            <a:r>
              <a:rPr lang="zh-CN" altLang="en-US" dirty="0"/>
              <a:t>框架的服务器项目</a:t>
            </a:r>
          </a:p>
        </p:txBody>
      </p:sp>
    </p:spTree>
    <p:extLst>
      <p:ext uri="{BB962C8B-B14F-4D97-AF65-F5344CB8AC3E}">
        <p14:creationId xmlns:p14="http://schemas.microsoft.com/office/powerpoint/2010/main" val="268494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75019" y="3089564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代码审核与发布</a:t>
            </a:r>
            <a:r>
              <a:rPr lang="en-US" altLang="zh-CN" sz="3200" dirty="0" smtClean="0"/>
              <a:t>: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9780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b="69613"/>
          <a:stretch/>
        </p:blipFill>
        <p:spPr>
          <a:xfrm>
            <a:off x="2309812" y="466765"/>
            <a:ext cx="6990484" cy="177767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816" y="2244437"/>
            <a:ext cx="22764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7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2147" y="392834"/>
            <a:ext cx="9991489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根据官方文档示例，在开发完毕后，</a:t>
            </a:r>
            <a:r>
              <a:rPr lang="zh-CN" altLang="en-US" sz="2400" dirty="0" smtClean="0"/>
              <a:t>源代码要</a:t>
            </a:r>
            <a:r>
              <a:rPr lang="zh-CN" altLang="en-US" sz="2400" dirty="0"/>
              <a:t>提交给腾讯进行提交审核的，在审核完成之后可以就可以发布上线小程序了。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904" y="1718397"/>
            <a:ext cx="9512485" cy="46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0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27418" y="3048000"/>
            <a:ext cx="2736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其他开发方案</a:t>
            </a:r>
            <a:r>
              <a:rPr lang="en-US" altLang="zh-CN" sz="3200" dirty="0" smtClean="0"/>
              <a:t>: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1411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t="30624"/>
          <a:stretch/>
        </p:blipFill>
        <p:spPr>
          <a:xfrm>
            <a:off x="1457758" y="1080656"/>
            <a:ext cx="9283213" cy="491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7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98127" y="2734252"/>
            <a:ext cx="1433945" cy="1325563"/>
          </a:xfrm>
        </p:spPr>
        <p:txBody>
          <a:bodyPr/>
          <a:lstStyle/>
          <a:p>
            <a:r>
              <a:rPr lang="zh-CN" altLang="en-US" dirty="0"/>
              <a:t>完</a:t>
            </a:r>
          </a:p>
        </p:txBody>
      </p:sp>
    </p:spTree>
    <p:extLst>
      <p:ext uri="{BB962C8B-B14F-4D97-AF65-F5344CB8AC3E}">
        <p14:creationId xmlns:p14="http://schemas.microsoft.com/office/powerpoint/2010/main" val="356488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683" y="381316"/>
            <a:ext cx="7201335" cy="617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9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126" y="743784"/>
            <a:ext cx="8165091" cy="532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6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890" y="581891"/>
            <a:ext cx="6982026" cy="558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3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8694" r="20949"/>
          <a:stretch/>
        </p:blipFill>
        <p:spPr>
          <a:xfrm>
            <a:off x="1205346" y="413903"/>
            <a:ext cx="3489180" cy="59176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057" y="774987"/>
            <a:ext cx="6330758" cy="519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6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84" y="895348"/>
            <a:ext cx="11024048" cy="526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9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447310" y="3132059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开发前要了解的</a:t>
            </a:r>
            <a:r>
              <a:rPr lang="en-US" altLang="zh-CN" sz="3200" dirty="0" smtClean="0"/>
              <a:t>: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2818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100</Words>
  <Application>Microsoft Office PowerPoint</Application>
  <PresentationFormat>宽屏</PresentationFormat>
  <Paragraphs>19</Paragraphs>
  <Slides>33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小程序开发工具</vt:lpstr>
      <vt:lpstr>PowerPoint 演示文稿</vt:lpstr>
      <vt:lpstr>与web开发标准不同，  小程序使用了微信自己封装定义的标签语法与样式表: · wxml ----html · wxss -----css ​  小程序界面的本质其实就是微信自己的一个浏览器， 浏览器中引擎通过接收微信封装好的语法,如wxss wxml，最终呈递页面。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在Server目录下打开app.js查看:</vt:lpstr>
      <vt:lpstr>PowerPoint 演示文稿</vt:lpstr>
      <vt:lpstr>根据官方文档示例，在开发完毕后，源代码要提交给腾讯进行提交审核的，在审核完成之后可以就可以发布上线小程序了。</vt:lpstr>
      <vt:lpstr>PowerPoint 演示文稿</vt:lpstr>
      <vt:lpstr>PowerPoint 演示文稿</vt:lpstr>
      <vt:lpstr>完</vt:lpstr>
    </vt:vector>
  </TitlesOfParts>
  <Company>BDSOFT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Anubis</dc:creator>
  <cp:lastModifiedBy>Anubis</cp:lastModifiedBy>
  <cp:revision>12</cp:revision>
  <dcterms:created xsi:type="dcterms:W3CDTF">2018-07-12T07:06:56Z</dcterms:created>
  <dcterms:modified xsi:type="dcterms:W3CDTF">2018-07-12T08:50:09Z</dcterms:modified>
</cp:coreProperties>
</file>