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  <p:sldId id="264" r:id="rId4"/>
    <p:sldId id="269" r:id="rId5"/>
    <p:sldId id="265" r:id="rId6"/>
    <p:sldId id="266" r:id="rId7"/>
    <p:sldId id="267" r:id="rId8"/>
    <p:sldId id="268" r:id="rId9"/>
    <p:sldId id="270" r:id="rId10"/>
    <p:sldId id="271" r:id="rId11"/>
    <p:sldId id="273" r:id="rId12"/>
    <p:sldId id="272" r:id="rId13"/>
    <p:sldId id="274" r:id="rId14"/>
    <p:sldId id="276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75C1-8376-FA4B-A5FC-23E7C1A02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24837-D289-2C3E-9A04-DF99E2278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4E85-06A4-EFED-6BA0-E5F40BCA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7C9A-E41B-76D5-7E0A-09A707A2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3961-7EBA-D7C8-9A3C-036540A1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3987-43E9-31E6-77EE-0062978D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B6C36-ED40-7C5A-DDDE-36C581B5F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7702-6800-4F12-6A7C-B708B259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31280-5804-F259-95E9-3FE1824E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FD4C-57D5-8C78-E64C-2308F873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1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FFD69-63AA-4C52-BCC7-733517832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A6051-79E7-49BE-F674-68C8424F4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F6871-4AD1-D017-5D8B-D541EA68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D8824-E72D-96C9-4185-A50D341C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C4D37-5937-A433-2DFE-A2A9B5FF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E2D7-F5F1-C826-8842-CB0B105A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0180-C29D-9778-412F-748B398F2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49792-4607-1F56-E9C8-F449D9A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1388-A517-3F00-6FD9-ACBABC70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329A8-EA35-EF08-F814-680D50D0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0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C63D-4E71-F09B-78D8-FB987A72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254DA-BEC3-61E5-CBFD-480FE9BB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16446-0A9D-BAF5-9F32-B19F8CC5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7FDF-E6DF-F436-A712-5358BB00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37847-C4D7-4472-5D4E-74AEB954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4B93-D613-F86F-69BF-801B9D01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3FB9-4DB2-25F5-1778-438A88A2D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0C54E-3231-7F93-29A9-8C68C9E7D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6BE3C-E057-78F2-B182-47EB8B05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B8FFC-34D3-7A45-A3F4-6EAF2FAE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90A36-638E-1B2D-A1C5-C0A6A9F4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7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4446-A919-5F6B-7170-E95F800A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7831E-090A-7949-BD2E-E8A5FCA5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5C0F1-991D-B9C1-DC6C-4BF060949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34184-2C6A-7D2D-D57D-E989BC368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D8B82-A520-1058-9BF7-D3E988590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9757E-A2AC-8250-BE22-85BA9931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63FFE-693E-DBAF-E120-343C82BD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8C68D-B5A1-7B7A-786A-518219B6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9397-8048-E184-CF48-35E8ED3B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A50D1-2CE9-78C0-780C-A8215D0F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4A2CF-2251-7624-037F-6616C0CC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43624-0D58-EE4F-9EFB-6420069D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945F8-B8CC-C5E9-3B03-303C55C9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051E0-A8C3-AA74-1D79-AE3E3EF5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06472-7BCB-F66F-CD7A-241A89F3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3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2118-1C4B-191D-9BE0-E2C39100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F821-2BFF-F99D-9321-D36E0F198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B1D76-67B3-91FF-3340-1E1F00367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007E-A8C1-991D-6484-9DDCF02D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D11EE-6EF3-35C6-2E29-DF42DA03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DEB2E-07F9-3A35-231E-BC6D7995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1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B643-E123-921F-6A7A-4304157A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08E15-3334-9DA3-2260-795E78E59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C84DE-8443-CC27-9194-5042BC065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29409-9A30-6CA2-A41F-639EDE07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5689F-034D-E4AE-6D90-D802616C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5DDA9-140D-F10E-4F08-18ECC875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08484-2B24-9A40-D0EE-D5D0D141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7F98A-5C08-A659-2EB5-3C8A0C476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CDE10-0179-42CC-2874-70FBFEF7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5CC2C-0A02-CB76-A761-B72901620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7F17-DF8D-D1B7-5E28-2EC8AB23F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22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A0524653-B8FD-564A-2841-E3B6612A1CB2}"/>
              </a:ext>
            </a:extLst>
          </p:cNvPr>
          <p:cNvGrpSpPr/>
          <p:nvPr/>
        </p:nvGrpSpPr>
        <p:grpSpPr>
          <a:xfrm>
            <a:off x="2045398" y="101306"/>
            <a:ext cx="8101204" cy="6604311"/>
            <a:chOff x="1927936" y="101306"/>
            <a:chExt cx="8101204" cy="6604311"/>
          </a:xfrm>
        </p:grpSpPr>
        <p:sp>
          <p:nvSpPr>
            <p:cNvPr id="4" name="Can 3">
              <a:extLst>
                <a:ext uri="{FF2B5EF4-FFF2-40B4-BE49-F238E27FC236}">
                  <a16:creationId xmlns:a16="http://schemas.microsoft.com/office/drawing/2014/main" id="{F651502E-D817-4E9B-AFAF-52D0B04C80D2}"/>
                </a:ext>
              </a:extLst>
            </p:cNvPr>
            <p:cNvSpPr/>
            <p:nvPr/>
          </p:nvSpPr>
          <p:spPr>
            <a:xfrm>
              <a:off x="5293874" y="568411"/>
              <a:ext cx="1430117" cy="11657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Github</a:t>
              </a:r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FBDDA94E-90F3-75E9-BD28-7EA3CD55E1D3}"/>
                </a:ext>
              </a:extLst>
            </p:cNvPr>
            <p:cNvSpPr/>
            <p:nvPr/>
          </p:nvSpPr>
          <p:spPr>
            <a:xfrm>
              <a:off x="1927936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(office computer?)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269B2114-B040-722D-5E92-A4AC4BB0D225}"/>
                </a:ext>
              </a:extLst>
            </p:cNvPr>
            <p:cNvSpPr/>
            <p:nvPr/>
          </p:nvSpPr>
          <p:spPr>
            <a:xfrm>
              <a:off x="5012724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(laptop?)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F1775906-E381-46EB-9C00-49EBCF908DF2}"/>
                </a:ext>
              </a:extLst>
            </p:cNvPr>
            <p:cNvSpPr/>
            <p:nvPr/>
          </p:nvSpPr>
          <p:spPr>
            <a:xfrm>
              <a:off x="8036719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(RStudio server?)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2C0FAD9-FE95-8E30-9A27-4753C737F064}"/>
                </a:ext>
              </a:extLst>
            </p:cNvPr>
            <p:cNvSpPr/>
            <p:nvPr/>
          </p:nvSpPr>
          <p:spPr>
            <a:xfrm>
              <a:off x="2598325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97BA5AE-7F46-2052-81EC-56186EEDC208}"/>
                </a:ext>
              </a:extLst>
            </p:cNvPr>
            <p:cNvSpPr/>
            <p:nvPr/>
          </p:nvSpPr>
          <p:spPr>
            <a:xfrm>
              <a:off x="5683113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3A39771-88BA-B7AD-B93D-A212C4963823}"/>
                </a:ext>
              </a:extLst>
            </p:cNvPr>
            <p:cNvSpPr/>
            <p:nvPr/>
          </p:nvSpPr>
          <p:spPr>
            <a:xfrm>
              <a:off x="8707108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4AB974-6676-F9CF-86B8-5F6E39BA777D}"/>
                </a:ext>
              </a:extLst>
            </p:cNvPr>
            <p:cNvGrpSpPr/>
            <p:nvPr/>
          </p:nvGrpSpPr>
          <p:grpSpPr>
            <a:xfrm>
              <a:off x="2228994" y="3753078"/>
              <a:ext cx="1390304" cy="893380"/>
              <a:chOff x="2228994" y="3753078"/>
              <a:chExt cx="1390304" cy="89338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159F4-49BD-750D-7DCB-3D88575E7E45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4B305-1351-4E9B-EBA2-556376D85B0E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931871E-7FEA-0A3B-44F9-9F956FACECAF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517C076-5B78-B544-01C7-7FCC3FBE3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BD52A2-1937-1B4A-501A-B08D4633F7C0}"/>
                </a:ext>
              </a:extLst>
            </p:cNvPr>
            <p:cNvGrpSpPr/>
            <p:nvPr/>
          </p:nvGrpSpPr>
          <p:grpSpPr>
            <a:xfrm>
              <a:off x="5313780" y="3753078"/>
              <a:ext cx="1390304" cy="893380"/>
              <a:chOff x="2228994" y="3753078"/>
              <a:chExt cx="1390304" cy="89338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A9791B-A815-B25C-3421-AFEC32B7C509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EF3139-2C43-F9B7-A09F-161813AC1E14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73663ED-C0EF-4735-087C-05DD628FE6A2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818EC0B-4595-AC65-29E4-E3A43E368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ACB9326-A0EA-8CC7-38BC-73416CAF0FEA}"/>
                </a:ext>
              </a:extLst>
            </p:cNvPr>
            <p:cNvGrpSpPr/>
            <p:nvPr/>
          </p:nvGrpSpPr>
          <p:grpSpPr>
            <a:xfrm>
              <a:off x="8343509" y="3753078"/>
              <a:ext cx="1390304" cy="893380"/>
              <a:chOff x="2228994" y="3753078"/>
              <a:chExt cx="1390304" cy="89338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D29E3A-7E22-9A2D-7B6E-4F7E4DBE7F51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7F5A1B-0F43-86E0-94B4-D12CD83DDC61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2AFD9B7-0D77-6A2D-C1BA-DFC462CE69F2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5BFCD10-8735-B7F3-33B6-C0AA6EA48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81A0999-E34E-F5DD-B77D-2D526F7B6463}"/>
                </a:ext>
              </a:extLst>
            </p:cNvPr>
            <p:cNvGrpSpPr/>
            <p:nvPr/>
          </p:nvGrpSpPr>
          <p:grpSpPr>
            <a:xfrm>
              <a:off x="2581066" y="1351888"/>
              <a:ext cx="2332586" cy="1653687"/>
              <a:chOff x="2754064" y="1351888"/>
              <a:chExt cx="2332586" cy="165368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971ED8-B2F1-70ED-3D3D-D604C3A3E552}"/>
                  </a:ext>
                </a:extLst>
              </p:cNvPr>
              <p:cNvSpPr txBox="1"/>
              <p:nvPr/>
            </p:nvSpPr>
            <p:spPr>
              <a:xfrm rot="19533985">
                <a:off x="3336464" y="186796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1FB9CA-69A5-A628-4279-18FD29B73B1D}"/>
                  </a:ext>
                </a:extLst>
              </p:cNvPr>
              <p:cNvSpPr txBox="1"/>
              <p:nvPr/>
            </p:nvSpPr>
            <p:spPr>
              <a:xfrm rot="19429627">
                <a:off x="4034344" y="2428551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pull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E2106E5-A2F7-42A8-78BC-295D8D533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064" y="1351888"/>
                <a:ext cx="2332586" cy="1653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A45643E-A71E-867F-873D-CA1AA0AAD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31" y="1975098"/>
                <a:ext cx="1421574" cy="1030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8DD7DF4-933E-C74C-5EDC-2FE674E7325C}"/>
                </a:ext>
              </a:extLst>
            </p:cNvPr>
            <p:cNvGrpSpPr/>
            <p:nvPr/>
          </p:nvGrpSpPr>
          <p:grpSpPr>
            <a:xfrm flipH="1">
              <a:off x="7030071" y="1279651"/>
              <a:ext cx="2332586" cy="1653687"/>
              <a:chOff x="2754064" y="1351888"/>
              <a:chExt cx="2332586" cy="1653687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A1EB6DD-4913-72FE-03A6-CD3676A27391}"/>
                  </a:ext>
                </a:extLst>
              </p:cNvPr>
              <p:cNvSpPr txBox="1"/>
              <p:nvPr/>
            </p:nvSpPr>
            <p:spPr>
              <a:xfrm rot="19441750">
                <a:off x="3398249" y="1917396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AB01C2E-7A93-006E-DC81-0A0C91251E5A}"/>
                  </a:ext>
                </a:extLst>
              </p:cNvPr>
              <p:cNvSpPr txBox="1"/>
              <p:nvPr/>
            </p:nvSpPr>
            <p:spPr>
              <a:xfrm rot="19526884">
                <a:off x="4083772" y="2453265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pull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976B848-B99D-5FF6-4AE6-D12C51B5F1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064" y="1351888"/>
                <a:ext cx="2332586" cy="1653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BEE9432-3E4C-9E7C-63BD-816A6D592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31" y="1975098"/>
                <a:ext cx="1421574" cy="1030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50C655A-801B-E88E-AB50-044914CA924C}"/>
                </a:ext>
              </a:extLst>
            </p:cNvPr>
            <p:cNvGrpSpPr/>
            <p:nvPr/>
          </p:nvGrpSpPr>
          <p:grpSpPr>
            <a:xfrm>
              <a:off x="5395288" y="1929753"/>
              <a:ext cx="1259300" cy="1102441"/>
              <a:chOff x="5444716" y="1830897"/>
              <a:chExt cx="1259300" cy="110244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897CB09-AC08-DA75-B1CB-B9CD407724A4}"/>
                  </a:ext>
                </a:extLst>
              </p:cNvPr>
              <p:cNvGrpSpPr/>
              <p:nvPr/>
            </p:nvGrpSpPr>
            <p:grpSpPr>
              <a:xfrm>
                <a:off x="5444716" y="1830897"/>
                <a:ext cx="369332" cy="1102441"/>
                <a:chOff x="5160505" y="1830897"/>
                <a:chExt cx="369332" cy="1102441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0212684B-6518-2676-DBBA-751C126C95C7}"/>
                    </a:ext>
                  </a:extLst>
                </p:cNvPr>
                <p:cNvCxnSpPr/>
                <p:nvPr/>
              </p:nvCxnSpPr>
              <p:spPr>
                <a:xfrm flipV="1">
                  <a:off x="5498445" y="1830897"/>
                  <a:ext cx="0" cy="1102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0F00546-170E-90F2-51CB-A7AECE6CB7C7}"/>
                    </a:ext>
                  </a:extLst>
                </p:cNvPr>
                <p:cNvSpPr txBox="1"/>
                <p:nvPr/>
              </p:nvSpPr>
              <p:spPr>
                <a:xfrm rot="16200000">
                  <a:off x="5025211" y="2188888"/>
                  <a:ext cx="6399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push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3ED0B3-24EB-0F9A-181C-8721E19C6C8C}"/>
                  </a:ext>
                </a:extLst>
              </p:cNvPr>
              <p:cNvGrpSpPr/>
              <p:nvPr/>
            </p:nvGrpSpPr>
            <p:grpSpPr>
              <a:xfrm>
                <a:off x="6330465" y="1830897"/>
                <a:ext cx="373551" cy="1102441"/>
                <a:chOff x="6429321" y="1830897"/>
                <a:chExt cx="373551" cy="1102441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4E2377B-008E-E9C9-C1A3-2F8EDD2DC8B3}"/>
                    </a:ext>
                  </a:extLst>
                </p:cNvPr>
                <p:cNvCxnSpPr/>
                <p:nvPr/>
              </p:nvCxnSpPr>
              <p:spPr>
                <a:xfrm flipV="1">
                  <a:off x="6429321" y="1830897"/>
                  <a:ext cx="0" cy="1102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946E3C7-6025-A2E5-3334-419D59C970C6}"/>
                    </a:ext>
                  </a:extLst>
                </p:cNvPr>
                <p:cNvSpPr txBox="1"/>
                <p:nvPr/>
              </p:nvSpPr>
              <p:spPr>
                <a:xfrm rot="5400000">
                  <a:off x="6351145" y="2188889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pull</a:t>
                  </a:r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3D056E-75C6-92B8-E10D-78ABE1BC6920}"/>
                </a:ext>
              </a:extLst>
            </p:cNvPr>
            <p:cNvSpPr txBox="1"/>
            <p:nvPr/>
          </p:nvSpPr>
          <p:spPr>
            <a:xfrm>
              <a:off x="5043475" y="101306"/>
              <a:ext cx="1930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repository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2612AA1-3F5B-910A-CBD7-893B7829D789}"/>
                </a:ext>
              </a:extLst>
            </p:cNvPr>
            <p:cNvSpPr txBox="1"/>
            <p:nvPr/>
          </p:nvSpPr>
          <p:spPr>
            <a:xfrm>
              <a:off x="5170207" y="6336285"/>
              <a:ext cx="1677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repository</a:t>
              </a: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E0BB6516-A8FC-47C7-F7A0-06D53343038A}"/>
                </a:ext>
              </a:extLst>
            </p:cNvPr>
            <p:cNvCxnSpPr>
              <a:stCxn id="64" idx="0"/>
              <a:endCxn id="6" idx="3"/>
            </p:cNvCxnSpPr>
            <p:nvPr/>
          </p:nvCxnSpPr>
          <p:spPr>
            <a:xfrm rot="5400000" flipH="1" flipV="1">
              <a:off x="5762664" y="6090014"/>
              <a:ext cx="492539" cy="4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2EE2139E-929E-0F28-3D48-272B28166AAA}"/>
                </a:ext>
              </a:extLst>
            </p:cNvPr>
            <p:cNvCxnSpPr>
              <a:stCxn id="64" idx="3"/>
              <a:endCxn id="7" idx="3"/>
            </p:cNvCxnSpPr>
            <p:nvPr/>
          </p:nvCxnSpPr>
          <p:spPr>
            <a:xfrm flipV="1">
              <a:off x="6847654" y="5843746"/>
              <a:ext cx="2185276" cy="677205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148E23F6-CDC4-2182-79AC-28A90CBADCAA}"/>
                </a:ext>
              </a:extLst>
            </p:cNvPr>
            <p:cNvCxnSpPr>
              <a:stCxn id="64" idx="1"/>
              <a:endCxn id="5" idx="3"/>
            </p:cNvCxnSpPr>
            <p:nvPr/>
          </p:nvCxnSpPr>
          <p:spPr>
            <a:xfrm rot="10800000">
              <a:off x="2924147" y="5843747"/>
              <a:ext cx="2246060" cy="677205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65219-45DA-42F0-6913-8F6276DA6000}"/>
              </a:ext>
            </a:extLst>
          </p:cNvPr>
          <p:cNvSpPr/>
          <p:nvPr/>
        </p:nvSpPr>
        <p:spPr>
          <a:xfrm>
            <a:off x="1643449" y="101306"/>
            <a:ext cx="8859794" cy="30036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550ABF-91B2-5CC6-2BBE-FC68C883D7E4}"/>
              </a:ext>
            </a:extLst>
          </p:cNvPr>
          <p:cNvSpPr/>
          <p:nvPr/>
        </p:nvSpPr>
        <p:spPr>
          <a:xfrm>
            <a:off x="4800669" y="2933338"/>
            <a:ext cx="5345933" cy="183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A0524653-B8FD-564A-2841-E3B6612A1CB2}"/>
              </a:ext>
            </a:extLst>
          </p:cNvPr>
          <p:cNvGrpSpPr/>
          <p:nvPr/>
        </p:nvGrpSpPr>
        <p:grpSpPr>
          <a:xfrm>
            <a:off x="2045398" y="101306"/>
            <a:ext cx="8101204" cy="6604311"/>
            <a:chOff x="1927936" y="101306"/>
            <a:chExt cx="8101204" cy="6604311"/>
          </a:xfrm>
        </p:grpSpPr>
        <p:sp>
          <p:nvSpPr>
            <p:cNvPr id="4" name="Can 3">
              <a:extLst>
                <a:ext uri="{FF2B5EF4-FFF2-40B4-BE49-F238E27FC236}">
                  <a16:creationId xmlns:a16="http://schemas.microsoft.com/office/drawing/2014/main" id="{F651502E-D817-4E9B-AFAF-52D0B04C80D2}"/>
                </a:ext>
              </a:extLst>
            </p:cNvPr>
            <p:cNvSpPr/>
            <p:nvPr/>
          </p:nvSpPr>
          <p:spPr>
            <a:xfrm>
              <a:off x="5293874" y="568411"/>
              <a:ext cx="1430117" cy="11657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Github</a:t>
              </a:r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FBDDA94E-90F3-75E9-BD28-7EA3CD55E1D3}"/>
                </a:ext>
              </a:extLst>
            </p:cNvPr>
            <p:cNvSpPr/>
            <p:nvPr/>
          </p:nvSpPr>
          <p:spPr>
            <a:xfrm>
              <a:off x="1927936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(office computer?)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269B2114-B040-722D-5E92-A4AC4BB0D225}"/>
                </a:ext>
              </a:extLst>
            </p:cNvPr>
            <p:cNvSpPr/>
            <p:nvPr/>
          </p:nvSpPr>
          <p:spPr>
            <a:xfrm>
              <a:off x="5012724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(laptop?)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F1775906-E381-46EB-9C00-49EBCF908DF2}"/>
                </a:ext>
              </a:extLst>
            </p:cNvPr>
            <p:cNvSpPr/>
            <p:nvPr/>
          </p:nvSpPr>
          <p:spPr>
            <a:xfrm>
              <a:off x="8036719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(RStudio server?)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2C0FAD9-FE95-8E30-9A27-4753C737F064}"/>
                </a:ext>
              </a:extLst>
            </p:cNvPr>
            <p:cNvSpPr/>
            <p:nvPr/>
          </p:nvSpPr>
          <p:spPr>
            <a:xfrm>
              <a:off x="2598325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97BA5AE-7F46-2052-81EC-56186EEDC208}"/>
                </a:ext>
              </a:extLst>
            </p:cNvPr>
            <p:cNvSpPr/>
            <p:nvPr/>
          </p:nvSpPr>
          <p:spPr>
            <a:xfrm>
              <a:off x="5683113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3A39771-88BA-B7AD-B93D-A212C4963823}"/>
                </a:ext>
              </a:extLst>
            </p:cNvPr>
            <p:cNvSpPr/>
            <p:nvPr/>
          </p:nvSpPr>
          <p:spPr>
            <a:xfrm>
              <a:off x="8707108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4AB974-6676-F9CF-86B8-5F6E39BA777D}"/>
                </a:ext>
              </a:extLst>
            </p:cNvPr>
            <p:cNvGrpSpPr/>
            <p:nvPr/>
          </p:nvGrpSpPr>
          <p:grpSpPr>
            <a:xfrm>
              <a:off x="2228994" y="3753078"/>
              <a:ext cx="1390304" cy="893380"/>
              <a:chOff x="2228994" y="3753078"/>
              <a:chExt cx="1390304" cy="89338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159F4-49BD-750D-7DCB-3D88575E7E45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4B305-1351-4E9B-EBA2-556376D85B0E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931871E-7FEA-0A3B-44F9-9F956FACECAF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517C076-5B78-B544-01C7-7FCC3FBE3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BD52A2-1937-1B4A-501A-B08D4633F7C0}"/>
                </a:ext>
              </a:extLst>
            </p:cNvPr>
            <p:cNvGrpSpPr/>
            <p:nvPr/>
          </p:nvGrpSpPr>
          <p:grpSpPr>
            <a:xfrm>
              <a:off x="5313780" y="3753078"/>
              <a:ext cx="1390304" cy="893380"/>
              <a:chOff x="2228994" y="3753078"/>
              <a:chExt cx="1390304" cy="89338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A9791B-A815-B25C-3421-AFEC32B7C509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EF3139-2C43-F9B7-A09F-161813AC1E14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73663ED-C0EF-4735-087C-05DD628FE6A2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818EC0B-4595-AC65-29E4-E3A43E368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ACB9326-A0EA-8CC7-38BC-73416CAF0FEA}"/>
                </a:ext>
              </a:extLst>
            </p:cNvPr>
            <p:cNvGrpSpPr/>
            <p:nvPr/>
          </p:nvGrpSpPr>
          <p:grpSpPr>
            <a:xfrm>
              <a:off x="8343509" y="3753078"/>
              <a:ext cx="1390304" cy="893380"/>
              <a:chOff x="2228994" y="3753078"/>
              <a:chExt cx="1390304" cy="89338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D29E3A-7E22-9A2D-7B6E-4F7E4DBE7F51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7F5A1B-0F43-86E0-94B4-D12CD83DDC61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2AFD9B7-0D77-6A2D-C1BA-DFC462CE69F2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5BFCD10-8735-B7F3-33B6-C0AA6EA48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81A0999-E34E-F5DD-B77D-2D526F7B6463}"/>
                </a:ext>
              </a:extLst>
            </p:cNvPr>
            <p:cNvGrpSpPr/>
            <p:nvPr/>
          </p:nvGrpSpPr>
          <p:grpSpPr>
            <a:xfrm>
              <a:off x="2581066" y="1351888"/>
              <a:ext cx="2332586" cy="1653687"/>
              <a:chOff x="2754064" y="1351888"/>
              <a:chExt cx="2332586" cy="165368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971ED8-B2F1-70ED-3D3D-D604C3A3E552}"/>
                  </a:ext>
                </a:extLst>
              </p:cNvPr>
              <p:cNvSpPr txBox="1"/>
              <p:nvPr/>
            </p:nvSpPr>
            <p:spPr>
              <a:xfrm rot="19533985">
                <a:off x="3336464" y="186796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1FB9CA-69A5-A628-4279-18FD29B73B1D}"/>
                  </a:ext>
                </a:extLst>
              </p:cNvPr>
              <p:cNvSpPr txBox="1"/>
              <p:nvPr/>
            </p:nvSpPr>
            <p:spPr>
              <a:xfrm rot="19429627">
                <a:off x="4034344" y="2428551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pull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E2106E5-A2F7-42A8-78BC-295D8D533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064" y="1351888"/>
                <a:ext cx="2332586" cy="1653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A45643E-A71E-867F-873D-CA1AA0AAD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31" y="1975098"/>
                <a:ext cx="1421574" cy="1030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8DD7DF4-933E-C74C-5EDC-2FE674E7325C}"/>
                </a:ext>
              </a:extLst>
            </p:cNvPr>
            <p:cNvGrpSpPr/>
            <p:nvPr/>
          </p:nvGrpSpPr>
          <p:grpSpPr>
            <a:xfrm flipH="1">
              <a:off x="7030071" y="1279651"/>
              <a:ext cx="2332586" cy="1653687"/>
              <a:chOff x="2754064" y="1351888"/>
              <a:chExt cx="2332586" cy="1653687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A1EB6DD-4913-72FE-03A6-CD3676A27391}"/>
                  </a:ext>
                </a:extLst>
              </p:cNvPr>
              <p:cNvSpPr txBox="1"/>
              <p:nvPr/>
            </p:nvSpPr>
            <p:spPr>
              <a:xfrm rot="19441750">
                <a:off x="3398249" y="1917396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AB01C2E-7A93-006E-DC81-0A0C91251E5A}"/>
                  </a:ext>
                </a:extLst>
              </p:cNvPr>
              <p:cNvSpPr txBox="1"/>
              <p:nvPr/>
            </p:nvSpPr>
            <p:spPr>
              <a:xfrm rot="19526884">
                <a:off x="4083772" y="2453265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pull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976B848-B99D-5FF6-4AE6-D12C51B5F1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064" y="1351888"/>
                <a:ext cx="2332586" cy="1653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BEE9432-3E4C-9E7C-63BD-816A6D592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31" y="1975098"/>
                <a:ext cx="1421574" cy="1030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50C655A-801B-E88E-AB50-044914CA924C}"/>
                </a:ext>
              </a:extLst>
            </p:cNvPr>
            <p:cNvGrpSpPr/>
            <p:nvPr/>
          </p:nvGrpSpPr>
          <p:grpSpPr>
            <a:xfrm>
              <a:off x="5395288" y="1929753"/>
              <a:ext cx="1259300" cy="1102441"/>
              <a:chOff x="5444716" y="1830897"/>
              <a:chExt cx="1259300" cy="110244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897CB09-AC08-DA75-B1CB-B9CD407724A4}"/>
                  </a:ext>
                </a:extLst>
              </p:cNvPr>
              <p:cNvGrpSpPr/>
              <p:nvPr/>
            </p:nvGrpSpPr>
            <p:grpSpPr>
              <a:xfrm>
                <a:off x="5444716" y="1830897"/>
                <a:ext cx="369332" cy="1102441"/>
                <a:chOff x="5160505" y="1830897"/>
                <a:chExt cx="369332" cy="1102441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0212684B-6518-2676-DBBA-751C126C95C7}"/>
                    </a:ext>
                  </a:extLst>
                </p:cNvPr>
                <p:cNvCxnSpPr/>
                <p:nvPr/>
              </p:nvCxnSpPr>
              <p:spPr>
                <a:xfrm flipV="1">
                  <a:off x="5498445" y="1830897"/>
                  <a:ext cx="0" cy="1102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0F00546-170E-90F2-51CB-A7AECE6CB7C7}"/>
                    </a:ext>
                  </a:extLst>
                </p:cNvPr>
                <p:cNvSpPr txBox="1"/>
                <p:nvPr/>
              </p:nvSpPr>
              <p:spPr>
                <a:xfrm rot="16200000">
                  <a:off x="5025211" y="2188888"/>
                  <a:ext cx="6399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push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3ED0B3-24EB-0F9A-181C-8721E19C6C8C}"/>
                  </a:ext>
                </a:extLst>
              </p:cNvPr>
              <p:cNvGrpSpPr/>
              <p:nvPr/>
            </p:nvGrpSpPr>
            <p:grpSpPr>
              <a:xfrm>
                <a:off x="6330465" y="1830897"/>
                <a:ext cx="373551" cy="1102441"/>
                <a:chOff x="6429321" y="1830897"/>
                <a:chExt cx="373551" cy="1102441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4E2377B-008E-E9C9-C1A3-2F8EDD2DC8B3}"/>
                    </a:ext>
                  </a:extLst>
                </p:cNvPr>
                <p:cNvCxnSpPr/>
                <p:nvPr/>
              </p:nvCxnSpPr>
              <p:spPr>
                <a:xfrm flipV="1">
                  <a:off x="6429321" y="1830897"/>
                  <a:ext cx="0" cy="1102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946E3C7-6025-A2E5-3334-419D59C970C6}"/>
                    </a:ext>
                  </a:extLst>
                </p:cNvPr>
                <p:cNvSpPr txBox="1"/>
                <p:nvPr/>
              </p:nvSpPr>
              <p:spPr>
                <a:xfrm rot="5400000">
                  <a:off x="6351145" y="2188889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pull</a:t>
                  </a:r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3D056E-75C6-92B8-E10D-78ABE1BC6920}"/>
                </a:ext>
              </a:extLst>
            </p:cNvPr>
            <p:cNvSpPr txBox="1"/>
            <p:nvPr/>
          </p:nvSpPr>
          <p:spPr>
            <a:xfrm>
              <a:off x="5043475" y="101306"/>
              <a:ext cx="1930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repository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2612AA1-3F5B-910A-CBD7-893B7829D789}"/>
                </a:ext>
              </a:extLst>
            </p:cNvPr>
            <p:cNvSpPr txBox="1"/>
            <p:nvPr/>
          </p:nvSpPr>
          <p:spPr>
            <a:xfrm>
              <a:off x="5170207" y="6336285"/>
              <a:ext cx="1677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repository</a:t>
              </a: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E0BB6516-A8FC-47C7-F7A0-06D53343038A}"/>
                </a:ext>
              </a:extLst>
            </p:cNvPr>
            <p:cNvCxnSpPr>
              <a:stCxn id="64" idx="0"/>
              <a:endCxn id="6" idx="3"/>
            </p:cNvCxnSpPr>
            <p:nvPr/>
          </p:nvCxnSpPr>
          <p:spPr>
            <a:xfrm rot="5400000" flipH="1" flipV="1">
              <a:off x="5762664" y="6090014"/>
              <a:ext cx="492539" cy="4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2EE2139E-929E-0F28-3D48-272B28166AAA}"/>
                </a:ext>
              </a:extLst>
            </p:cNvPr>
            <p:cNvCxnSpPr>
              <a:stCxn id="64" idx="3"/>
              <a:endCxn id="7" idx="3"/>
            </p:cNvCxnSpPr>
            <p:nvPr/>
          </p:nvCxnSpPr>
          <p:spPr>
            <a:xfrm flipV="1">
              <a:off x="6847654" y="5843746"/>
              <a:ext cx="2185276" cy="677205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148E23F6-CDC4-2182-79AC-28A90CBADCAA}"/>
                </a:ext>
              </a:extLst>
            </p:cNvPr>
            <p:cNvCxnSpPr>
              <a:stCxn id="64" idx="1"/>
              <a:endCxn id="5" idx="3"/>
            </p:cNvCxnSpPr>
            <p:nvPr/>
          </p:nvCxnSpPr>
          <p:spPr>
            <a:xfrm rot="10800000">
              <a:off x="2924147" y="5843747"/>
              <a:ext cx="2246060" cy="677205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65219-45DA-42F0-6913-8F6276DA6000}"/>
              </a:ext>
            </a:extLst>
          </p:cNvPr>
          <p:cNvSpPr/>
          <p:nvPr/>
        </p:nvSpPr>
        <p:spPr>
          <a:xfrm>
            <a:off x="1643449" y="101306"/>
            <a:ext cx="8859794" cy="30036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F651502E-D817-4E9B-AFAF-52D0B04C80D2}"/>
              </a:ext>
            </a:extLst>
          </p:cNvPr>
          <p:cNvSpPr/>
          <p:nvPr/>
        </p:nvSpPr>
        <p:spPr>
          <a:xfrm>
            <a:off x="5411336" y="568411"/>
            <a:ext cx="1430117" cy="116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BDDA94E-90F3-75E9-BD28-7EA3CD55E1D3}"/>
              </a:ext>
            </a:extLst>
          </p:cNvPr>
          <p:cNvSpPr/>
          <p:nvPr/>
        </p:nvSpPr>
        <p:spPr>
          <a:xfrm>
            <a:off x="2045398" y="4882902"/>
            <a:ext cx="1992421" cy="9608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Workstation</a:t>
            </a:r>
          </a:p>
          <a:p>
            <a:pPr algn="ctr"/>
            <a:r>
              <a:rPr lang="en-US" dirty="0"/>
              <a:t>(office computer?)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69B2114-B040-722D-5E92-A4AC4BB0D225}"/>
              </a:ext>
            </a:extLst>
          </p:cNvPr>
          <p:cNvSpPr/>
          <p:nvPr/>
        </p:nvSpPr>
        <p:spPr>
          <a:xfrm>
            <a:off x="5130186" y="4882902"/>
            <a:ext cx="1992421" cy="9608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Workstation</a:t>
            </a:r>
          </a:p>
          <a:p>
            <a:pPr algn="ctr"/>
            <a:r>
              <a:rPr lang="en-US" dirty="0"/>
              <a:t>(laptop?)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1775906-E381-46EB-9C00-49EBCF908DF2}"/>
              </a:ext>
            </a:extLst>
          </p:cNvPr>
          <p:cNvSpPr/>
          <p:nvPr/>
        </p:nvSpPr>
        <p:spPr>
          <a:xfrm>
            <a:off x="8154181" y="4882902"/>
            <a:ext cx="1992421" cy="9608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Workstation</a:t>
            </a:r>
          </a:p>
          <a:p>
            <a:pPr algn="ctr"/>
            <a:r>
              <a:rPr lang="en-US" dirty="0"/>
              <a:t>(RStudio server?)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C0FAD9-FE95-8E30-9A27-4753C737F064}"/>
              </a:ext>
            </a:extLst>
          </p:cNvPr>
          <p:cNvSpPr/>
          <p:nvPr/>
        </p:nvSpPr>
        <p:spPr>
          <a:xfrm>
            <a:off x="2715787" y="3169788"/>
            <a:ext cx="651641" cy="346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7BA5AE-7F46-2052-81EC-56186EEDC208}"/>
              </a:ext>
            </a:extLst>
          </p:cNvPr>
          <p:cNvSpPr/>
          <p:nvPr/>
        </p:nvSpPr>
        <p:spPr>
          <a:xfrm>
            <a:off x="5800575" y="3169788"/>
            <a:ext cx="651641" cy="346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A39771-88BA-B7AD-B93D-A212C4963823}"/>
              </a:ext>
            </a:extLst>
          </p:cNvPr>
          <p:cNvSpPr/>
          <p:nvPr/>
        </p:nvSpPr>
        <p:spPr>
          <a:xfrm>
            <a:off x="8824570" y="3169788"/>
            <a:ext cx="651641" cy="346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4AB974-6676-F9CF-86B8-5F6E39BA777D}"/>
              </a:ext>
            </a:extLst>
          </p:cNvPr>
          <p:cNvGrpSpPr/>
          <p:nvPr/>
        </p:nvGrpSpPr>
        <p:grpSpPr>
          <a:xfrm>
            <a:off x="2346456" y="3753078"/>
            <a:ext cx="1390304" cy="893380"/>
            <a:chOff x="2228994" y="3753078"/>
            <a:chExt cx="1390304" cy="8933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9159F4-49BD-750D-7DCB-3D88575E7E45}"/>
                </a:ext>
              </a:extLst>
            </p:cNvPr>
            <p:cNvSpPr txBox="1"/>
            <p:nvPr/>
          </p:nvSpPr>
          <p:spPr>
            <a:xfrm rot="16200000">
              <a:off x="1966970" y="4015102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74B305-1351-4E9B-EBA2-556376D85B0E}"/>
                </a:ext>
              </a:extLst>
            </p:cNvPr>
            <p:cNvSpPr txBox="1"/>
            <p:nvPr/>
          </p:nvSpPr>
          <p:spPr>
            <a:xfrm rot="5400000">
              <a:off x="2987942" y="4015103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31871E-7FEA-0A3B-44F9-9F956FACECAF}"/>
                </a:ext>
              </a:extLst>
            </p:cNvPr>
            <p:cNvCxnSpPr/>
            <p:nvPr/>
          </p:nvCxnSpPr>
          <p:spPr>
            <a:xfrm flipV="1">
              <a:off x="2680138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17C076-5B78-B544-01C7-7FCC3FBE3177}"/>
                </a:ext>
              </a:extLst>
            </p:cNvPr>
            <p:cNvCxnSpPr>
              <a:cxnSpLocks/>
            </p:cNvCxnSpPr>
            <p:nvPr/>
          </p:nvCxnSpPr>
          <p:spPr>
            <a:xfrm>
              <a:off x="3158359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BD52A2-1937-1B4A-501A-B08D4633F7C0}"/>
              </a:ext>
            </a:extLst>
          </p:cNvPr>
          <p:cNvGrpSpPr/>
          <p:nvPr/>
        </p:nvGrpSpPr>
        <p:grpSpPr>
          <a:xfrm>
            <a:off x="5431242" y="3753078"/>
            <a:ext cx="1390304" cy="893380"/>
            <a:chOff x="2228994" y="3753078"/>
            <a:chExt cx="1390304" cy="89338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A9791B-A815-B25C-3421-AFEC32B7C509}"/>
                </a:ext>
              </a:extLst>
            </p:cNvPr>
            <p:cNvSpPr txBox="1"/>
            <p:nvPr/>
          </p:nvSpPr>
          <p:spPr>
            <a:xfrm rot="16200000">
              <a:off x="1966970" y="4015102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EF3139-2C43-F9B7-A09F-161813AC1E14}"/>
                </a:ext>
              </a:extLst>
            </p:cNvPr>
            <p:cNvSpPr txBox="1"/>
            <p:nvPr/>
          </p:nvSpPr>
          <p:spPr>
            <a:xfrm rot="5400000">
              <a:off x="2987942" y="4015103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73663ED-C0EF-4735-087C-05DD628FE6A2}"/>
                </a:ext>
              </a:extLst>
            </p:cNvPr>
            <p:cNvCxnSpPr/>
            <p:nvPr/>
          </p:nvCxnSpPr>
          <p:spPr>
            <a:xfrm flipV="1">
              <a:off x="2680138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18EC0B-4595-AC65-29E4-E3A43E368F79}"/>
                </a:ext>
              </a:extLst>
            </p:cNvPr>
            <p:cNvCxnSpPr>
              <a:cxnSpLocks/>
            </p:cNvCxnSpPr>
            <p:nvPr/>
          </p:nvCxnSpPr>
          <p:spPr>
            <a:xfrm>
              <a:off x="3158359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CB9326-A0EA-8CC7-38BC-73416CAF0FEA}"/>
              </a:ext>
            </a:extLst>
          </p:cNvPr>
          <p:cNvGrpSpPr/>
          <p:nvPr/>
        </p:nvGrpSpPr>
        <p:grpSpPr>
          <a:xfrm>
            <a:off x="8460971" y="3753078"/>
            <a:ext cx="1390304" cy="893380"/>
            <a:chOff x="2228994" y="3753078"/>
            <a:chExt cx="1390304" cy="89338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29E3A-7E22-9A2D-7B6E-4F7E4DBE7F51}"/>
                </a:ext>
              </a:extLst>
            </p:cNvPr>
            <p:cNvSpPr txBox="1"/>
            <p:nvPr/>
          </p:nvSpPr>
          <p:spPr>
            <a:xfrm rot="16200000">
              <a:off x="1966970" y="4015102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7F5A1B-0F43-86E0-94B4-D12CD83DDC61}"/>
                </a:ext>
              </a:extLst>
            </p:cNvPr>
            <p:cNvSpPr txBox="1"/>
            <p:nvPr/>
          </p:nvSpPr>
          <p:spPr>
            <a:xfrm rot="5400000">
              <a:off x="2987942" y="4015103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2AFD9B7-0D77-6A2D-C1BA-DFC462CE69F2}"/>
                </a:ext>
              </a:extLst>
            </p:cNvPr>
            <p:cNvCxnSpPr/>
            <p:nvPr/>
          </p:nvCxnSpPr>
          <p:spPr>
            <a:xfrm flipV="1">
              <a:off x="2680138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5BFCD10-8735-B7F3-33B6-C0AA6EA48608}"/>
                </a:ext>
              </a:extLst>
            </p:cNvPr>
            <p:cNvCxnSpPr>
              <a:cxnSpLocks/>
            </p:cNvCxnSpPr>
            <p:nvPr/>
          </p:nvCxnSpPr>
          <p:spPr>
            <a:xfrm>
              <a:off x="3158359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E3D056E-75C6-92B8-E10D-78ABE1BC6920}"/>
              </a:ext>
            </a:extLst>
          </p:cNvPr>
          <p:cNvSpPr txBox="1"/>
          <p:nvPr/>
        </p:nvSpPr>
        <p:spPr>
          <a:xfrm>
            <a:off x="5160937" y="101306"/>
            <a:ext cx="19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612AA1-3F5B-910A-CBD7-893B7829D789}"/>
              </a:ext>
            </a:extLst>
          </p:cNvPr>
          <p:cNvSpPr txBox="1"/>
          <p:nvPr/>
        </p:nvSpPr>
        <p:spPr>
          <a:xfrm>
            <a:off x="5287669" y="6336285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E0BB6516-A8FC-47C7-F7A0-06D53343038A}"/>
              </a:ext>
            </a:extLst>
          </p:cNvPr>
          <p:cNvCxnSpPr>
            <a:stCxn id="64" idx="0"/>
            <a:endCxn id="6" idx="3"/>
          </p:cNvCxnSpPr>
          <p:nvPr/>
        </p:nvCxnSpPr>
        <p:spPr>
          <a:xfrm rot="5400000" flipH="1" flipV="1">
            <a:off x="5880126" y="6090014"/>
            <a:ext cx="492539" cy="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2EE2139E-929E-0F28-3D48-272B28166AAA}"/>
              </a:ext>
            </a:extLst>
          </p:cNvPr>
          <p:cNvCxnSpPr>
            <a:stCxn id="64" idx="3"/>
            <a:endCxn id="7" idx="3"/>
          </p:cNvCxnSpPr>
          <p:nvPr/>
        </p:nvCxnSpPr>
        <p:spPr>
          <a:xfrm flipV="1">
            <a:off x="6965116" y="5843746"/>
            <a:ext cx="2185276" cy="67720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148E23F6-CDC4-2182-79AC-28A90CBADCAA}"/>
              </a:ext>
            </a:extLst>
          </p:cNvPr>
          <p:cNvCxnSpPr>
            <a:stCxn id="64" idx="1"/>
            <a:endCxn id="5" idx="3"/>
          </p:cNvCxnSpPr>
          <p:nvPr/>
        </p:nvCxnSpPr>
        <p:spPr>
          <a:xfrm rot="10800000">
            <a:off x="3041609" y="5843747"/>
            <a:ext cx="2246060" cy="67720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A0524653-B8FD-564A-2841-E3B6612A1CB2}"/>
              </a:ext>
            </a:extLst>
          </p:cNvPr>
          <p:cNvGrpSpPr/>
          <p:nvPr/>
        </p:nvGrpSpPr>
        <p:grpSpPr>
          <a:xfrm>
            <a:off x="2045398" y="101306"/>
            <a:ext cx="8101204" cy="6604311"/>
            <a:chOff x="1927936" y="101306"/>
            <a:chExt cx="8101204" cy="6604311"/>
          </a:xfrm>
        </p:grpSpPr>
        <p:sp>
          <p:nvSpPr>
            <p:cNvPr id="4" name="Can 3">
              <a:extLst>
                <a:ext uri="{FF2B5EF4-FFF2-40B4-BE49-F238E27FC236}">
                  <a16:creationId xmlns:a16="http://schemas.microsoft.com/office/drawing/2014/main" id="{F651502E-D817-4E9B-AFAF-52D0B04C80D2}"/>
                </a:ext>
              </a:extLst>
            </p:cNvPr>
            <p:cNvSpPr/>
            <p:nvPr/>
          </p:nvSpPr>
          <p:spPr>
            <a:xfrm>
              <a:off x="5293874" y="568411"/>
              <a:ext cx="1430117" cy="11657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Github</a:t>
              </a:r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FBDDA94E-90F3-75E9-BD28-7EA3CD55E1D3}"/>
                </a:ext>
              </a:extLst>
            </p:cNvPr>
            <p:cNvSpPr/>
            <p:nvPr/>
          </p:nvSpPr>
          <p:spPr>
            <a:xfrm>
              <a:off x="1927936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(office computer?)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269B2114-B040-722D-5E92-A4AC4BB0D225}"/>
                </a:ext>
              </a:extLst>
            </p:cNvPr>
            <p:cNvSpPr/>
            <p:nvPr/>
          </p:nvSpPr>
          <p:spPr>
            <a:xfrm>
              <a:off x="5012724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(laptop?)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F1775906-E381-46EB-9C00-49EBCF908DF2}"/>
                </a:ext>
              </a:extLst>
            </p:cNvPr>
            <p:cNvSpPr/>
            <p:nvPr/>
          </p:nvSpPr>
          <p:spPr>
            <a:xfrm>
              <a:off x="8036719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(RStudio server?)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2C0FAD9-FE95-8E30-9A27-4753C737F064}"/>
                </a:ext>
              </a:extLst>
            </p:cNvPr>
            <p:cNvSpPr/>
            <p:nvPr/>
          </p:nvSpPr>
          <p:spPr>
            <a:xfrm>
              <a:off x="2598325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97BA5AE-7F46-2052-81EC-56186EEDC208}"/>
                </a:ext>
              </a:extLst>
            </p:cNvPr>
            <p:cNvSpPr/>
            <p:nvPr/>
          </p:nvSpPr>
          <p:spPr>
            <a:xfrm>
              <a:off x="5683113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3A39771-88BA-B7AD-B93D-A212C4963823}"/>
                </a:ext>
              </a:extLst>
            </p:cNvPr>
            <p:cNvSpPr/>
            <p:nvPr/>
          </p:nvSpPr>
          <p:spPr>
            <a:xfrm>
              <a:off x="8707108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4AB974-6676-F9CF-86B8-5F6E39BA777D}"/>
                </a:ext>
              </a:extLst>
            </p:cNvPr>
            <p:cNvGrpSpPr/>
            <p:nvPr/>
          </p:nvGrpSpPr>
          <p:grpSpPr>
            <a:xfrm>
              <a:off x="2228994" y="3753078"/>
              <a:ext cx="1390304" cy="893380"/>
              <a:chOff x="2228994" y="3753078"/>
              <a:chExt cx="1390304" cy="89338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159F4-49BD-750D-7DCB-3D88575E7E45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4B305-1351-4E9B-EBA2-556376D85B0E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931871E-7FEA-0A3B-44F9-9F956FACECAF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517C076-5B78-B544-01C7-7FCC3FBE3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BD52A2-1937-1B4A-501A-B08D4633F7C0}"/>
                </a:ext>
              </a:extLst>
            </p:cNvPr>
            <p:cNvGrpSpPr/>
            <p:nvPr/>
          </p:nvGrpSpPr>
          <p:grpSpPr>
            <a:xfrm>
              <a:off x="5313780" y="3753078"/>
              <a:ext cx="1390304" cy="893380"/>
              <a:chOff x="2228994" y="3753078"/>
              <a:chExt cx="1390304" cy="89338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A9791B-A815-B25C-3421-AFEC32B7C509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EF3139-2C43-F9B7-A09F-161813AC1E14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73663ED-C0EF-4735-087C-05DD628FE6A2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818EC0B-4595-AC65-29E4-E3A43E368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ACB9326-A0EA-8CC7-38BC-73416CAF0FEA}"/>
                </a:ext>
              </a:extLst>
            </p:cNvPr>
            <p:cNvGrpSpPr/>
            <p:nvPr/>
          </p:nvGrpSpPr>
          <p:grpSpPr>
            <a:xfrm>
              <a:off x="8343509" y="3753078"/>
              <a:ext cx="1390304" cy="893380"/>
              <a:chOff x="2228994" y="3753078"/>
              <a:chExt cx="1390304" cy="89338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D29E3A-7E22-9A2D-7B6E-4F7E4DBE7F51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7F5A1B-0F43-86E0-94B4-D12CD83DDC61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2AFD9B7-0D77-6A2D-C1BA-DFC462CE69F2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5BFCD10-8735-B7F3-33B6-C0AA6EA48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81A0999-E34E-F5DD-B77D-2D526F7B6463}"/>
                </a:ext>
              </a:extLst>
            </p:cNvPr>
            <p:cNvGrpSpPr/>
            <p:nvPr/>
          </p:nvGrpSpPr>
          <p:grpSpPr>
            <a:xfrm>
              <a:off x="2581066" y="1351888"/>
              <a:ext cx="2332586" cy="1653687"/>
              <a:chOff x="2754064" y="1351888"/>
              <a:chExt cx="2332586" cy="165368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971ED8-B2F1-70ED-3D3D-D604C3A3E552}"/>
                  </a:ext>
                </a:extLst>
              </p:cNvPr>
              <p:cNvSpPr txBox="1"/>
              <p:nvPr/>
            </p:nvSpPr>
            <p:spPr>
              <a:xfrm rot="19533985">
                <a:off x="3336464" y="186796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1FB9CA-69A5-A628-4279-18FD29B73B1D}"/>
                  </a:ext>
                </a:extLst>
              </p:cNvPr>
              <p:cNvSpPr txBox="1"/>
              <p:nvPr/>
            </p:nvSpPr>
            <p:spPr>
              <a:xfrm rot="19429627">
                <a:off x="4034344" y="2428551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pull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E2106E5-A2F7-42A8-78BC-295D8D533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064" y="1351888"/>
                <a:ext cx="2332586" cy="1653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A45643E-A71E-867F-873D-CA1AA0AAD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31" y="1975098"/>
                <a:ext cx="1421574" cy="1030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8DD7DF4-933E-C74C-5EDC-2FE674E7325C}"/>
                </a:ext>
              </a:extLst>
            </p:cNvPr>
            <p:cNvGrpSpPr/>
            <p:nvPr/>
          </p:nvGrpSpPr>
          <p:grpSpPr>
            <a:xfrm flipH="1">
              <a:off x="7030071" y="1279651"/>
              <a:ext cx="2332586" cy="1653687"/>
              <a:chOff x="2754064" y="1351888"/>
              <a:chExt cx="2332586" cy="1653687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A1EB6DD-4913-72FE-03A6-CD3676A27391}"/>
                  </a:ext>
                </a:extLst>
              </p:cNvPr>
              <p:cNvSpPr txBox="1"/>
              <p:nvPr/>
            </p:nvSpPr>
            <p:spPr>
              <a:xfrm rot="19441750">
                <a:off x="3398249" y="1917396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AB01C2E-7A93-006E-DC81-0A0C91251E5A}"/>
                  </a:ext>
                </a:extLst>
              </p:cNvPr>
              <p:cNvSpPr txBox="1"/>
              <p:nvPr/>
            </p:nvSpPr>
            <p:spPr>
              <a:xfrm rot="19526884">
                <a:off x="4083772" y="2453265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pull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976B848-B99D-5FF6-4AE6-D12C51B5F1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064" y="1351888"/>
                <a:ext cx="2332586" cy="1653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BEE9432-3E4C-9E7C-63BD-816A6D592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31" y="1975098"/>
                <a:ext cx="1421574" cy="1030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50C655A-801B-E88E-AB50-044914CA924C}"/>
                </a:ext>
              </a:extLst>
            </p:cNvPr>
            <p:cNvGrpSpPr/>
            <p:nvPr/>
          </p:nvGrpSpPr>
          <p:grpSpPr>
            <a:xfrm>
              <a:off x="5395288" y="1929753"/>
              <a:ext cx="1259300" cy="1102441"/>
              <a:chOff x="5444716" y="1830897"/>
              <a:chExt cx="1259300" cy="110244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897CB09-AC08-DA75-B1CB-B9CD407724A4}"/>
                  </a:ext>
                </a:extLst>
              </p:cNvPr>
              <p:cNvGrpSpPr/>
              <p:nvPr/>
            </p:nvGrpSpPr>
            <p:grpSpPr>
              <a:xfrm>
                <a:off x="5444716" y="1830897"/>
                <a:ext cx="369332" cy="1102441"/>
                <a:chOff x="5160505" y="1830897"/>
                <a:chExt cx="369332" cy="1102441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0212684B-6518-2676-DBBA-751C126C95C7}"/>
                    </a:ext>
                  </a:extLst>
                </p:cNvPr>
                <p:cNvCxnSpPr/>
                <p:nvPr/>
              </p:nvCxnSpPr>
              <p:spPr>
                <a:xfrm flipV="1">
                  <a:off x="5498445" y="1830897"/>
                  <a:ext cx="0" cy="1102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0F00546-170E-90F2-51CB-A7AECE6CB7C7}"/>
                    </a:ext>
                  </a:extLst>
                </p:cNvPr>
                <p:cNvSpPr txBox="1"/>
                <p:nvPr/>
              </p:nvSpPr>
              <p:spPr>
                <a:xfrm rot="16200000">
                  <a:off x="5025211" y="2188888"/>
                  <a:ext cx="6399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push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3ED0B3-24EB-0F9A-181C-8721E19C6C8C}"/>
                  </a:ext>
                </a:extLst>
              </p:cNvPr>
              <p:cNvGrpSpPr/>
              <p:nvPr/>
            </p:nvGrpSpPr>
            <p:grpSpPr>
              <a:xfrm>
                <a:off x="6330465" y="1830897"/>
                <a:ext cx="373551" cy="1102441"/>
                <a:chOff x="6429321" y="1830897"/>
                <a:chExt cx="373551" cy="1102441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4E2377B-008E-E9C9-C1A3-2F8EDD2DC8B3}"/>
                    </a:ext>
                  </a:extLst>
                </p:cNvPr>
                <p:cNvCxnSpPr/>
                <p:nvPr/>
              </p:nvCxnSpPr>
              <p:spPr>
                <a:xfrm flipV="1">
                  <a:off x="6429321" y="1830897"/>
                  <a:ext cx="0" cy="1102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946E3C7-6025-A2E5-3334-419D59C970C6}"/>
                    </a:ext>
                  </a:extLst>
                </p:cNvPr>
                <p:cNvSpPr txBox="1"/>
                <p:nvPr/>
              </p:nvSpPr>
              <p:spPr>
                <a:xfrm rot="5400000">
                  <a:off x="6351145" y="2188889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pull</a:t>
                  </a:r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3D056E-75C6-92B8-E10D-78ABE1BC6920}"/>
                </a:ext>
              </a:extLst>
            </p:cNvPr>
            <p:cNvSpPr txBox="1"/>
            <p:nvPr/>
          </p:nvSpPr>
          <p:spPr>
            <a:xfrm>
              <a:off x="5043475" y="101306"/>
              <a:ext cx="1930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repository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2612AA1-3F5B-910A-CBD7-893B7829D789}"/>
                </a:ext>
              </a:extLst>
            </p:cNvPr>
            <p:cNvSpPr txBox="1"/>
            <p:nvPr/>
          </p:nvSpPr>
          <p:spPr>
            <a:xfrm>
              <a:off x="5170207" y="6336285"/>
              <a:ext cx="1677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repository</a:t>
              </a: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E0BB6516-A8FC-47C7-F7A0-06D53343038A}"/>
                </a:ext>
              </a:extLst>
            </p:cNvPr>
            <p:cNvCxnSpPr>
              <a:stCxn id="64" idx="0"/>
              <a:endCxn id="6" idx="3"/>
            </p:cNvCxnSpPr>
            <p:nvPr/>
          </p:nvCxnSpPr>
          <p:spPr>
            <a:xfrm rot="5400000" flipH="1" flipV="1">
              <a:off x="5762664" y="6090014"/>
              <a:ext cx="492539" cy="4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2EE2139E-929E-0F28-3D48-272B28166AAA}"/>
                </a:ext>
              </a:extLst>
            </p:cNvPr>
            <p:cNvCxnSpPr>
              <a:stCxn id="64" idx="3"/>
              <a:endCxn id="7" idx="3"/>
            </p:cNvCxnSpPr>
            <p:nvPr/>
          </p:nvCxnSpPr>
          <p:spPr>
            <a:xfrm flipV="1">
              <a:off x="6847654" y="5843746"/>
              <a:ext cx="2185276" cy="677205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148E23F6-CDC4-2182-79AC-28A90CBADCAA}"/>
                </a:ext>
              </a:extLst>
            </p:cNvPr>
            <p:cNvCxnSpPr>
              <a:stCxn id="64" idx="1"/>
              <a:endCxn id="5" idx="3"/>
            </p:cNvCxnSpPr>
            <p:nvPr/>
          </p:nvCxnSpPr>
          <p:spPr>
            <a:xfrm rot="10800000">
              <a:off x="2924147" y="5843747"/>
              <a:ext cx="2246060" cy="677205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877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6D082A-6E03-EEDF-153F-3DD17EA95FA7}"/>
              </a:ext>
            </a:extLst>
          </p:cNvPr>
          <p:cNvSpPr/>
          <p:nvPr/>
        </p:nvSpPr>
        <p:spPr>
          <a:xfrm>
            <a:off x="7924539" y="3005575"/>
            <a:ext cx="2570205" cy="3111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17F0ED-EA25-F4F0-AAE1-BF8DBA6160C9}"/>
              </a:ext>
            </a:extLst>
          </p:cNvPr>
          <p:cNvSpPr/>
          <p:nvPr/>
        </p:nvSpPr>
        <p:spPr>
          <a:xfrm>
            <a:off x="1729946" y="3005575"/>
            <a:ext cx="2570205" cy="3111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F651502E-D817-4E9B-AFAF-52D0B04C80D2}"/>
              </a:ext>
            </a:extLst>
          </p:cNvPr>
          <p:cNvSpPr/>
          <p:nvPr/>
        </p:nvSpPr>
        <p:spPr>
          <a:xfrm>
            <a:off x="5411336" y="568411"/>
            <a:ext cx="1430117" cy="116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BDDA94E-90F3-75E9-BD28-7EA3CD55E1D3}"/>
              </a:ext>
            </a:extLst>
          </p:cNvPr>
          <p:cNvSpPr/>
          <p:nvPr/>
        </p:nvSpPr>
        <p:spPr>
          <a:xfrm>
            <a:off x="2045398" y="4882902"/>
            <a:ext cx="1992421" cy="9608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1775906-E381-46EB-9C00-49EBCF908DF2}"/>
              </a:ext>
            </a:extLst>
          </p:cNvPr>
          <p:cNvSpPr/>
          <p:nvPr/>
        </p:nvSpPr>
        <p:spPr>
          <a:xfrm>
            <a:off x="8154181" y="4882902"/>
            <a:ext cx="1992421" cy="9608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RStudio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C0FAD9-FE95-8E30-9A27-4753C737F064}"/>
              </a:ext>
            </a:extLst>
          </p:cNvPr>
          <p:cNvSpPr/>
          <p:nvPr/>
        </p:nvSpPr>
        <p:spPr>
          <a:xfrm>
            <a:off x="2715787" y="3169788"/>
            <a:ext cx="651641" cy="346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A39771-88BA-B7AD-B93D-A212C4963823}"/>
              </a:ext>
            </a:extLst>
          </p:cNvPr>
          <p:cNvSpPr/>
          <p:nvPr/>
        </p:nvSpPr>
        <p:spPr>
          <a:xfrm>
            <a:off x="8824570" y="3169788"/>
            <a:ext cx="651641" cy="346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4AB974-6676-F9CF-86B8-5F6E39BA777D}"/>
              </a:ext>
            </a:extLst>
          </p:cNvPr>
          <p:cNvGrpSpPr/>
          <p:nvPr/>
        </p:nvGrpSpPr>
        <p:grpSpPr>
          <a:xfrm>
            <a:off x="2346456" y="3753078"/>
            <a:ext cx="1390304" cy="893380"/>
            <a:chOff x="2228994" y="3753078"/>
            <a:chExt cx="1390304" cy="8933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9159F4-49BD-750D-7DCB-3D88575E7E45}"/>
                </a:ext>
              </a:extLst>
            </p:cNvPr>
            <p:cNvSpPr txBox="1"/>
            <p:nvPr/>
          </p:nvSpPr>
          <p:spPr>
            <a:xfrm rot="16200000">
              <a:off x="1966970" y="4015102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74B305-1351-4E9B-EBA2-556376D85B0E}"/>
                </a:ext>
              </a:extLst>
            </p:cNvPr>
            <p:cNvSpPr txBox="1"/>
            <p:nvPr/>
          </p:nvSpPr>
          <p:spPr>
            <a:xfrm rot="5400000">
              <a:off x="2987942" y="4015103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31871E-7FEA-0A3B-44F9-9F956FACECAF}"/>
                </a:ext>
              </a:extLst>
            </p:cNvPr>
            <p:cNvCxnSpPr/>
            <p:nvPr/>
          </p:nvCxnSpPr>
          <p:spPr>
            <a:xfrm flipV="1">
              <a:off x="2680138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17C076-5B78-B544-01C7-7FCC3FBE3177}"/>
                </a:ext>
              </a:extLst>
            </p:cNvPr>
            <p:cNvCxnSpPr>
              <a:cxnSpLocks/>
            </p:cNvCxnSpPr>
            <p:nvPr/>
          </p:nvCxnSpPr>
          <p:spPr>
            <a:xfrm>
              <a:off x="3158359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CB9326-A0EA-8CC7-38BC-73416CAF0FEA}"/>
              </a:ext>
            </a:extLst>
          </p:cNvPr>
          <p:cNvGrpSpPr/>
          <p:nvPr/>
        </p:nvGrpSpPr>
        <p:grpSpPr>
          <a:xfrm>
            <a:off x="8460971" y="3753078"/>
            <a:ext cx="1390304" cy="893380"/>
            <a:chOff x="2228994" y="3753078"/>
            <a:chExt cx="1390304" cy="89338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29E3A-7E22-9A2D-7B6E-4F7E4DBE7F51}"/>
                </a:ext>
              </a:extLst>
            </p:cNvPr>
            <p:cNvSpPr txBox="1"/>
            <p:nvPr/>
          </p:nvSpPr>
          <p:spPr>
            <a:xfrm rot="16200000">
              <a:off x="1966970" y="4015102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7F5A1B-0F43-86E0-94B4-D12CD83DDC61}"/>
                </a:ext>
              </a:extLst>
            </p:cNvPr>
            <p:cNvSpPr txBox="1"/>
            <p:nvPr/>
          </p:nvSpPr>
          <p:spPr>
            <a:xfrm rot="5400000">
              <a:off x="2987942" y="4015103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2AFD9B7-0D77-6A2D-C1BA-DFC462CE69F2}"/>
                </a:ext>
              </a:extLst>
            </p:cNvPr>
            <p:cNvCxnSpPr/>
            <p:nvPr/>
          </p:nvCxnSpPr>
          <p:spPr>
            <a:xfrm flipV="1">
              <a:off x="2680138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5BFCD10-8735-B7F3-33B6-C0AA6EA48608}"/>
                </a:ext>
              </a:extLst>
            </p:cNvPr>
            <p:cNvCxnSpPr>
              <a:cxnSpLocks/>
            </p:cNvCxnSpPr>
            <p:nvPr/>
          </p:nvCxnSpPr>
          <p:spPr>
            <a:xfrm>
              <a:off x="3158359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B971ED8-B2F1-70ED-3D3D-D604C3A3E552}"/>
              </a:ext>
            </a:extLst>
          </p:cNvPr>
          <p:cNvSpPr txBox="1"/>
          <p:nvPr/>
        </p:nvSpPr>
        <p:spPr>
          <a:xfrm rot="19533985">
            <a:off x="3280928" y="18679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2106E5-A2F7-42A8-78BC-295D8D5335E4}"/>
              </a:ext>
            </a:extLst>
          </p:cNvPr>
          <p:cNvCxnSpPr>
            <a:cxnSpLocks/>
          </p:cNvCxnSpPr>
          <p:nvPr/>
        </p:nvCxnSpPr>
        <p:spPr>
          <a:xfrm flipV="1">
            <a:off x="2698528" y="1351888"/>
            <a:ext cx="2332586" cy="1653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B01C2E-7A93-006E-DC81-0A0C91251E5A}"/>
              </a:ext>
            </a:extLst>
          </p:cNvPr>
          <p:cNvSpPr txBox="1"/>
          <p:nvPr/>
        </p:nvSpPr>
        <p:spPr>
          <a:xfrm rot="2073116" flipH="1">
            <a:off x="7455650" y="1960890"/>
            <a:ext cx="5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EE9432-3E4C-9E7C-63BD-816A6D592BD3}"/>
              </a:ext>
            </a:extLst>
          </p:cNvPr>
          <p:cNvCxnSpPr>
            <a:cxnSpLocks/>
          </p:cNvCxnSpPr>
          <p:nvPr/>
        </p:nvCxnSpPr>
        <p:spPr>
          <a:xfrm>
            <a:off x="7217338" y="1482723"/>
            <a:ext cx="1933052" cy="1381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3D056E-75C6-92B8-E10D-78ABE1BC6920}"/>
              </a:ext>
            </a:extLst>
          </p:cNvPr>
          <p:cNvSpPr txBox="1"/>
          <p:nvPr/>
        </p:nvSpPr>
        <p:spPr>
          <a:xfrm>
            <a:off x="5160937" y="101306"/>
            <a:ext cx="19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612AA1-3F5B-910A-CBD7-893B7829D789}"/>
              </a:ext>
            </a:extLst>
          </p:cNvPr>
          <p:cNvSpPr txBox="1"/>
          <p:nvPr/>
        </p:nvSpPr>
        <p:spPr>
          <a:xfrm>
            <a:off x="5287669" y="6336285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2EE2139E-929E-0F28-3D48-272B28166AAA}"/>
              </a:ext>
            </a:extLst>
          </p:cNvPr>
          <p:cNvCxnSpPr>
            <a:stCxn id="64" idx="3"/>
            <a:endCxn id="7" idx="3"/>
          </p:cNvCxnSpPr>
          <p:nvPr/>
        </p:nvCxnSpPr>
        <p:spPr>
          <a:xfrm flipV="1">
            <a:off x="6965116" y="5843746"/>
            <a:ext cx="2185276" cy="67720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148E23F6-CDC4-2182-79AC-28A90CBADCAA}"/>
              </a:ext>
            </a:extLst>
          </p:cNvPr>
          <p:cNvCxnSpPr>
            <a:stCxn id="64" idx="1"/>
            <a:endCxn id="5" idx="3"/>
          </p:cNvCxnSpPr>
          <p:nvPr/>
        </p:nvCxnSpPr>
        <p:spPr>
          <a:xfrm rot="10800000">
            <a:off x="3041609" y="5843747"/>
            <a:ext cx="2246060" cy="67720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40F8C1-5652-3286-6780-B220382E2ACC}"/>
              </a:ext>
            </a:extLst>
          </p:cNvPr>
          <p:cNvSpPr txBox="1"/>
          <p:nvPr/>
        </p:nvSpPr>
        <p:spPr>
          <a:xfrm>
            <a:off x="560298" y="2262272"/>
            <a:ext cx="2339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Working at home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7D7D4-5637-A6DA-E52A-821CDF2A0F81}"/>
              </a:ext>
            </a:extLst>
          </p:cNvPr>
          <p:cNvSpPr txBox="1"/>
          <p:nvPr/>
        </p:nvSpPr>
        <p:spPr>
          <a:xfrm>
            <a:off x="8997319" y="2262272"/>
            <a:ext cx="22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 the classroom</a:t>
            </a:r>
          </a:p>
        </p:txBody>
      </p:sp>
    </p:spTree>
    <p:extLst>
      <p:ext uri="{BB962C8B-B14F-4D97-AF65-F5344CB8AC3E}">
        <p14:creationId xmlns:p14="http://schemas.microsoft.com/office/powerpoint/2010/main" val="1603731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6D082A-6E03-EEDF-153F-3DD17EA95FA7}"/>
              </a:ext>
            </a:extLst>
          </p:cNvPr>
          <p:cNvSpPr/>
          <p:nvPr/>
        </p:nvSpPr>
        <p:spPr>
          <a:xfrm>
            <a:off x="7924539" y="3005575"/>
            <a:ext cx="2570205" cy="3111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17F0ED-EA25-F4F0-AAE1-BF8DBA6160C9}"/>
              </a:ext>
            </a:extLst>
          </p:cNvPr>
          <p:cNvSpPr/>
          <p:nvPr/>
        </p:nvSpPr>
        <p:spPr>
          <a:xfrm>
            <a:off x="1729946" y="3005575"/>
            <a:ext cx="2570205" cy="3111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F651502E-D817-4E9B-AFAF-52D0B04C80D2}"/>
              </a:ext>
            </a:extLst>
          </p:cNvPr>
          <p:cNvSpPr/>
          <p:nvPr/>
        </p:nvSpPr>
        <p:spPr>
          <a:xfrm>
            <a:off x="5411336" y="568411"/>
            <a:ext cx="1430117" cy="116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BDDA94E-90F3-75E9-BD28-7EA3CD55E1D3}"/>
              </a:ext>
            </a:extLst>
          </p:cNvPr>
          <p:cNvSpPr/>
          <p:nvPr/>
        </p:nvSpPr>
        <p:spPr>
          <a:xfrm>
            <a:off x="2045398" y="4882902"/>
            <a:ext cx="1992421" cy="9608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1775906-E381-46EB-9C00-49EBCF908DF2}"/>
              </a:ext>
            </a:extLst>
          </p:cNvPr>
          <p:cNvSpPr/>
          <p:nvPr/>
        </p:nvSpPr>
        <p:spPr>
          <a:xfrm>
            <a:off x="8154181" y="4882902"/>
            <a:ext cx="1992421" cy="9608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RStudio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C0FAD9-FE95-8E30-9A27-4753C737F064}"/>
              </a:ext>
            </a:extLst>
          </p:cNvPr>
          <p:cNvSpPr/>
          <p:nvPr/>
        </p:nvSpPr>
        <p:spPr>
          <a:xfrm>
            <a:off x="2715787" y="3169788"/>
            <a:ext cx="651641" cy="346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A39771-88BA-B7AD-B93D-A212C4963823}"/>
              </a:ext>
            </a:extLst>
          </p:cNvPr>
          <p:cNvSpPr/>
          <p:nvPr/>
        </p:nvSpPr>
        <p:spPr>
          <a:xfrm>
            <a:off x="8824570" y="3169788"/>
            <a:ext cx="651641" cy="346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4AB974-6676-F9CF-86B8-5F6E39BA777D}"/>
              </a:ext>
            </a:extLst>
          </p:cNvPr>
          <p:cNvGrpSpPr/>
          <p:nvPr/>
        </p:nvGrpSpPr>
        <p:grpSpPr>
          <a:xfrm>
            <a:off x="2346456" y="3753078"/>
            <a:ext cx="1390304" cy="893380"/>
            <a:chOff x="2228994" y="3753078"/>
            <a:chExt cx="1390304" cy="8933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9159F4-49BD-750D-7DCB-3D88575E7E45}"/>
                </a:ext>
              </a:extLst>
            </p:cNvPr>
            <p:cNvSpPr txBox="1"/>
            <p:nvPr/>
          </p:nvSpPr>
          <p:spPr>
            <a:xfrm rot="16200000">
              <a:off x="1966970" y="4015102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74B305-1351-4E9B-EBA2-556376D85B0E}"/>
                </a:ext>
              </a:extLst>
            </p:cNvPr>
            <p:cNvSpPr txBox="1"/>
            <p:nvPr/>
          </p:nvSpPr>
          <p:spPr>
            <a:xfrm rot="5400000">
              <a:off x="2987942" y="4015103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31871E-7FEA-0A3B-44F9-9F956FACECAF}"/>
                </a:ext>
              </a:extLst>
            </p:cNvPr>
            <p:cNvCxnSpPr/>
            <p:nvPr/>
          </p:nvCxnSpPr>
          <p:spPr>
            <a:xfrm flipV="1">
              <a:off x="2680138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17C076-5B78-B544-01C7-7FCC3FBE3177}"/>
                </a:ext>
              </a:extLst>
            </p:cNvPr>
            <p:cNvCxnSpPr>
              <a:cxnSpLocks/>
            </p:cNvCxnSpPr>
            <p:nvPr/>
          </p:nvCxnSpPr>
          <p:spPr>
            <a:xfrm>
              <a:off x="3158359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CB9326-A0EA-8CC7-38BC-73416CAF0FEA}"/>
              </a:ext>
            </a:extLst>
          </p:cNvPr>
          <p:cNvGrpSpPr/>
          <p:nvPr/>
        </p:nvGrpSpPr>
        <p:grpSpPr>
          <a:xfrm>
            <a:off x="8460971" y="3753078"/>
            <a:ext cx="1390304" cy="893380"/>
            <a:chOff x="2228994" y="3753078"/>
            <a:chExt cx="1390304" cy="89338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29E3A-7E22-9A2D-7B6E-4F7E4DBE7F51}"/>
                </a:ext>
              </a:extLst>
            </p:cNvPr>
            <p:cNvSpPr txBox="1"/>
            <p:nvPr/>
          </p:nvSpPr>
          <p:spPr>
            <a:xfrm rot="16200000">
              <a:off x="1966970" y="4015102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7F5A1B-0F43-86E0-94B4-D12CD83DDC61}"/>
                </a:ext>
              </a:extLst>
            </p:cNvPr>
            <p:cNvSpPr txBox="1"/>
            <p:nvPr/>
          </p:nvSpPr>
          <p:spPr>
            <a:xfrm rot="5400000">
              <a:off x="2987942" y="4015103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2AFD9B7-0D77-6A2D-C1BA-DFC462CE69F2}"/>
                </a:ext>
              </a:extLst>
            </p:cNvPr>
            <p:cNvCxnSpPr/>
            <p:nvPr/>
          </p:nvCxnSpPr>
          <p:spPr>
            <a:xfrm flipV="1">
              <a:off x="2680138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5BFCD10-8735-B7F3-33B6-C0AA6EA48608}"/>
                </a:ext>
              </a:extLst>
            </p:cNvPr>
            <p:cNvCxnSpPr>
              <a:cxnSpLocks/>
            </p:cNvCxnSpPr>
            <p:nvPr/>
          </p:nvCxnSpPr>
          <p:spPr>
            <a:xfrm>
              <a:off x="3158359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472519-2957-C1AD-93F8-7EDE56E5ECF0}"/>
              </a:ext>
            </a:extLst>
          </p:cNvPr>
          <p:cNvGrpSpPr/>
          <p:nvPr/>
        </p:nvGrpSpPr>
        <p:grpSpPr>
          <a:xfrm flipH="1">
            <a:off x="6987888" y="1243252"/>
            <a:ext cx="2332586" cy="1653687"/>
            <a:chOff x="2698528" y="1351888"/>
            <a:chExt cx="2332586" cy="165368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971ED8-B2F1-70ED-3D3D-D604C3A3E552}"/>
                </a:ext>
              </a:extLst>
            </p:cNvPr>
            <p:cNvSpPr txBox="1"/>
            <p:nvPr/>
          </p:nvSpPr>
          <p:spPr>
            <a:xfrm rot="19533985">
              <a:off x="3280928" y="18679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push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2106E5-A2F7-42A8-78BC-295D8D533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8528" y="1351888"/>
              <a:ext cx="2332586" cy="16536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CC30BCD-8353-3A28-A57B-EC1F26130A9E}"/>
              </a:ext>
            </a:extLst>
          </p:cNvPr>
          <p:cNvGrpSpPr/>
          <p:nvPr/>
        </p:nvGrpSpPr>
        <p:grpSpPr>
          <a:xfrm flipH="1">
            <a:off x="3160600" y="1342572"/>
            <a:ext cx="1933052" cy="1381365"/>
            <a:chOff x="7217338" y="1482723"/>
            <a:chExt cx="1933052" cy="138136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B01C2E-7A93-006E-DC81-0A0C91251E5A}"/>
                </a:ext>
              </a:extLst>
            </p:cNvPr>
            <p:cNvSpPr txBox="1"/>
            <p:nvPr/>
          </p:nvSpPr>
          <p:spPr>
            <a:xfrm rot="2073116" flipH="1">
              <a:off x="7455650" y="1960890"/>
              <a:ext cx="534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pull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BEE9432-3E4C-9E7C-63BD-816A6D592BD3}"/>
                </a:ext>
              </a:extLst>
            </p:cNvPr>
            <p:cNvCxnSpPr>
              <a:cxnSpLocks/>
            </p:cNvCxnSpPr>
            <p:nvPr/>
          </p:nvCxnSpPr>
          <p:spPr>
            <a:xfrm>
              <a:off x="7217338" y="1482723"/>
              <a:ext cx="1933052" cy="1381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E3D056E-75C6-92B8-E10D-78ABE1BC6920}"/>
              </a:ext>
            </a:extLst>
          </p:cNvPr>
          <p:cNvSpPr txBox="1"/>
          <p:nvPr/>
        </p:nvSpPr>
        <p:spPr>
          <a:xfrm>
            <a:off x="5160937" y="101306"/>
            <a:ext cx="19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612AA1-3F5B-910A-CBD7-893B7829D789}"/>
              </a:ext>
            </a:extLst>
          </p:cNvPr>
          <p:cNvSpPr txBox="1"/>
          <p:nvPr/>
        </p:nvSpPr>
        <p:spPr>
          <a:xfrm>
            <a:off x="5287669" y="6336285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2EE2139E-929E-0F28-3D48-272B28166AAA}"/>
              </a:ext>
            </a:extLst>
          </p:cNvPr>
          <p:cNvCxnSpPr>
            <a:stCxn id="64" idx="3"/>
            <a:endCxn id="7" idx="3"/>
          </p:cNvCxnSpPr>
          <p:nvPr/>
        </p:nvCxnSpPr>
        <p:spPr>
          <a:xfrm flipV="1">
            <a:off x="6965116" y="5843746"/>
            <a:ext cx="2185276" cy="67720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148E23F6-CDC4-2182-79AC-28A90CBADCAA}"/>
              </a:ext>
            </a:extLst>
          </p:cNvPr>
          <p:cNvCxnSpPr>
            <a:stCxn id="64" idx="1"/>
            <a:endCxn id="5" idx="3"/>
          </p:cNvCxnSpPr>
          <p:nvPr/>
        </p:nvCxnSpPr>
        <p:spPr>
          <a:xfrm rot="10800000">
            <a:off x="3041609" y="5843747"/>
            <a:ext cx="2246060" cy="67720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40F8C1-5652-3286-6780-B220382E2ACC}"/>
              </a:ext>
            </a:extLst>
          </p:cNvPr>
          <p:cNvSpPr txBox="1"/>
          <p:nvPr/>
        </p:nvSpPr>
        <p:spPr>
          <a:xfrm>
            <a:off x="560298" y="2262272"/>
            <a:ext cx="2339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Working at home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7D7D4-5637-A6DA-E52A-821CDF2A0F81}"/>
              </a:ext>
            </a:extLst>
          </p:cNvPr>
          <p:cNvSpPr txBox="1"/>
          <p:nvPr/>
        </p:nvSpPr>
        <p:spPr>
          <a:xfrm>
            <a:off x="8997319" y="2262272"/>
            <a:ext cx="22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 the classroom</a:t>
            </a:r>
          </a:p>
        </p:txBody>
      </p:sp>
    </p:spTree>
    <p:extLst>
      <p:ext uri="{BB962C8B-B14F-4D97-AF65-F5344CB8AC3E}">
        <p14:creationId xmlns:p14="http://schemas.microsoft.com/office/powerpoint/2010/main" val="27455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45DF3F8-9DE0-314E-8282-B6DF1D5DC211}"/>
              </a:ext>
            </a:extLst>
          </p:cNvPr>
          <p:cNvSpPr/>
          <p:nvPr/>
        </p:nvSpPr>
        <p:spPr>
          <a:xfrm>
            <a:off x="4444461" y="3533977"/>
            <a:ext cx="432486" cy="432486"/>
          </a:xfrm>
          <a:prstGeom prst="ellipse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1683BD-40CE-DDA7-5C22-FEFE6322DC87}"/>
              </a:ext>
            </a:extLst>
          </p:cNvPr>
          <p:cNvSpPr/>
          <p:nvPr/>
        </p:nvSpPr>
        <p:spPr>
          <a:xfrm>
            <a:off x="1309248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EAD56E-3D23-C885-6759-6C33879C9CE8}"/>
              </a:ext>
            </a:extLst>
          </p:cNvPr>
          <p:cNvSpPr/>
          <p:nvPr/>
        </p:nvSpPr>
        <p:spPr>
          <a:xfrm>
            <a:off x="2628296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9A559D-4BC1-BEC6-736F-B5B2B5E88E72}"/>
              </a:ext>
            </a:extLst>
          </p:cNvPr>
          <p:cNvSpPr/>
          <p:nvPr/>
        </p:nvSpPr>
        <p:spPr>
          <a:xfrm>
            <a:off x="3947344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2E268-0E47-E5FB-1155-019970C502E3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741734" y="375022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CDB450-0983-C893-C04B-B4D8055AC4BD}"/>
              </a:ext>
            </a:extLst>
          </p:cNvPr>
          <p:cNvCxnSpPr/>
          <p:nvPr/>
        </p:nvCxnSpPr>
        <p:spPr>
          <a:xfrm>
            <a:off x="3060782" y="376043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8C89A1-C659-42C2-F556-A705325829A9}"/>
              </a:ext>
            </a:extLst>
          </p:cNvPr>
          <p:cNvSpPr/>
          <p:nvPr/>
        </p:nvSpPr>
        <p:spPr>
          <a:xfrm>
            <a:off x="5960075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F7D526-E5AC-923E-3FBE-B34B77001C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79830" y="3750220"/>
            <a:ext cx="1580245" cy="10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76F389-3776-94BE-6C21-F53EFA8AA9F4}"/>
              </a:ext>
            </a:extLst>
          </p:cNvPr>
          <p:cNvSpPr/>
          <p:nvPr/>
        </p:nvSpPr>
        <p:spPr>
          <a:xfrm>
            <a:off x="5960075" y="2193608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D81E488-8326-6EE9-3C66-798C1411F6A1}"/>
              </a:ext>
            </a:extLst>
          </p:cNvPr>
          <p:cNvCxnSpPr>
            <a:cxnSpLocks/>
            <a:stCxn id="11" idx="2"/>
            <a:endCxn id="20" idx="6"/>
          </p:cNvCxnSpPr>
          <p:nvPr/>
        </p:nvCxnSpPr>
        <p:spPr>
          <a:xfrm rot="10800000" flipV="1">
            <a:off x="4876947" y="2409850"/>
            <a:ext cx="1083128" cy="13403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4DA69C-BDC8-FC07-4C0B-F82D55726162}"/>
              </a:ext>
            </a:extLst>
          </p:cNvPr>
          <p:cNvSpPr/>
          <p:nvPr/>
        </p:nvSpPr>
        <p:spPr>
          <a:xfrm>
            <a:off x="7419560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6EE2E6-29AE-FD1C-B395-1D2494DF134B}"/>
              </a:ext>
            </a:extLst>
          </p:cNvPr>
          <p:cNvSpPr/>
          <p:nvPr/>
        </p:nvSpPr>
        <p:spPr>
          <a:xfrm>
            <a:off x="8879045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71508A-FF72-38ED-AD54-01166A20DF9E}"/>
              </a:ext>
            </a:extLst>
          </p:cNvPr>
          <p:cNvSpPr/>
          <p:nvPr/>
        </p:nvSpPr>
        <p:spPr>
          <a:xfrm>
            <a:off x="7454878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CC066F-B557-A3B3-E87C-40F222D5914F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6392561" y="3750220"/>
            <a:ext cx="10623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8303A0-250A-AF73-6EFE-3F3B1D49AC68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392561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09C774-4A97-B98B-3A9A-CAC06E7F6E4A}"/>
              </a:ext>
            </a:extLst>
          </p:cNvPr>
          <p:cNvCxnSpPr>
            <a:cxnSpLocks/>
          </p:cNvCxnSpPr>
          <p:nvPr/>
        </p:nvCxnSpPr>
        <p:spPr>
          <a:xfrm>
            <a:off x="7852046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D135B9-6944-6A0A-ABD0-3F0D36ED01FE}"/>
              </a:ext>
            </a:extLst>
          </p:cNvPr>
          <p:cNvSpPr/>
          <p:nvPr/>
        </p:nvSpPr>
        <p:spPr>
          <a:xfrm>
            <a:off x="6644429" y="774405"/>
            <a:ext cx="1982747" cy="578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95951-0F24-F2D2-4C40-3DD93E6BF0E7}"/>
              </a:ext>
            </a:extLst>
          </p:cNvPr>
          <p:cNvSpPr/>
          <p:nvPr/>
        </p:nvSpPr>
        <p:spPr>
          <a:xfrm>
            <a:off x="6166260" y="4855716"/>
            <a:ext cx="3009721" cy="57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(OR MAIN) BRANCH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FE80A-5695-CDBB-D2D9-359429F35677}"/>
              </a:ext>
            </a:extLst>
          </p:cNvPr>
          <p:cNvCxnSpPr/>
          <p:nvPr/>
        </p:nvCxnSpPr>
        <p:spPr>
          <a:xfrm>
            <a:off x="7635802" y="1576545"/>
            <a:ext cx="0" cy="483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EF8FB-FF3E-CE6F-F0A2-1869BC60E3BA}"/>
              </a:ext>
            </a:extLst>
          </p:cNvPr>
          <p:cNvCxnSpPr>
            <a:cxnSpLocks/>
          </p:cNvCxnSpPr>
          <p:nvPr/>
        </p:nvCxnSpPr>
        <p:spPr>
          <a:xfrm flipV="1">
            <a:off x="7671961" y="4207905"/>
            <a:ext cx="0" cy="475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F8AD756-7B04-5696-FF92-955CA428E742}"/>
              </a:ext>
            </a:extLst>
          </p:cNvPr>
          <p:cNvSpPr/>
          <p:nvPr/>
        </p:nvSpPr>
        <p:spPr>
          <a:xfrm>
            <a:off x="8879863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D211D9-B1AC-63B3-0FF3-11F505BB3EC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887364" y="3737135"/>
            <a:ext cx="992499" cy="13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009F55-1C82-061C-E0C9-D9DD2644D8D9}"/>
              </a:ext>
            </a:extLst>
          </p:cNvPr>
          <p:cNvSpPr/>
          <p:nvPr/>
        </p:nvSpPr>
        <p:spPr>
          <a:xfrm>
            <a:off x="11239436" y="354418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58A38C-976E-C5BE-A71F-5D619BDF5305}"/>
              </a:ext>
            </a:extLst>
          </p:cNvPr>
          <p:cNvSpPr/>
          <p:nvPr/>
        </p:nvSpPr>
        <p:spPr>
          <a:xfrm>
            <a:off x="10666509" y="3544187"/>
            <a:ext cx="432486" cy="43248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E92E5B-B6D0-EFC1-35E3-D45CE6A85DD1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312349" y="3760430"/>
            <a:ext cx="1927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F1EB3B-BB70-9504-3157-461E00CC4CB2}"/>
              </a:ext>
            </a:extLst>
          </p:cNvPr>
          <p:cNvCxnSpPr>
            <a:stCxn id="23" idx="6"/>
            <a:endCxn id="19" idx="2"/>
          </p:cNvCxnSpPr>
          <p:nvPr/>
        </p:nvCxnSpPr>
        <p:spPr>
          <a:xfrm>
            <a:off x="9311531" y="2409850"/>
            <a:ext cx="1354978" cy="135058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FB51ED8-60D8-4795-1C01-B178259B58F6}"/>
              </a:ext>
            </a:extLst>
          </p:cNvPr>
          <p:cNvSpPr/>
          <p:nvPr/>
        </p:nvSpPr>
        <p:spPr>
          <a:xfrm>
            <a:off x="2207172" y="378372"/>
            <a:ext cx="9669518" cy="56335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45DF3F8-9DE0-314E-8282-B6DF1D5DC211}"/>
              </a:ext>
            </a:extLst>
          </p:cNvPr>
          <p:cNvSpPr/>
          <p:nvPr/>
        </p:nvSpPr>
        <p:spPr>
          <a:xfrm>
            <a:off x="4444461" y="3533977"/>
            <a:ext cx="432486" cy="432486"/>
          </a:xfrm>
          <a:prstGeom prst="ellipse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1683BD-40CE-DDA7-5C22-FEFE6322DC87}"/>
              </a:ext>
            </a:extLst>
          </p:cNvPr>
          <p:cNvSpPr/>
          <p:nvPr/>
        </p:nvSpPr>
        <p:spPr>
          <a:xfrm>
            <a:off x="1309248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EAD56E-3D23-C885-6759-6C33879C9CE8}"/>
              </a:ext>
            </a:extLst>
          </p:cNvPr>
          <p:cNvSpPr/>
          <p:nvPr/>
        </p:nvSpPr>
        <p:spPr>
          <a:xfrm>
            <a:off x="2628296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9A559D-4BC1-BEC6-736F-B5B2B5E88E72}"/>
              </a:ext>
            </a:extLst>
          </p:cNvPr>
          <p:cNvSpPr/>
          <p:nvPr/>
        </p:nvSpPr>
        <p:spPr>
          <a:xfrm>
            <a:off x="3947344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2E268-0E47-E5FB-1155-019970C502E3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741734" y="375022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CDB450-0983-C893-C04B-B4D8055AC4BD}"/>
              </a:ext>
            </a:extLst>
          </p:cNvPr>
          <p:cNvCxnSpPr/>
          <p:nvPr/>
        </p:nvCxnSpPr>
        <p:spPr>
          <a:xfrm>
            <a:off x="3060782" y="376043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8C89A1-C659-42C2-F556-A705325829A9}"/>
              </a:ext>
            </a:extLst>
          </p:cNvPr>
          <p:cNvSpPr/>
          <p:nvPr/>
        </p:nvSpPr>
        <p:spPr>
          <a:xfrm>
            <a:off x="5960075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F7D526-E5AC-923E-3FBE-B34B77001C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79830" y="3750220"/>
            <a:ext cx="1580245" cy="10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76F389-3776-94BE-6C21-F53EFA8AA9F4}"/>
              </a:ext>
            </a:extLst>
          </p:cNvPr>
          <p:cNvSpPr/>
          <p:nvPr/>
        </p:nvSpPr>
        <p:spPr>
          <a:xfrm>
            <a:off x="5960075" y="2193608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D81E488-8326-6EE9-3C66-798C1411F6A1}"/>
              </a:ext>
            </a:extLst>
          </p:cNvPr>
          <p:cNvCxnSpPr>
            <a:cxnSpLocks/>
            <a:stCxn id="11" idx="2"/>
            <a:endCxn id="20" idx="6"/>
          </p:cNvCxnSpPr>
          <p:nvPr/>
        </p:nvCxnSpPr>
        <p:spPr>
          <a:xfrm rot="10800000" flipV="1">
            <a:off x="4876947" y="2409850"/>
            <a:ext cx="1083128" cy="13403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4DA69C-BDC8-FC07-4C0B-F82D55726162}"/>
              </a:ext>
            </a:extLst>
          </p:cNvPr>
          <p:cNvSpPr/>
          <p:nvPr/>
        </p:nvSpPr>
        <p:spPr>
          <a:xfrm>
            <a:off x="7419560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6EE2E6-29AE-FD1C-B395-1D2494DF134B}"/>
              </a:ext>
            </a:extLst>
          </p:cNvPr>
          <p:cNvSpPr/>
          <p:nvPr/>
        </p:nvSpPr>
        <p:spPr>
          <a:xfrm>
            <a:off x="8879045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71508A-FF72-38ED-AD54-01166A20DF9E}"/>
              </a:ext>
            </a:extLst>
          </p:cNvPr>
          <p:cNvSpPr/>
          <p:nvPr/>
        </p:nvSpPr>
        <p:spPr>
          <a:xfrm>
            <a:off x="7454878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CC066F-B557-A3B3-E87C-40F222D5914F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6392561" y="3750220"/>
            <a:ext cx="10623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8303A0-250A-AF73-6EFE-3F3B1D49AC68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392561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09C774-4A97-B98B-3A9A-CAC06E7F6E4A}"/>
              </a:ext>
            </a:extLst>
          </p:cNvPr>
          <p:cNvCxnSpPr>
            <a:cxnSpLocks/>
          </p:cNvCxnSpPr>
          <p:nvPr/>
        </p:nvCxnSpPr>
        <p:spPr>
          <a:xfrm>
            <a:off x="7852046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D135B9-6944-6A0A-ABD0-3F0D36ED01FE}"/>
              </a:ext>
            </a:extLst>
          </p:cNvPr>
          <p:cNvSpPr/>
          <p:nvPr/>
        </p:nvSpPr>
        <p:spPr>
          <a:xfrm>
            <a:off x="6644429" y="774405"/>
            <a:ext cx="1982747" cy="578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95951-0F24-F2D2-4C40-3DD93E6BF0E7}"/>
              </a:ext>
            </a:extLst>
          </p:cNvPr>
          <p:cNvSpPr/>
          <p:nvPr/>
        </p:nvSpPr>
        <p:spPr>
          <a:xfrm>
            <a:off x="6166260" y="4855716"/>
            <a:ext cx="3009721" cy="57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(OR MAIN) BRANCH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FE80A-5695-CDBB-D2D9-359429F35677}"/>
              </a:ext>
            </a:extLst>
          </p:cNvPr>
          <p:cNvCxnSpPr/>
          <p:nvPr/>
        </p:nvCxnSpPr>
        <p:spPr>
          <a:xfrm>
            <a:off x="7635802" y="1576545"/>
            <a:ext cx="0" cy="483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EF8FB-FF3E-CE6F-F0A2-1869BC60E3BA}"/>
              </a:ext>
            </a:extLst>
          </p:cNvPr>
          <p:cNvCxnSpPr>
            <a:cxnSpLocks/>
          </p:cNvCxnSpPr>
          <p:nvPr/>
        </p:nvCxnSpPr>
        <p:spPr>
          <a:xfrm flipV="1">
            <a:off x="7671961" y="4207905"/>
            <a:ext cx="0" cy="475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F8AD756-7B04-5696-FF92-955CA428E742}"/>
              </a:ext>
            </a:extLst>
          </p:cNvPr>
          <p:cNvSpPr/>
          <p:nvPr/>
        </p:nvSpPr>
        <p:spPr>
          <a:xfrm>
            <a:off x="8879863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D211D9-B1AC-63B3-0FF3-11F505BB3EC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887364" y="3737135"/>
            <a:ext cx="992499" cy="13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009F55-1C82-061C-E0C9-D9DD2644D8D9}"/>
              </a:ext>
            </a:extLst>
          </p:cNvPr>
          <p:cNvSpPr/>
          <p:nvPr/>
        </p:nvSpPr>
        <p:spPr>
          <a:xfrm>
            <a:off x="11239436" y="354418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58A38C-976E-C5BE-A71F-5D619BDF5305}"/>
              </a:ext>
            </a:extLst>
          </p:cNvPr>
          <p:cNvSpPr/>
          <p:nvPr/>
        </p:nvSpPr>
        <p:spPr>
          <a:xfrm>
            <a:off x="10666509" y="3544187"/>
            <a:ext cx="432486" cy="43248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E92E5B-B6D0-EFC1-35E3-D45CE6A85DD1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312349" y="3760430"/>
            <a:ext cx="1927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F1EB3B-BB70-9504-3157-461E00CC4CB2}"/>
              </a:ext>
            </a:extLst>
          </p:cNvPr>
          <p:cNvCxnSpPr>
            <a:stCxn id="23" idx="6"/>
            <a:endCxn id="19" idx="2"/>
          </p:cNvCxnSpPr>
          <p:nvPr/>
        </p:nvCxnSpPr>
        <p:spPr>
          <a:xfrm>
            <a:off x="9311531" y="2409850"/>
            <a:ext cx="1354978" cy="135058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FB51ED8-60D8-4795-1C01-B178259B58F6}"/>
              </a:ext>
            </a:extLst>
          </p:cNvPr>
          <p:cNvSpPr/>
          <p:nvPr/>
        </p:nvSpPr>
        <p:spPr>
          <a:xfrm>
            <a:off x="3493268" y="378372"/>
            <a:ext cx="8383422" cy="56335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9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45DF3F8-9DE0-314E-8282-B6DF1D5DC211}"/>
              </a:ext>
            </a:extLst>
          </p:cNvPr>
          <p:cNvSpPr/>
          <p:nvPr/>
        </p:nvSpPr>
        <p:spPr>
          <a:xfrm>
            <a:off x="4444461" y="3533977"/>
            <a:ext cx="432486" cy="432486"/>
          </a:xfrm>
          <a:prstGeom prst="ellipse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1683BD-40CE-DDA7-5C22-FEFE6322DC87}"/>
              </a:ext>
            </a:extLst>
          </p:cNvPr>
          <p:cNvSpPr/>
          <p:nvPr/>
        </p:nvSpPr>
        <p:spPr>
          <a:xfrm>
            <a:off x="1309248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EAD56E-3D23-C885-6759-6C33879C9CE8}"/>
              </a:ext>
            </a:extLst>
          </p:cNvPr>
          <p:cNvSpPr/>
          <p:nvPr/>
        </p:nvSpPr>
        <p:spPr>
          <a:xfrm>
            <a:off x="2628296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9A559D-4BC1-BEC6-736F-B5B2B5E88E72}"/>
              </a:ext>
            </a:extLst>
          </p:cNvPr>
          <p:cNvSpPr/>
          <p:nvPr/>
        </p:nvSpPr>
        <p:spPr>
          <a:xfrm>
            <a:off x="3947344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2E268-0E47-E5FB-1155-019970C502E3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741734" y="375022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CDB450-0983-C893-C04B-B4D8055AC4BD}"/>
              </a:ext>
            </a:extLst>
          </p:cNvPr>
          <p:cNvCxnSpPr/>
          <p:nvPr/>
        </p:nvCxnSpPr>
        <p:spPr>
          <a:xfrm>
            <a:off x="3060782" y="376043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8C89A1-C659-42C2-F556-A705325829A9}"/>
              </a:ext>
            </a:extLst>
          </p:cNvPr>
          <p:cNvSpPr/>
          <p:nvPr/>
        </p:nvSpPr>
        <p:spPr>
          <a:xfrm>
            <a:off x="5960075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F7D526-E5AC-923E-3FBE-B34B77001C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79830" y="3750220"/>
            <a:ext cx="1580245" cy="10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76F389-3776-94BE-6C21-F53EFA8AA9F4}"/>
              </a:ext>
            </a:extLst>
          </p:cNvPr>
          <p:cNvSpPr/>
          <p:nvPr/>
        </p:nvSpPr>
        <p:spPr>
          <a:xfrm>
            <a:off x="5960075" y="2193608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D81E488-8326-6EE9-3C66-798C1411F6A1}"/>
              </a:ext>
            </a:extLst>
          </p:cNvPr>
          <p:cNvCxnSpPr>
            <a:cxnSpLocks/>
            <a:stCxn id="11" idx="2"/>
            <a:endCxn id="20" idx="6"/>
          </p:cNvCxnSpPr>
          <p:nvPr/>
        </p:nvCxnSpPr>
        <p:spPr>
          <a:xfrm rot="10800000" flipV="1">
            <a:off x="4876947" y="2409850"/>
            <a:ext cx="1083128" cy="13403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4DA69C-BDC8-FC07-4C0B-F82D55726162}"/>
              </a:ext>
            </a:extLst>
          </p:cNvPr>
          <p:cNvSpPr/>
          <p:nvPr/>
        </p:nvSpPr>
        <p:spPr>
          <a:xfrm>
            <a:off x="7419560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6EE2E6-29AE-FD1C-B395-1D2494DF134B}"/>
              </a:ext>
            </a:extLst>
          </p:cNvPr>
          <p:cNvSpPr/>
          <p:nvPr/>
        </p:nvSpPr>
        <p:spPr>
          <a:xfrm>
            <a:off x="8879045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71508A-FF72-38ED-AD54-01166A20DF9E}"/>
              </a:ext>
            </a:extLst>
          </p:cNvPr>
          <p:cNvSpPr/>
          <p:nvPr/>
        </p:nvSpPr>
        <p:spPr>
          <a:xfrm>
            <a:off x="7454878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CC066F-B557-A3B3-E87C-40F222D5914F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6392561" y="3750220"/>
            <a:ext cx="10623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8303A0-250A-AF73-6EFE-3F3B1D49AC68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392561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09C774-4A97-B98B-3A9A-CAC06E7F6E4A}"/>
              </a:ext>
            </a:extLst>
          </p:cNvPr>
          <p:cNvCxnSpPr>
            <a:cxnSpLocks/>
          </p:cNvCxnSpPr>
          <p:nvPr/>
        </p:nvCxnSpPr>
        <p:spPr>
          <a:xfrm>
            <a:off x="7852046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D135B9-6944-6A0A-ABD0-3F0D36ED01FE}"/>
              </a:ext>
            </a:extLst>
          </p:cNvPr>
          <p:cNvSpPr/>
          <p:nvPr/>
        </p:nvSpPr>
        <p:spPr>
          <a:xfrm>
            <a:off x="6644429" y="774405"/>
            <a:ext cx="1982747" cy="578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95951-0F24-F2D2-4C40-3DD93E6BF0E7}"/>
              </a:ext>
            </a:extLst>
          </p:cNvPr>
          <p:cNvSpPr/>
          <p:nvPr/>
        </p:nvSpPr>
        <p:spPr>
          <a:xfrm>
            <a:off x="6166260" y="4855716"/>
            <a:ext cx="3009721" cy="57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(OR MAIN) BRANCH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FE80A-5695-CDBB-D2D9-359429F35677}"/>
              </a:ext>
            </a:extLst>
          </p:cNvPr>
          <p:cNvCxnSpPr/>
          <p:nvPr/>
        </p:nvCxnSpPr>
        <p:spPr>
          <a:xfrm>
            <a:off x="7635802" y="1576545"/>
            <a:ext cx="0" cy="483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EF8FB-FF3E-CE6F-F0A2-1869BC60E3BA}"/>
              </a:ext>
            </a:extLst>
          </p:cNvPr>
          <p:cNvCxnSpPr>
            <a:cxnSpLocks/>
          </p:cNvCxnSpPr>
          <p:nvPr/>
        </p:nvCxnSpPr>
        <p:spPr>
          <a:xfrm flipV="1">
            <a:off x="7671961" y="4207905"/>
            <a:ext cx="0" cy="475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F8AD756-7B04-5696-FF92-955CA428E742}"/>
              </a:ext>
            </a:extLst>
          </p:cNvPr>
          <p:cNvSpPr/>
          <p:nvPr/>
        </p:nvSpPr>
        <p:spPr>
          <a:xfrm>
            <a:off x="8879863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D211D9-B1AC-63B3-0FF3-11F505BB3EC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887364" y="3737135"/>
            <a:ext cx="992499" cy="13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009F55-1C82-061C-E0C9-D9DD2644D8D9}"/>
              </a:ext>
            </a:extLst>
          </p:cNvPr>
          <p:cNvSpPr/>
          <p:nvPr/>
        </p:nvSpPr>
        <p:spPr>
          <a:xfrm>
            <a:off x="11239436" y="354418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58A38C-976E-C5BE-A71F-5D619BDF5305}"/>
              </a:ext>
            </a:extLst>
          </p:cNvPr>
          <p:cNvSpPr/>
          <p:nvPr/>
        </p:nvSpPr>
        <p:spPr>
          <a:xfrm>
            <a:off x="10666509" y="3544187"/>
            <a:ext cx="432486" cy="43248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E92E5B-B6D0-EFC1-35E3-D45CE6A85DD1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312349" y="3760430"/>
            <a:ext cx="1927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F1EB3B-BB70-9504-3157-461E00CC4CB2}"/>
              </a:ext>
            </a:extLst>
          </p:cNvPr>
          <p:cNvCxnSpPr>
            <a:stCxn id="23" idx="6"/>
            <a:endCxn id="19" idx="2"/>
          </p:cNvCxnSpPr>
          <p:nvPr/>
        </p:nvCxnSpPr>
        <p:spPr>
          <a:xfrm>
            <a:off x="9311531" y="2409850"/>
            <a:ext cx="1354978" cy="135058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FB51ED8-60D8-4795-1C01-B178259B58F6}"/>
              </a:ext>
            </a:extLst>
          </p:cNvPr>
          <p:cNvSpPr/>
          <p:nvPr/>
        </p:nvSpPr>
        <p:spPr>
          <a:xfrm>
            <a:off x="3493268" y="378372"/>
            <a:ext cx="8383422" cy="56335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CA389A-1C4B-74D7-EBE4-7C7235E0C14D}"/>
              </a:ext>
            </a:extLst>
          </p:cNvPr>
          <p:cNvSpPr txBox="1"/>
          <p:nvPr/>
        </p:nvSpPr>
        <p:spPr>
          <a:xfrm>
            <a:off x="1493126" y="4265735"/>
            <a:ext cx="13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commit”</a:t>
            </a:r>
          </a:p>
        </p:txBody>
      </p:sp>
    </p:spTree>
    <p:extLst>
      <p:ext uri="{BB962C8B-B14F-4D97-AF65-F5344CB8AC3E}">
        <p14:creationId xmlns:p14="http://schemas.microsoft.com/office/powerpoint/2010/main" val="192374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45DF3F8-9DE0-314E-8282-B6DF1D5DC211}"/>
              </a:ext>
            </a:extLst>
          </p:cNvPr>
          <p:cNvSpPr/>
          <p:nvPr/>
        </p:nvSpPr>
        <p:spPr>
          <a:xfrm>
            <a:off x="4444461" y="3533977"/>
            <a:ext cx="432486" cy="432486"/>
          </a:xfrm>
          <a:prstGeom prst="ellipse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1683BD-40CE-DDA7-5C22-FEFE6322DC87}"/>
              </a:ext>
            </a:extLst>
          </p:cNvPr>
          <p:cNvSpPr/>
          <p:nvPr/>
        </p:nvSpPr>
        <p:spPr>
          <a:xfrm>
            <a:off x="1309248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EAD56E-3D23-C885-6759-6C33879C9CE8}"/>
              </a:ext>
            </a:extLst>
          </p:cNvPr>
          <p:cNvSpPr/>
          <p:nvPr/>
        </p:nvSpPr>
        <p:spPr>
          <a:xfrm>
            <a:off x="2628296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9A559D-4BC1-BEC6-736F-B5B2B5E88E72}"/>
              </a:ext>
            </a:extLst>
          </p:cNvPr>
          <p:cNvSpPr/>
          <p:nvPr/>
        </p:nvSpPr>
        <p:spPr>
          <a:xfrm>
            <a:off x="3947344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2E268-0E47-E5FB-1155-019970C502E3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741734" y="375022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CDB450-0983-C893-C04B-B4D8055AC4BD}"/>
              </a:ext>
            </a:extLst>
          </p:cNvPr>
          <p:cNvCxnSpPr/>
          <p:nvPr/>
        </p:nvCxnSpPr>
        <p:spPr>
          <a:xfrm>
            <a:off x="3060782" y="376043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8C89A1-C659-42C2-F556-A705325829A9}"/>
              </a:ext>
            </a:extLst>
          </p:cNvPr>
          <p:cNvSpPr/>
          <p:nvPr/>
        </p:nvSpPr>
        <p:spPr>
          <a:xfrm>
            <a:off x="5960075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F7D526-E5AC-923E-3FBE-B34B77001C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79830" y="3750220"/>
            <a:ext cx="1580245" cy="10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76F389-3776-94BE-6C21-F53EFA8AA9F4}"/>
              </a:ext>
            </a:extLst>
          </p:cNvPr>
          <p:cNvSpPr/>
          <p:nvPr/>
        </p:nvSpPr>
        <p:spPr>
          <a:xfrm>
            <a:off x="5960075" y="2193608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D81E488-8326-6EE9-3C66-798C1411F6A1}"/>
              </a:ext>
            </a:extLst>
          </p:cNvPr>
          <p:cNvCxnSpPr>
            <a:cxnSpLocks/>
            <a:stCxn id="11" idx="2"/>
            <a:endCxn id="20" idx="6"/>
          </p:cNvCxnSpPr>
          <p:nvPr/>
        </p:nvCxnSpPr>
        <p:spPr>
          <a:xfrm rot="10800000" flipV="1">
            <a:off x="4876947" y="2409850"/>
            <a:ext cx="1083128" cy="13403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4DA69C-BDC8-FC07-4C0B-F82D55726162}"/>
              </a:ext>
            </a:extLst>
          </p:cNvPr>
          <p:cNvSpPr/>
          <p:nvPr/>
        </p:nvSpPr>
        <p:spPr>
          <a:xfrm>
            <a:off x="7419560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6EE2E6-29AE-FD1C-B395-1D2494DF134B}"/>
              </a:ext>
            </a:extLst>
          </p:cNvPr>
          <p:cNvSpPr/>
          <p:nvPr/>
        </p:nvSpPr>
        <p:spPr>
          <a:xfrm>
            <a:off x="8879045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71508A-FF72-38ED-AD54-01166A20DF9E}"/>
              </a:ext>
            </a:extLst>
          </p:cNvPr>
          <p:cNvSpPr/>
          <p:nvPr/>
        </p:nvSpPr>
        <p:spPr>
          <a:xfrm>
            <a:off x="7454878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CC066F-B557-A3B3-E87C-40F222D5914F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6392561" y="3750220"/>
            <a:ext cx="10623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8303A0-250A-AF73-6EFE-3F3B1D49AC68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392561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09C774-4A97-B98B-3A9A-CAC06E7F6E4A}"/>
              </a:ext>
            </a:extLst>
          </p:cNvPr>
          <p:cNvCxnSpPr>
            <a:cxnSpLocks/>
          </p:cNvCxnSpPr>
          <p:nvPr/>
        </p:nvCxnSpPr>
        <p:spPr>
          <a:xfrm>
            <a:off x="7852046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D135B9-6944-6A0A-ABD0-3F0D36ED01FE}"/>
              </a:ext>
            </a:extLst>
          </p:cNvPr>
          <p:cNvSpPr/>
          <p:nvPr/>
        </p:nvSpPr>
        <p:spPr>
          <a:xfrm>
            <a:off x="6644429" y="774405"/>
            <a:ext cx="1982747" cy="578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95951-0F24-F2D2-4C40-3DD93E6BF0E7}"/>
              </a:ext>
            </a:extLst>
          </p:cNvPr>
          <p:cNvSpPr/>
          <p:nvPr/>
        </p:nvSpPr>
        <p:spPr>
          <a:xfrm>
            <a:off x="6166260" y="4855716"/>
            <a:ext cx="3009721" cy="57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(OR MAIN) BRANCH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FE80A-5695-CDBB-D2D9-359429F35677}"/>
              </a:ext>
            </a:extLst>
          </p:cNvPr>
          <p:cNvCxnSpPr/>
          <p:nvPr/>
        </p:nvCxnSpPr>
        <p:spPr>
          <a:xfrm>
            <a:off x="7635802" y="1576545"/>
            <a:ext cx="0" cy="483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EF8FB-FF3E-CE6F-F0A2-1869BC60E3BA}"/>
              </a:ext>
            </a:extLst>
          </p:cNvPr>
          <p:cNvCxnSpPr>
            <a:cxnSpLocks/>
          </p:cNvCxnSpPr>
          <p:nvPr/>
        </p:nvCxnSpPr>
        <p:spPr>
          <a:xfrm flipV="1">
            <a:off x="7671961" y="4207905"/>
            <a:ext cx="0" cy="475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F8AD756-7B04-5696-FF92-955CA428E742}"/>
              </a:ext>
            </a:extLst>
          </p:cNvPr>
          <p:cNvSpPr/>
          <p:nvPr/>
        </p:nvSpPr>
        <p:spPr>
          <a:xfrm>
            <a:off x="8879863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D211D9-B1AC-63B3-0FF3-11F505BB3EC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887364" y="3737135"/>
            <a:ext cx="992499" cy="13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009F55-1C82-061C-E0C9-D9DD2644D8D9}"/>
              </a:ext>
            </a:extLst>
          </p:cNvPr>
          <p:cNvSpPr/>
          <p:nvPr/>
        </p:nvSpPr>
        <p:spPr>
          <a:xfrm>
            <a:off x="11239436" y="354418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58A38C-976E-C5BE-A71F-5D619BDF5305}"/>
              </a:ext>
            </a:extLst>
          </p:cNvPr>
          <p:cNvSpPr/>
          <p:nvPr/>
        </p:nvSpPr>
        <p:spPr>
          <a:xfrm>
            <a:off x="10666509" y="3544187"/>
            <a:ext cx="432486" cy="43248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E92E5B-B6D0-EFC1-35E3-D45CE6A85DD1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312349" y="3760430"/>
            <a:ext cx="1927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F1EB3B-BB70-9504-3157-461E00CC4CB2}"/>
              </a:ext>
            </a:extLst>
          </p:cNvPr>
          <p:cNvCxnSpPr>
            <a:stCxn id="23" idx="6"/>
            <a:endCxn id="19" idx="2"/>
          </p:cNvCxnSpPr>
          <p:nvPr/>
        </p:nvCxnSpPr>
        <p:spPr>
          <a:xfrm>
            <a:off x="9311531" y="2409850"/>
            <a:ext cx="1354978" cy="135058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FB51ED8-60D8-4795-1C01-B178259B58F6}"/>
              </a:ext>
            </a:extLst>
          </p:cNvPr>
          <p:cNvSpPr/>
          <p:nvPr/>
        </p:nvSpPr>
        <p:spPr>
          <a:xfrm>
            <a:off x="4603530" y="378372"/>
            <a:ext cx="7273159" cy="56335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C699D-13A0-02A9-7476-61831CF65396}"/>
              </a:ext>
            </a:extLst>
          </p:cNvPr>
          <p:cNvSpPr txBox="1"/>
          <p:nvPr/>
        </p:nvSpPr>
        <p:spPr>
          <a:xfrm>
            <a:off x="1493126" y="4265735"/>
            <a:ext cx="13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commit”</a:t>
            </a:r>
          </a:p>
        </p:txBody>
      </p:sp>
    </p:spTree>
    <p:extLst>
      <p:ext uri="{BB962C8B-B14F-4D97-AF65-F5344CB8AC3E}">
        <p14:creationId xmlns:p14="http://schemas.microsoft.com/office/powerpoint/2010/main" val="35326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45DF3F8-9DE0-314E-8282-B6DF1D5DC211}"/>
              </a:ext>
            </a:extLst>
          </p:cNvPr>
          <p:cNvSpPr/>
          <p:nvPr/>
        </p:nvSpPr>
        <p:spPr>
          <a:xfrm>
            <a:off x="4444461" y="3533977"/>
            <a:ext cx="432486" cy="432486"/>
          </a:xfrm>
          <a:prstGeom prst="ellipse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1683BD-40CE-DDA7-5C22-FEFE6322DC87}"/>
              </a:ext>
            </a:extLst>
          </p:cNvPr>
          <p:cNvSpPr/>
          <p:nvPr/>
        </p:nvSpPr>
        <p:spPr>
          <a:xfrm>
            <a:off x="1309248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EAD56E-3D23-C885-6759-6C33879C9CE8}"/>
              </a:ext>
            </a:extLst>
          </p:cNvPr>
          <p:cNvSpPr/>
          <p:nvPr/>
        </p:nvSpPr>
        <p:spPr>
          <a:xfrm>
            <a:off x="2628296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9A559D-4BC1-BEC6-736F-B5B2B5E88E72}"/>
              </a:ext>
            </a:extLst>
          </p:cNvPr>
          <p:cNvSpPr/>
          <p:nvPr/>
        </p:nvSpPr>
        <p:spPr>
          <a:xfrm>
            <a:off x="3947344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2E268-0E47-E5FB-1155-019970C502E3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741734" y="375022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CDB450-0983-C893-C04B-B4D8055AC4BD}"/>
              </a:ext>
            </a:extLst>
          </p:cNvPr>
          <p:cNvCxnSpPr/>
          <p:nvPr/>
        </p:nvCxnSpPr>
        <p:spPr>
          <a:xfrm>
            <a:off x="3060782" y="376043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8C89A1-C659-42C2-F556-A705325829A9}"/>
              </a:ext>
            </a:extLst>
          </p:cNvPr>
          <p:cNvSpPr/>
          <p:nvPr/>
        </p:nvSpPr>
        <p:spPr>
          <a:xfrm>
            <a:off x="5960075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F7D526-E5AC-923E-3FBE-B34B77001C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79830" y="3750220"/>
            <a:ext cx="1580245" cy="10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76F389-3776-94BE-6C21-F53EFA8AA9F4}"/>
              </a:ext>
            </a:extLst>
          </p:cNvPr>
          <p:cNvSpPr/>
          <p:nvPr/>
        </p:nvSpPr>
        <p:spPr>
          <a:xfrm>
            <a:off x="5960075" y="2193608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D81E488-8326-6EE9-3C66-798C1411F6A1}"/>
              </a:ext>
            </a:extLst>
          </p:cNvPr>
          <p:cNvCxnSpPr>
            <a:cxnSpLocks/>
            <a:stCxn id="11" idx="2"/>
            <a:endCxn id="20" idx="6"/>
          </p:cNvCxnSpPr>
          <p:nvPr/>
        </p:nvCxnSpPr>
        <p:spPr>
          <a:xfrm rot="10800000" flipV="1">
            <a:off x="4876947" y="2409850"/>
            <a:ext cx="1083128" cy="13403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4DA69C-BDC8-FC07-4C0B-F82D55726162}"/>
              </a:ext>
            </a:extLst>
          </p:cNvPr>
          <p:cNvSpPr/>
          <p:nvPr/>
        </p:nvSpPr>
        <p:spPr>
          <a:xfrm>
            <a:off x="7419560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6EE2E6-29AE-FD1C-B395-1D2494DF134B}"/>
              </a:ext>
            </a:extLst>
          </p:cNvPr>
          <p:cNvSpPr/>
          <p:nvPr/>
        </p:nvSpPr>
        <p:spPr>
          <a:xfrm>
            <a:off x="8879045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71508A-FF72-38ED-AD54-01166A20DF9E}"/>
              </a:ext>
            </a:extLst>
          </p:cNvPr>
          <p:cNvSpPr/>
          <p:nvPr/>
        </p:nvSpPr>
        <p:spPr>
          <a:xfrm>
            <a:off x="7454878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CC066F-B557-A3B3-E87C-40F222D5914F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6392561" y="3750220"/>
            <a:ext cx="10623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8303A0-250A-AF73-6EFE-3F3B1D49AC68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392561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09C774-4A97-B98B-3A9A-CAC06E7F6E4A}"/>
              </a:ext>
            </a:extLst>
          </p:cNvPr>
          <p:cNvCxnSpPr>
            <a:cxnSpLocks/>
          </p:cNvCxnSpPr>
          <p:nvPr/>
        </p:nvCxnSpPr>
        <p:spPr>
          <a:xfrm>
            <a:off x="7852046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D135B9-6944-6A0A-ABD0-3F0D36ED01FE}"/>
              </a:ext>
            </a:extLst>
          </p:cNvPr>
          <p:cNvSpPr/>
          <p:nvPr/>
        </p:nvSpPr>
        <p:spPr>
          <a:xfrm>
            <a:off x="6644429" y="774405"/>
            <a:ext cx="1982747" cy="578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95951-0F24-F2D2-4C40-3DD93E6BF0E7}"/>
              </a:ext>
            </a:extLst>
          </p:cNvPr>
          <p:cNvSpPr/>
          <p:nvPr/>
        </p:nvSpPr>
        <p:spPr>
          <a:xfrm>
            <a:off x="6644429" y="4864013"/>
            <a:ext cx="3009721" cy="57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(OR MAIN) BRANCH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FE80A-5695-CDBB-D2D9-359429F35677}"/>
              </a:ext>
            </a:extLst>
          </p:cNvPr>
          <p:cNvCxnSpPr/>
          <p:nvPr/>
        </p:nvCxnSpPr>
        <p:spPr>
          <a:xfrm>
            <a:off x="7635802" y="1576545"/>
            <a:ext cx="0" cy="483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EF8FB-FF3E-CE6F-F0A2-1869BC60E3BA}"/>
              </a:ext>
            </a:extLst>
          </p:cNvPr>
          <p:cNvCxnSpPr>
            <a:cxnSpLocks/>
          </p:cNvCxnSpPr>
          <p:nvPr/>
        </p:nvCxnSpPr>
        <p:spPr>
          <a:xfrm flipV="1">
            <a:off x="7671961" y="4207905"/>
            <a:ext cx="0" cy="475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F8AD756-7B04-5696-FF92-955CA428E742}"/>
              </a:ext>
            </a:extLst>
          </p:cNvPr>
          <p:cNvSpPr/>
          <p:nvPr/>
        </p:nvSpPr>
        <p:spPr>
          <a:xfrm>
            <a:off x="8879863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D211D9-B1AC-63B3-0FF3-11F505BB3EC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887364" y="3737135"/>
            <a:ext cx="992499" cy="13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009F55-1C82-061C-E0C9-D9DD2644D8D9}"/>
              </a:ext>
            </a:extLst>
          </p:cNvPr>
          <p:cNvSpPr/>
          <p:nvPr/>
        </p:nvSpPr>
        <p:spPr>
          <a:xfrm>
            <a:off x="11239436" y="354418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58A38C-976E-C5BE-A71F-5D619BDF5305}"/>
              </a:ext>
            </a:extLst>
          </p:cNvPr>
          <p:cNvSpPr/>
          <p:nvPr/>
        </p:nvSpPr>
        <p:spPr>
          <a:xfrm>
            <a:off x="10666509" y="3544187"/>
            <a:ext cx="432486" cy="43248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E92E5B-B6D0-EFC1-35E3-D45CE6A85DD1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312349" y="3760430"/>
            <a:ext cx="1927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F1EB3B-BB70-9504-3157-461E00CC4CB2}"/>
              </a:ext>
            </a:extLst>
          </p:cNvPr>
          <p:cNvCxnSpPr>
            <a:stCxn id="23" idx="6"/>
            <a:endCxn id="19" idx="2"/>
          </p:cNvCxnSpPr>
          <p:nvPr/>
        </p:nvCxnSpPr>
        <p:spPr>
          <a:xfrm>
            <a:off x="9311531" y="2409850"/>
            <a:ext cx="1354978" cy="135058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FB51ED8-60D8-4795-1C01-B178259B58F6}"/>
              </a:ext>
            </a:extLst>
          </p:cNvPr>
          <p:cNvSpPr/>
          <p:nvPr/>
        </p:nvSpPr>
        <p:spPr>
          <a:xfrm>
            <a:off x="6547944" y="378372"/>
            <a:ext cx="5328745" cy="56335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EB677E-AFE7-4511-0DC5-86AFACD04327}"/>
              </a:ext>
            </a:extLst>
          </p:cNvPr>
          <p:cNvSpPr txBox="1"/>
          <p:nvPr/>
        </p:nvSpPr>
        <p:spPr>
          <a:xfrm>
            <a:off x="3970434" y="2710703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checkout”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20A30A-9FF7-B7F8-EE3C-EDF392C5A304}"/>
              </a:ext>
            </a:extLst>
          </p:cNvPr>
          <p:cNvSpPr txBox="1"/>
          <p:nvPr/>
        </p:nvSpPr>
        <p:spPr>
          <a:xfrm>
            <a:off x="1493126" y="4265735"/>
            <a:ext cx="13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commit”</a:t>
            </a:r>
          </a:p>
        </p:txBody>
      </p:sp>
    </p:spTree>
    <p:extLst>
      <p:ext uri="{BB962C8B-B14F-4D97-AF65-F5344CB8AC3E}">
        <p14:creationId xmlns:p14="http://schemas.microsoft.com/office/powerpoint/2010/main" val="427806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45DF3F8-9DE0-314E-8282-B6DF1D5DC211}"/>
              </a:ext>
            </a:extLst>
          </p:cNvPr>
          <p:cNvSpPr/>
          <p:nvPr/>
        </p:nvSpPr>
        <p:spPr>
          <a:xfrm>
            <a:off x="4444461" y="3533977"/>
            <a:ext cx="432486" cy="432486"/>
          </a:xfrm>
          <a:prstGeom prst="ellipse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1683BD-40CE-DDA7-5C22-FEFE6322DC87}"/>
              </a:ext>
            </a:extLst>
          </p:cNvPr>
          <p:cNvSpPr/>
          <p:nvPr/>
        </p:nvSpPr>
        <p:spPr>
          <a:xfrm>
            <a:off x="1309248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EAD56E-3D23-C885-6759-6C33879C9CE8}"/>
              </a:ext>
            </a:extLst>
          </p:cNvPr>
          <p:cNvSpPr/>
          <p:nvPr/>
        </p:nvSpPr>
        <p:spPr>
          <a:xfrm>
            <a:off x="2628296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9A559D-4BC1-BEC6-736F-B5B2B5E88E72}"/>
              </a:ext>
            </a:extLst>
          </p:cNvPr>
          <p:cNvSpPr/>
          <p:nvPr/>
        </p:nvSpPr>
        <p:spPr>
          <a:xfrm>
            <a:off x="3947344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2E268-0E47-E5FB-1155-019970C502E3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741734" y="375022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CDB450-0983-C893-C04B-B4D8055AC4BD}"/>
              </a:ext>
            </a:extLst>
          </p:cNvPr>
          <p:cNvCxnSpPr/>
          <p:nvPr/>
        </p:nvCxnSpPr>
        <p:spPr>
          <a:xfrm>
            <a:off x="3060782" y="376043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8C89A1-C659-42C2-F556-A705325829A9}"/>
              </a:ext>
            </a:extLst>
          </p:cNvPr>
          <p:cNvSpPr/>
          <p:nvPr/>
        </p:nvSpPr>
        <p:spPr>
          <a:xfrm>
            <a:off x="5960075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F7D526-E5AC-923E-3FBE-B34B77001C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79830" y="3750220"/>
            <a:ext cx="1580245" cy="10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76F389-3776-94BE-6C21-F53EFA8AA9F4}"/>
              </a:ext>
            </a:extLst>
          </p:cNvPr>
          <p:cNvSpPr/>
          <p:nvPr/>
        </p:nvSpPr>
        <p:spPr>
          <a:xfrm>
            <a:off x="5960075" y="2193608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D81E488-8326-6EE9-3C66-798C1411F6A1}"/>
              </a:ext>
            </a:extLst>
          </p:cNvPr>
          <p:cNvCxnSpPr>
            <a:cxnSpLocks/>
            <a:stCxn id="11" idx="2"/>
            <a:endCxn id="20" idx="6"/>
          </p:cNvCxnSpPr>
          <p:nvPr/>
        </p:nvCxnSpPr>
        <p:spPr>
          <a:xfrm rot="10800000" flipV="1">
            <a:off x="4876947" y="2409850"/>
            <a:ext cx="1083128" cy="13403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4DA69C-BDC8-FC07-4C0B-F82D55726162}"/>
              </a:ext>
            </a:extLst>
          </p:cNvPr>
          <p:cNvSpPr/>
          <p:nvPr/>
        </p:nvSpPr>
        <p:spPr>
          <a:xfrm>
            <a:off x="7462509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6EE2E6-29AE-FD1C-B395-1D2494DF134B}"/>
              </a:ext>
            </a:extLst>
          </p:cNvPr>
          <p:cNvSpPr/>
          <p:nvPr/>
        </p:nvSpPr>
        <p:spPr>
          <a:xfrm>
            <a:off x="8879045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71508A-FF72-38ED-AD54-01166A20DF9E}"/>
              </a:ext>
            </a:extLst>
          </p:cNvPr>
          <p:cNvSpPr/>
          <p:nvPr/>
        </p:nvSpPr>
        <p:spPr>
          <a:xfrm>
            <a:off x="7462509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CC066F-B557-A3B3-E87C-40F222D5914F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6392561" y="3750220"/>
            <a:ext cx="1069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8303A0-250A-AF73-6EFE-3F3B1D49AC68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392561" y="2409850"/>
            <a:ext cx="1069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09C774-4A97-B98B-3A9A-CAC06E7F6E4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7894995" y="2409850"/>
            <a:ext cx="984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D135B9-6944-6A0A-ABD0-3F0D36ED01FE}"/>
              </a:ext>
            </a:extLst>
          </p:cNvPr>
          <p:cNvSpPr/>
          <p:nvPr/>
        </p:nvSpPr>
        <p:spPr>
          <a:xfrm>
            <a:off x="6687379" y="774405"/>
            <a:ext cx="1982747" cy="578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95951-0F24-F2D2-4C40-3DD93E6BF0E7}"/>
              </a:ext>
            </a:extLst>
          </p:cNvPr>
          <p:cNvSpPr/>
          <p:nvPr/>
        </p:nvSpPr>
        <p:spPr>
          <a:xfrm>
            <a:off x="6644429" y="4864013"/>
            <a:ext cx="2068646" cy="57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(OR MAIN)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BRANCH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FE80A-5695-CDBB-D2D9-359429F35677}"/>
              </a:ext>
            </a:extLst>
          </p:cNvPr>
          <p:cNvCxnSpPr>
            <a:cxnSpLocks/>
          </p:cNvCxnSpPr>
          <p:nvPr/>
        </p:nvCxnSpPr>
        <p:spPr>
          <a:xfrm>
            <a:off x="7678752" y="1576545"/>
            <a:ext cx="0" cy="483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EF8FB-FF3E-CE6F-F0A2-1869BC60E3BA}"/>
              </a:ext>
            </a:extLst>
          </p:cNvPr>
          <p:cNvCxnSpPr>
            <a:cxnSpLocks/>
          </p:cNvCxnSpPr>
          <p:nvPr/>
        </p:nvCxnSpPr>
        <p:spPr>
          <a:xfrm flipV="1">
            <a:off x="7678752" y="4207905"/>
            <a:ext cx="0" cy="475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F8AD756-7B04-5696-FF92-955CA428E742}"/>
              </a:ext>
            </a:extLst>
          </p:cNvPr>
          <p:cNvSpPr/>
          <p:nvPr/>
        </p:nvSpPr>
        <p:spPr>
          <a:xfrm>
            <a:off x="8879863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D211D9-B1AC-63B3-0FF3-11F505BB3EC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887364" y="3737135"/>
            <a:ext cx="992499" cy="13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009F55-1C82-061C-E0C9-D9DD2644D8D9}"/>
              </a:ext>
            </a:extLst>
          </p:cNvPr>
          <p:cNvSpPr/>
          <p:nvPr/>
        </p:nvSpPr>
        <p:spPr>
          <a:xfrm>
            <a:off x="11239436" y="354418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58A38C-976E-C5BE-A71F-5D619BDF5305}"/>
              </a:ext>
            </a:extLst>
          </p:cNvPr>
          <p:cNvSpPr/>
          <p:nvPr/>
        </p:nvSpPr>
        <p:spPr>
          <a:xfrm>
            <a:off x="10666509" y="3544187"/>
            <a:ext cx="432486" cy="43248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E92E5B-B6D0-EFC1-35E3-D45CE6A85DD1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312349" y="3760430"/>
            <a:ext cx="1927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F1EB3B-BB70-9504-3157-461E00CC4CB2}"/>
              </a:ext>
            </a:extLst>
          </p:cNvPr>
          <p:cNvCxnSpPr>
            <a:stCxn id="23" idx="6"/>
            <a:endCxn id="19" idx="2"/>
          </p:cNvCxnSpPr>
          <p:nvPr/>
        </p:nvCxnSpPr>
        <p:spPr>
          <a:xfrm>
            <a:off x="9311531" y="2409850"/>
            <a:ext cx="1354978" cy="135058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FB51ED8-60D8-4795-1C01-B178259B58F6}"/>
              </a:ext>
            </a:extLst>
          </p:cNvPr>
          <p:cNvSpPr/>
          <p:nvPr/>
        </p:nvSpPr>
        <p:spPr>
          <a:xfrm>
            <a:off x="8786650" y="378372"/>
            <a:ext cx="3090039" cy="56335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6A17B4-D894-797B-1207-FA27AFEB8072}"/>
              </a:ext>
            </a:extLst>
          </p:cNvPr>
          <p:cNvSpPr txBox="1"/>
          <p:nvPr/>
        </p:nvSpPr>
        <p:spPr>
          <a:xfrm>
            <a:off x="1493126" y="4265735"/>
            <a:ext cx="13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commit”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E6544C-9D81-3339-8682-71CDE0CB6FF0}"/>
              </a:ext>
            </a:extLst>
          </p:cNvPr>
          <p:cNvSpPr txBox="1"/>
          <p:nvPr/>
        </p:nvSpPr>
        <p:spPr>
          <a:xfrm>
            <a:off x="3970434" y="2710703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checkout”</a:t>
            </a:r>
          </a:p>
        </p:txBody>
      </p:sp>
    </p:spTree>
    <p:extLst>
      <p:ext uri="{BB962C8B-B14F-4D97-AF65-F5344CB8AC3E}">
        <p14:creationId xmlns:p14="http://schemas.microsoft.com/office/powerpoint/2010/main" val="139265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45DF3F8-9DE0-314E-8282-B6DF1D5DC211}"/>
              </a:ext>
            </a:extLst>
          </p:cNvPr>
          <p:cNvSpPr/>
          <p:nvPr/>
        </p:nvSpPr>
        <p:spPr>
          <a:xfrm>
            <a:off x="4444461" y="3533977"/>
            <a:ext cx="432486" cy="432486"/>
          </a:xfrm>
          <a:prstGeom prst="ellipse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1683BD-40CE-DDA7-5C22-FEFE6322DC87}"/>
              </a:ext>
            </a:extLst>
          </p:cNvPr>
          <p:cNvSpPr/>
          <p:nvPr/>
        </p:nvSpPr>
        <p:spPr>
          <a:xfrm>
            <a:off x="1309248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EAD56E-3D23-C885-6759-6C33879C9CE8}"/>
              </a:ext>
            </a:extLst>
          </p:cNvPr>
          <p:cNvSpPr/>
          <p:nvPr/>
        </p:nvSpPr>
        <p:spPr>
          <a:xfrm>
            <a:off x="2628296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9A559D-4BC1-BEC6-736F-B5B2B5E88E72}"/>
              </a:ext>
            </a:extLst>
          </p:cNvPr>
          <p:cNvSpPr/>
          <p:nvPr/>
        </p:nvSpPr>
        <p:spPr>
          <a:xfrm>
            <a:off x="3947344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2E268-0E47-E5FB-1155-019970C502E3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741734" y="375022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CDB450-0983-C893-C04B-B4D8055AC4BD}"/>
              </a:ext>
            </a:extLst>
          </p:cNvPr>
          <p:cNvCxnSpPr/>
          <p:nvPr/>
        </p:nvCxnSpPr>
        <p:spPr>
          <a:xfrm>
            <a:off x="3060782" y="376043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8C89A1-C659-42C2-F556-A705325829A9}"/>
              </a:ext>
            </a:extLst>
          </p:cNvPr>
          <p:cNvSpPr/>
          <p:nvPr/>
        </p:nvSpPr>
        <p:spPr>
          <a:xfrm>
            <a:off x="5960075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F7D526-E5AC-923E-3FBE-B34B77001C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79830" y="3750220"/>
            <a:ext cx="1580245" cy="10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76F389-3776-94BE-6C21-F53EFA8AA9F4}"/>
              </a:ext>
            </a:extLst>
          </p:cNvPr>
          <p:cNvSpPr/>
          <p:nvPr/>
        </p:nvSpPr>
        <p:spPr>
          <a:xfrm>
            <a:off x="5960075" y="2193608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D81E488-8326-6EE9-3C66-798C1411F6A1}"/>
              </a:ext>
            </a:extLst>
          </p:cNvPr>
          <p:cNvCxnSpPr>
            <a:cxnSpLocks/>
            <a:stCxn id="11" idx="2"/>
            <a:endCxn id="20" idx="6"/>
          </p:cNvCxnSpPr>
          <p:nvPr/>
        </p:nvCxnSpPr>
        <p:spPr>
          <a:xfrm rot="10800000" flipV="1">
            <a:off x="4876947" y="2409850"/>
            <a:ext cx="1083128" cy="13403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4DA69C-BDC8-FC07-4C0B-F82D55726162}"/>
              </a:ext>
            </a:extLst>
          </p:cNvPr>
          <p:cNvSpPr/>
          <p:nvPr/>
        </p:nvSpPr>
        <p:spPr>
          <a:xfrm>
            <a:off x="7462509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6EE2E6-29AE-FD1C-B395-1D2494DF134B}"/>
              </a:ext>
            </a:extLst>
          </p:cNvPr>
          <p:cNvSpPr/>
          <p:nvPr/>
        </p:nvSpPr>
        <p:spPr>
          <a:xfrm>
            <a:off x="8879045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71508A-FF72-38ED-AD54-01166A20DF9E}"/>
              </a:ext>
            </a:extLst>
          </p:cNvPr>
          <p:cNvSpPr/>
          <p:nvPr/>
        </p:nvSpPr>
        <p:spPr>
          <a:xfrm>
            <a:off x="7462509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CC066F-B557-A3B3-E87C-40F222D5914F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6392561" y="3750220"/>
            <a:ext cx="1069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8303A0-250A-AF73-6EFE-3F3B1D49AC68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392561" y="2409850"/>
            <a:ext cx="1069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09C774-4A97-B98B-3A9A-CAC06E7F6E4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7894995" y="2409850"/>
            <a:ext cx="984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D135B9-6944-6A0A-ABD0-3F0D36ED01FE}"/>
              </a:ext>
            </a:extLst>
          </p:cNvPr>
          <p:cNvSpPr/>
          <p:nvPr/>
        </p:nvSpPr>
        <p:spPr>
          <a:xfrm>
            <a:off x="6687379" y="774405"/>
            <a:ext cx="1982747" cy="578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95951-0F24-F2D2-4C40-3DD93E6BF0E7}"/>
              </a:ext>
            </a:extLst>
          </p:cNvPr>
          <p:cNvSpPr/>
          <p:nvPr/>
        </p:nvSpPr>
        <p:spPr>
          <a:xfrm>
            <a:off x="6644429" y="4864013"/>
            <a:ext cx="2068646" cy="57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(OR MAIN)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BRANCH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FE80A-5695-CDBB-D2D9-359429F35677}"/>
              </a:ext>
            </a:extLst>
          </p:cNvPr>
          <p:cNvCxnSpPr>
            <a:cxnSpLocks/>
          </p:cNvCxnSpPr>
          <p:nvPr/>
        </p:nvCxnSpPr>
        <p:spPr>
          <a:xfrm>
            <a:off x="7678752" y="1576545"/>
            <a:ext cx="0" cy="483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EF8FB-FF3E-CE6F-F0A2-1869BC60E3BA}"/>
              </a:ext>
            </a:extLst>
          </p:cNvPr>
          <p:cNvCxnSpPr>
            <a:cxnSpLocks/>
          </p:cNvCxnSpPr>
          <p:nvPr/>
        </p:nvCxnSpPr>
        <p:spPr>
          <a:xfrm flipV="1">
            <a:off x="7678752" y="4207905"/>
            <a:ext cx="0" cy="475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F8AD756-7B04-5696-FF92-955CA428E742}"/>
              </a:ext>
            </a:extLst>
          </p:cNvPr>
          <p:cNvSpPr/>
          <p:nvPr/>
        </p:nvSpPr>
        <p:spPr>
          <a:xfrm>
            <a:off x="8879863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D211D9-B1AC-63B3-0FF3-11F505BB3EC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887364" y="3737135"/>
            <a:ext cx="992499" cy="13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009F55-1C82-061C-E0C9-D9DD2644D8D9}"/>
              </a:ext>
            </a:extLst>
          </p:cNvPr>
          <p:cNvSpPr/>
          <p:nvPr/>
        </p:nvSpPr>
        <p:spPr>
          <a:xfrm>
            <a:off x="11239436" y="354418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58A38C-976E-C5BE-A71F-5D619BDF5305}"/>
              </a:ext>
            </a:extLst>
          </p:cNvPr>
          <p:cNvSpPr/>
          <p:nvPr/>
        </p:nvSpPr>
        <p:spPr>
          <a:xfrm>
            <a:off x="10666509" y="3544187"/>
            <a:ext cx="432486" cy="43248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E92E5B-B6D0-EFC1-35E3-D45CE6A85DD1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312349" y="3760430"/>
            <a:ext cx="1927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F1EB3B-BB70-9504-3157-461E00CC4CB2}"/>
              </a:ext>
            </a:extLst>
          </p:cNvPr>
          <p:cNvCxnSpPr>
            <a:stCxn id="23" idx="6"/>
            <a:endCxn id="19" idx="2"/>
          </p:cNvCxnSpPr>
          <p:nvPr/>
        </p:nvCxnSpPr>
        <p:spPr>
          <a:xfrm>
            <a:off x="9311531" y="2409850"/>
            <a:ext cx="1354978" cy="135058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CD28E8-9A8E-9C6C-9DA7-75BA7DBA4F0E}"/>
              </a:ext>
            </a:extLst>
          </p:cNvPr>
          <p:cNvSpPr txBox="1"/>
          <p:nvPr/>
        </p:nvSpPr>
        <p:spPr>
          <a:xfrm>
            <a:off x="9989020" y="2710703"/>
            <a:ext cx="125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merge”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741A64-B286-0A71-462A-7540FCE31822}"/>
              </a:ext>
            </a:extLst>
          </p:cNvPr>
          <p:cNvSpPr txBox="1"/>
          <p:nvPr/>
        </p:nvSpPr>
        <p:spPr>
          <a:xfrm>
            <a:off x="1493126" y="4265735"/>
            <a:ext cx="13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commit”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E72DA9-F01F-488F-5B40-5F517DA734D5}"/>
              </a:ext>
            </a:extLst>
          </p:cNvPr>
          <p:cNvSpPr txBox="1"/>
          <p:nvPr/>
        </p:nvSpPr>
        <p:spPr>
          <a:xfrm>
            <a:off x="3970434" y="2710703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checkout”</a:t>
            </a:r>
          </a:p>
        </p:txBody>
      </p:sp>
    </p:spTree>
    <p:extLst>
      <p:ext uri="{BB962C8B-B14F-4D97-AF65-F5344CB8AC3E}">
        <p14:creationId xmlns:p14="http://schemas.microsoft.com/office/powerpoint/2010/main" val="410854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A0524653-B8FD-564A-2841-E3B6612A1CB2}"/>
              </a:ext>
            </a:extLst>
          </p:cNvPr>
          <p:cNvGrpSpPr/>
          <p:nvPr/>
        </p:nvGrpSpPr>
        <p:grpSpPr>
          <a:xfrm>
            <a:off x="2045398" y="101306"/>
            <a:ext cx="8101204" cy="6604311"/>
            <a:chOff x="1927936" y="101306"/>
            <a:chExt cx="8101204" cy="6604311"/>
          </a:xfrm>
        </p:grpSpPr>
        <p:sp>
          <p:nvSpPr>
            <p:cNvPr id="4" name="Can 3">
              <a:extLst>
                <a:ext uri="{FF2B5EF4-FFF2-40B4-BE49-F238E27FC236}">
                  <a16:creationId xmlns:a16="http://schemas.microsoft.com/office/drawing/2014/main" id="{F651502E-D817-4E9B-AFAF-52D0B04C80D2}"/>
                </a:ext>
              </a:extLst>
            </p:cNvPr>
            <p:cNvSpPr/>
            <p:nvPr/>
          </p:nvSpPr>
          <p:spPr>
            <a:xfrm>
              <a:off x="5293874" y="568411"/>
              <a:ext cx="1430117" cy="11657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Github</a:t>
              </a:r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FBDDA94E-90F3-75E9-BD28-7EA3CD55E1D3}"/>
                </a:ext>
              </a:extLst>
            </p:cNvPr>
            <p:cNvSpPr/>
            <p:nvPr/>
          </p:nvSpPr>
          <p:spPr>
            <a:xfrm>
              <a:off x="1927936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(office computer?)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269B2114-B040-722D-5E92-A4AC4BB0D225}"/>
                </a:ext>
              </a:extLst>
            </p:cNvPr>
            <p:cNvSpPr/>
            <p:nvPr/>
          </p:nvSpPr>
          <p:spPr>
            <a:xfrm>
              <a:off x="5012724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(laptop?)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F1775906-E381-46EB-9C00-49EBCF908DF2}"/>
                </a:ext>
              </a:extLst>
            </p:cNvPr>
            <p:cNvSpPr/>
            <p:nvPr/>
          </p:nvSpPr>
          <p:spPr>
            <a:xfrm>
              <a:off x="8036719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(RStudio server?)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2C0FAD9-FE95-8E30-9A27-4753C737F064}"/>
                </a:ext>
              </a:extLst>
            </p:cNvPr>
            <p:cNvSpPr/>
            <p:nvPr/>
          </p:nvSpPr>
          <p:spPr>
            <a:xfrm>
              <a:off x="2598325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97BA5AE-7F46-2052-81EC-56186EEDC208}"/>
                </a:ext>
              </a:extLst>
            </p:cNvPr>
            <p:cNvSpPr/>
            <p:nvPr/>
          </p:nvSpPr>
          <p:spPr>
            <a:xfrm>
              <a:off x="5683113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3A39771-88BA-B7AD-B93D-A212C4963823}"/>
                </a:ext>
              </a:extLst>
            </p:cNvPr>
            <p:cNvSpPr/>
            <p:nvPr/>
          </p:nvSpPr>
          <p:spPr>
            <a:xfrm>
              <a:off x="8707108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4AB974-6676-F9CF-86B8-5F6E39BA777D}"/>
                </a:ext>
              </a:extLst>
            </p:cNvPr>
            <p:cNvGrpSpPr/>
            <p:nvPr/>
          </p:nvGrpSpPr>
          <p:grpSpPr>
            <a:xfrm>
              <a:off x="2228994" y="3753078"/>
              <a:ext cx="1390304" cy="893380"/>
              <a:chOff x="2228994" y="3753078"/>
              <a:chExt cx="1390304" cy="89338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159F4-49BD-750D-7DCB-3D88575E7E45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4B305-1351-4E9B-EBA2-556376D85B0E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931871E-7FEA-0A3B-44F9-9F956FACECAF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517C076-5B78-B544-01C7-7FCC3FBE3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BD52A2-1937-1B4A-501A-B08D4633F7C0}"/>
                </a:ext>
              </a:extLst>
            </p:cNvPr>
            <p:cNvGrpSpPr/>
            <p:nvPr/>
          </p:nvGrpSpPr>
          <p:grpSpPr>
            <a:xfrm>
              <a:off x="5313780" y="3753078"/>
              <a:ext cx="1390304" cy="893380"/>
              <a:chOff x="2228994" y="3753078"/>
              <a:chExt cx="1390304" cy="89338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A9791B-A815-B25C-3421-AFEC32B7C509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EF3139-2C43-F9B7-A09F-161813AC1E14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73663ED-C0EF-4735-087C-05DD628FE6A2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818EC0B-4595-AC65-29E4-E3A43E368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ACB9326-A0EA-8CC7-38BC-73416CAF0FEA}"/>
                </a:ext>
              </a:extLst>
            </p:cNvPr>
            <p:cNvGrpSpPr/>
            <p:nvPr/>
          </p:nvGrpSpPr>
          <p:grpSpPr>
            <a:xfrm>
              <a:off x="8343509" y="3753078"/>
              <a:ext cx="1390304" cy="893380"/>
              <a:chOff x="2228994" y="3753078"/>
              <a:chExt cx="1390304" cy="89338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D29E3A-7E22-9A2D-7B6E-4F7E4DBE7F51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7F5A1B-0F43-86E0-94B4-D12CD83DDC61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2AFD9B7-0D77-6A2D-C1BA-DFC462CE69F2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5BFCD10-8735-B7F3-33B6-C0AA6EA48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81A0999-E34E-F5DD-B77D-2D526F7B6463}"/>
                </a:ext>
              </a:extLst>
            </p:cNvPr>
            <p:cNvGrpSpPr/>
            <p:nvPr/>
          </p:nvGrpSpPr>
          <p:grpSpPr>
            <a:xfrm>
              <a:off x="2581066" y="1351888"/>
              <a:ext cx="2332586" cy="1653687"/>
              <a:chOff x="2754064" y="1351888"/>
              <a:chExt cx="2332586" cy="165368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971ED8-B2F1-70ED-3D3D-D604C3A3E552}"/>
                  </a:ext>
                </a:extLst>
              </p:cNvPr>
              <p:cNvSpPr txBox="1"/>
              <p:nvPr/>
            </p:nvSpPr>
            <p:spPr>
              <a:xfrm rot="19533985">
                <a:off x="3336464" y="186796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1FB9CA-69A5-A628-4279-18FD29B73B1D}"/>
                  </a:ext>
                </a:extLst>
              </p:cNvPr>
              <p:cNvSpPr txBox="1"/>
              <p:nvPr/>
            </p:nvSpPr>
            <p:spPr>
              <a:xfrm rot="19429627">
                <a:off x="4034344" y="2428551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pull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E2106E5-A2F7-42A8-78BC-295D8D533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064" y="1351888"/>
                <a:ext cx="2332586" cy="1653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A45643E-A71E-867F-873D-CA1AA0AAD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31" y="1975098"/>
                <a:ext cx="1421574" cy="1030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8DD7DF4-933E-C74C-5EDC-2FE674E7325C}"/>
                </a:ext>
              </a:extLst>
            </p:cNvPr>
            <p:cNvGrpSpPr/>
            <p:nvPr/>
          </p:nvGrpSpPr>
          <p:grpSpPr>
            <a:xfrm flipH="1">
              <a:off x="7030071" y="1279651"/>
              <a:ext cx="2332586" cy="1653687"/>
              <a:chOff x="2754064" y="1351888"/>
              <a:chExt cx="2332586" cy="1653687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A1EB6DD-4913-72FE-03A6-CD3676A27391}"/>
                  </a:ext>
                </a:extLst>
              </p:cNvPr>
              <p:cNvSpPr txBox="1"/>
              <p:nvPr/>
            </p:nvSpPr>
            <p:spPr>
              <a:xfrm rot="19441750">
                <a:off x="3398249" y="1917396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AB01C2E-7A93-006E-DC81-0A0C91251E5A}"/>
                  </a:ext>
                </a:extLst>
              </p:cNvPr>
              <p:cNvSpPr txBox="1"/>
              <p:nvPr/>
            </p:nvSpPr>
            <p:spPr>
              <a:xfrm rot="19526884">
                <a:off x="4083772" y="2453265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pull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976B848-B99D-5FF6-4AE6-D12C51B5F1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064" y="1351888"/>
                <a:ext cx="2332586" cy="1653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BEE9432-3E4C-9E7C-63BD-816A6D592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31" y="1975098"/>
                <a:ext cx="1421574" cy="1030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50C655A-801B-E88E-AB50-044914CA924C}"/>
                </a:ext>
              </a:extLst>
            </p:cNvPr>
            <p:cNvGrpSpPr/>
            <p:nvPr/>
          </p:nvGrpSpPr>
          <p:grpSpPr>
            <a:xfrm>
              <a:off x="5395288" y="1929753"/>
              <a:ext cx="1259300" cy="1102441"/>
              <a:chOff x="5444716" y="1830897"/>
              <a:chExt cx="1259300" cy="110244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897CB09-AC08-DA75-B1CB-B9CD407724A4}"/>
                  </a:ext>
                </a:extLst>
              </p:cNvPr>
              <p:cNvGrpSpPr/>
              <p:nvPr/>
            </p:nvGrpSpPr>
            <p:grpSpPr>
              <a:xfrm>
                <a:off x="5444716" y="1830897"/>
                <a:ext cx="369332" cy="1102441"/>
                <a:chOff x="5160505" y="1830897"/>
                <a:chExt cx="369332" cy="1102441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0212684B-6518-2676-DBBA-751C126C95C7}"/>
                    </a:ext>
                  </a:extLst>
                </p:cNvPr>
                <p:cNvCxnSpPr/>
                <p:nvPr/>
              </p:nvCxnSpPr>
              <p:spPr>
                <a:xfrm flipV="1">
                  <a:off x="5498445" y="1830897"/>
                  <a:ext cx="0" cy="1102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0F00546-170E-90F2-51CB-A7AECE6CB7C7}"/>
                    </a:ext>
                  </a:extLst>
                </p:cNvPr>
                <p:cNvSpPr txBox="1"/>
                <p:nvPr/>
              </p:nvSpPr>
              <p:spPr>
                <a:xfrm rot="16200000">
                  <a:off x="5025211" y="2188888"/>
                  <a:ext cx="6399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push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3ED0B3-24EB-0F9A-181C-8721E19C6C8C}"/>
                  </a:ext>
                </a:extLst>
              </p:cNvPr>
              <p:cNvGrpSpPr/>
              <p:nvPr/>
            </p:nvGrpSpPr>
            <p:grpSpPr>
              <a:xfrm>
                <a:off x="6330465" y="1830897"/>
                <a:ext cx="373551" cy="1102441"/>
                <a:chOff x="6429321" y="1830897"/>
                <a:chExt cx="373551" cy="1102441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4E2377B-008E-E9C9-C1A3-2F8EDD2DC8B3}"/>
                    </a:ext>
                  </a:extLst>
                </p:cNvPr>
                <p:cNvCxnSpPr/>
                <p:nvPr/>
              </p:nvCxnSpPr>
              <p:spPr>
                <a:xfrm flipV="1">
                  <a:off x="6429321" y="1830897"/>
                  <a:ext cx="0" cy="1102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946E3C7-6025-A2E5-3334-419D59C970C6}"/>
                    </a:ext>
                  </a:extLst>
                </p:cNvPr>
                <p:cNvSpPr txBox="1"/>
                <p:nvPr/>
              </p:nvSpPr>
              <p:spPr>
                <a:xfrm rot="5400000">
                  <a:off x="6351145" y="2188889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pull</a:t>
                  </a:r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3D056E-75C6-92B8-E10D-78ABE1BC6920}"/>
                </a:ext>
              </a:extLst>
            </p:cNvPr>
            <p:cNvSpPr txBox="1"/>
            <p:nvPr/>
          </p:nvSpPr>
          <p:spPr>
            <a:xfrm>
              <a:off x="5043475" y="101306"/>
              <a:ext cx="1930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repository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2612AA1-3F5B-910A-CBD7-893B7829D789}"/>
                </a:ext>
              </a:extLst>
            </p:cNvPr>
            <p:cNvSpPr txBox="1"/>
            <p:nvPr/>
          </p:nvSpPr>
          <p:spPr>
            <a:xfrm>
              <a:off x="5170207" y="6336285"/>
              <a:ext cx="1677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repository</a:t>
              </a: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E0BB6516-A8FC-47C7-F7A0-06D53343038A}"/>
                </a:ext>
              </a:extLst>
            </p:cNvPr>
            <p:cNvCxnSpPr>
              <a:stCxn id="64" idx="0"/>
              <a:endCxn id="6" idx="3"/>
            </p:cNvCxnSpPr>
            <p:nvPr/>
          </p:nvCxnSpPr>
          <p:spPr>
            <a:xfrm rot="5400000" flipH="1" flipV="1">
              <a:off x="5762664" y="6090014"/>
              <a:ext cx="492539" cy="4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2EE2139E-929E-0F28-3D48-272B28166AAA}"/>
                </a:ext>
              </a:extLst>
            </p:cNvPr>
            <p:cNvCxnSpPr>
              <a:stCxn id="64" idx="3"/>
              <a:endCxn id="7" idx="3"/>
            </p:cNvCxnSpPr>
            <p:nvPr/>
          </p:nvCxnSpPr>
          <p:spPr>
            <a:xfrm flipV="1">
              <a:off x="6847654" y="5843746"/>
              <a:ext cx="2185276" cy="677205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148E23F6-CDC4-2182-79AC-28A90CBADCAA}"/>
                </a:ext>
              </a:extLst>
            </p:cNvPr>
            <p:cNvCxnSpPr>
              <a:stCxn id="64" idx="1"/>
              <a:endCxn id="5" idx="3"/>
            </p:cNvCxnSpPr>
            <p:nvPr/>
          </p:nvCxnSpPr>
          <p:spPr>
            <a:xfrm rot="10800000">
              <a:off x="2924147" y="5843747"/>
              <a:ext cx="2246060" cy="677205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65219-45DA-42F0-6913-8F6276DA6000}"/>
              </a:ext>
            </a:extLst>
          </p:cNvPr>
          <p:cNvSpPr/>
          <p:nvPr/>
        </p:nvSpPr>
        <p:spPr>
          <a:xfrm>
            <a:off x="1643449" y="101306"/>
            <a:ext cx="8859794" cy="45451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302</Words>
  <Application>Microsoft Macintosh PowerPoint</Application>
  <PresentationFormat>Widescreen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Barthelmess</dc:creator>
  <cp:lastModifiedBy>Erika Barthelmess</cp:lastModifiedBy>
  <cp:revision>10</cp:revision>
  <dcterms:created xsi:type="dcterms:W3CDTF">2023-01-24T17:31:33Z</dcterms:created>
  <dcterms:modified xsi:type="dcterms:W3CDTF">2023-01-24T21:04:12Z</dcterms:modified>
</cp:coreProperties>
</file>