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9"/>
  </p:notesMasterIdLst>
  <p:sldIdLst>
    <p:sldId id="280" r:id="rId2"/>
    <p:sldId id="267" r:id="rId3"/>
    <p:sldId id="282" r:id="rId4"/>
    <p:sldId id="284" r:id="rId5"/>
    <p:sldId id="285" r:id="rId6"/>
    <p:sldId id="286" r:id="rId7"/>
    <p:sldId id="28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3990"/>
    <a:srgbClr val="800C0B"/>
    <a:srgbClr val="B01513"/>
    <a:srgbClr val="1B5C98"/>
    <a:srgbClr val="989D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1" autoAdjust="0"/>
    <p:restoredTop sz="72711" autoAdjust="0"/>
  </p:normalViewPr>
  <p:slideViewPr>
    <p:cSldViewPr snapToGrid="0">
      <p:cViewPr varScale="1">
        <p:scale>
          <a:sx n="80" d="100"/>
          <a:sy n="80" d="100"/>
        </p:scale>
        <p:origin x="15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ECDA3A-B2C0-4018-9CA7-33EAA0CD701A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74BA51-ED86-4039-83A3-4916B8134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54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4BA51-ED86-4039-83A3-4916B8134E9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439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4BA51-ED86-4039-83A3-4916B8134E9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356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4BA51-ED86-4039-83A3-4916B8134E9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00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4BA51-ED86-4039-83A3-4916B8134E9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68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4BA51-ED86-4039-83A3-4916B8134E9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4BA51-ED86-4039-83A3-4916B8134E9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0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DD731FBE-4A43-46E4-B798-A4D788D4245B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7D5466C-C08F-40DD-AEEC-0F758C9E5AA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0429875" y="0"/>
            <a:ext cx="704850" cy="1152525"/>
          </a:xfrm>
          <a:prstGeom prst="rect">
            <a:avLst/>
          </a:prstGeom>
          <a:solidFill>
            <a:srgbClr val="B01513"/>
          </a:solidFill>
          <a:ln w="19050" cap="flat" cmpd="sng" algn="ctr">
            <a:solidFill>
              <a:srgbClr val="B01513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1789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31FBE-4A43-46E4-B798-A4D788D4245B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466C-C08F-40DD-AEEC-0F758C9E5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876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31FBE-4A43-46E4-B798-A4D788D4245B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466C-C08F-40DD-AEEC-0F758C9E5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50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31FBE-4A43-46E4-B798-A4D788D4245B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466C-C08F-40DD-AEEC-0F758C9E5AA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20512"/>
            <a:ext cx="3657600" cy="123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956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31FBE-4A43-46E4-B798-A4D788D4245B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466C-C08F-40DD-AEEC-0F758C9E5AA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20512"/>
            <a:ext cx="3657600" cy="123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456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31FBE-4A43-46E4-B798-A4D788D4245B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466C-C08F-40DD-AEEC-0F758C9E5AA2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20512"/>
            <a:ext cx="3657600" cy="123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216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31FBE-4A43-46E4-B798-A4D788D4245B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466C-C08F-40DD-AEEC-0F758C9E5AA2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20512"/>
            <a:ext cx="3657600" cy="123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452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31FBE-4A43-46E4-B798-A4D788D4245B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466C-C08F-40DD-AEEC-0F758C9E5AA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20512"/>
            <a:ext cx="3657600" cy="123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728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31FBE-4A43-46E4-B798-A4D788D4245B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466C-C08F-40DD-AEEC-0F758C9E5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267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31FBE-4A43-46E4-B798-A4D788D4245B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7D5466C-C08F-40DD-AEEC-0F758C9E5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885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DD731FBE-4A43-46E4-B798-A4D788D4245B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7D5466C-C08F-40DD-AEEC-0F758C9E5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01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D731FBE-4A43-46E4-B798-A4D788D4245B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17D5466C-C08F-40DD-AEEC-0F758C9E5AA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20512"/>
            <a:ext cx="3657600" cy="123748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0429875" y="0"/>
            <a:ext cx="704850" cy="1152525"/>
          </a:xfrm>
          <a:prstGeom prst="rect">
            <a:avLst/>
          </a:prstGeom>
          <a:solidFill>
            <a:srgbClr val="B01513"/>
          </a:solidFill>
          <a:ln w="19050" cap="flat" cmpd="sng" algn="ctr">
            <a:solidFill>
              <a:srgbClr val="B01513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1223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72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kulibraries.github.io/2018-04-05-gpn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B39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" y="5981700"/>
            <a:ext cx="11810999" cy="628650"/>
          </a:xfrm>
        </p:spPr>
        <p:txBody>
          <a:bodyPr>
            <a:normAutofit fontScale="92500" lnSpcReduction="10000"/>
          </a:bodyPr>
          <a:lstStyle/>
          <a:p>
            <a:pPr>
              <a:tabLst>
                <a:tab pos="11601450" algn="r"/>
              </a:tabLst>
            </a:pPr>
            <a:r>
              <a:rPr lang="en-US" sz="4800" dirty="0" smtClean="0"/>
              <a:t>University of Kansas</a:t>
            </a:r>
            <a:r>
              <a:rPr lang="en-US" sz="4800" dirty="0"/>
              <a:t>	</a:t>
            </a:r>
            <a:r>
              <a:rPr lang="en-US" sz="4800" dirty="0" smtClean="0"/>
              <a:t>[dates]</a:t>
            </a:r>
            <a:endParaRPr lang="en-US" sz="4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522606"/>
            <a:ext cx="10058400" cy="461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478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Our Sponsors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7663" indent="-347663">
              <a:spcBef>
                <a:spcPts val="2800"/>
              </a:spcBef>
              <a:buClr>
                <a:srgbClr val="800C0B"/>
              </a:buClr>
              <a:buFont typeface="Calibri Light" panose="020F0302020204030204" pitchFamily="34" charset="0"/>
              <a:buChar char="•"/>
            </a:pPr>
            <a:r>
              <a:rPr lang="en-US" sz="4400" dirty="0" smtClean="0"/>
              <a:t>Great Plains Network</a:t>
            </a:r>
          </a:p>
          <a:p>
            <a:pPr marL="347663" indent="-347663">
              <a:spcBef>
                <a:spcPts val="2800"/>
              </a:spcBef>
              <a:buClr>
                <a:srgbClr val="800C0B"/>
              </a:buClr>
              <a:buFont typeface="Calibri Light" panose="020F0302020204030204" pitchFamily="34" charset="0"/>
              <a:buChar char="•"/>
            </a:pPr>
            <a:r>
              <a:rPr lang="en-US" sz="4400" dirty="0" smtClean="0"/>
              <a:t>KU Libraries</a:t>
            </a:r>
          </a:p>
          <a:p>
            <a:pPr marL="347663" indent="-347663">
              <a:spcBef>
                <a:spcPts val="2800"/>
              </a:spcBef>
              <a:buClr>
                <a:srgbClr val="800C0B"/>
              </a:buClr>
              <a:buFont typeface="Calibri Light" panose="020F0302020204030204" pitchFamily="34" charset="0"/>
              <a:buChar char="•"/>
            </a:pPr>
            <a:r>
              <a:rPr lang="en-US" sz="4400" dirty="0" smtClean="0"/>
              <a:t>K-INBRE</a:t>
            </a:r>
            <a:br>
              <a:rPr lang="en-US" sz="4400" dirty="0" smtClean="0"/>
            </a:br>
            <a:r>
              <a:rPr lang="en-US" sz="3500" dirty="0" smtClean="0"/>
              <a:t>Kansas Idea Network of Biomedical Research Excellence</a:t>
            </a:r>
            <a:endParaRPr lang="en-US" sz="4400" dirty="0" smtClean="0"/>
          </a:p>
          <a:p>
            <a:pPr marL="0" indent="0">
              <a:spcBef>
                <a:spcPts val="2800"/>
              </a:spcBef>
              <a:buClr>
                <a:srgbClr val="800C0B"/>
              </a:buClr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7351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Instructors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1077194" cy="3766185"/>
          </a:xfrm>
        </p:spPr>
        <p:txBody>
          <a:bodyPr>
            <a:normAutofit fontScale="77500" lnSpcReduction="20000"/>
          </a:bodyPr>
          <a:lstStyle/>
          <a:p>
            <a:pPr marL="347663" indent="-347663">
              <a:lnSpc>
                <a:spcPct val="120000"/>
              </a:lnSpc>
              <a:spcBef>
                <a:spcPts val="1800"/>
              </a:spcBef>
              <a:buClr>
                <a:srgbClr val="800C0B"/>
              </a:buClr>
              <a:buFont typeface="Calibri Light" panose="020F0302020204030204" pitchFamily="34" charset="0"/>
              <a:buChar char="•"/>
            </a:pPr>
            <a:r>
              <a:rPr lang="en-US" sz="5700" dirty="0" smtClean="0"/>
              <a:t>Instructor 1</a:t>
            </a:r>
            <a:r>
              <a:rPr lang="en-US" sz="5700" dirty="0" smtClean="0"/>
              <a:t/>
            </a:r>
            <a:br>
              <a:rPr lang="en-US" sz="5700" dirty="0" smtClean="0"/>
            </a:br>
            <a:r>
              <a:rPr lang="en-US" sz="4300" dirty="0" smtClean="0"/>
              <a:t>Title</a:t>
            </a:r>
            <a:br>
              <a:rPr lang="en-US" sz="4300" dirty="0" smtClean="0"/>
            </a:br>
            <a:r>
              <a:rPr lang="en-US" sz="4300" dirty="0" smtClean="0"/>
              <a:t>Institution</a:t>
            </a:r>
            <a:endParaRPr lang="en-US" sz="4300" dirty="0" smtClean="0"/>
          </a:p>
          <a:p>
            <a:pPr marL="347663" indent="-347663">
              <a:lnSpc>
                <a:spcPct val="120000"/>
              </a:lnSpc>
              <a:spcBef>
                <a:spcPts val="1800"/>
              </a:spcBef>
              <a:buClr>
                <a:srgbClr val="800C0B"/>
              </a:buClr>
              <a:buFont typeface="Calibri Light" panose="020F0302020204030204" pitchFamily="34" charset="0"/>
              <a:buChar char="•"/>
            </a:pPr>
            <a:r>
              <a:rPr lang="en-US" sz="5700" dirty="0" smtClean="0"/>
              <a:t>Instructor 2</a:t>
            </a:r>
            <a:r>
              <a:rPr lang="en-US" sz="5700" dirty="0" smtClean="0"/>
              <a:t/>
            </a:r>
            <a:br>
              <a:rPr lang="en-US" sz="5700" dirty="0" smtClean="0"/>
            </a:br>
            <a:r>
              <a:rPr lang="en-US" sz="4300" dirty="0" smtClean="0"/>
              <a:t>Title</a:t>
            </a:r>
            <a:r>
              <a:rPr lang="en-US" sz="4300" dirty="0" smtClean="0"/>
              <a:t/>
            </a:r>
            <a:br>
              <a:rPr lang="en-US" sz="4300" dirty="0" smtClean="0"/>
            </a:br>
            <a:r>
              <a:rPr lang="en-US" sz="4300" dirty="0" smtClean="0"/>
              <a:t>Institution</a:t>
            </a:r>
            <a:endParaRPr lang="en-US" sz="4300" dirty="0" smtClean="0"/>
          </a:p>
          <a:p>
            <a:pPr marL="347663" indent="-347663">
              <a:spcBef>
                <a:spcPts val="2800"/>
              </a:spcBef>
              <a:buClr>
                <a:srgbClr val="800C0B"/>
              </a:buClr>
              <a:buFont typeface="Calibri Light" panose="020F0302020204030204" pitchFamily="34" charset="0"/>
              <a:buChar char="•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6872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137220"/>
            <a:ext cx="10772775" cy="1658198"/>
          </a:xfrm>
        </p:spPr>
        <p:txBody>
          <a:bodyPr>
            <a:normAutofit/>
          </a:bodyPr>
          <a:lstStyle/>
          <a:p>
            <a:r>
              <a:rPr lang="en-US" sz="7200" dirty="0" smtClean="0"/>
              <a:t>Helpers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52" y="1759790"/>
            <a:ext cx="11563350" cy="4062283"/>
          </a:xfrm>
        </p:spPr>
        <p:txBody>
          <a:bodyPr numCol="1">
            <a:noAutofit/>
          </a:bodyPr>
          <a:lstStyle/>
          <a:p>
            <a:pPr marL="347663" indent="-3476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800C0B"/>
              </a:buClr>
              <a:buFont typeface="Calibri Light" panose="020F0302020204030204" pitchFamily="34" charset="0"/>
              <a:buChar char="•"/>
            </a:pPr>
            <a:r>
              <a:rPr lang="en-US" sz="3400" dirty="0" smtClean="0">
                <a:solidFill>
                  <a:schemeClr val="tx1"/>
                </a:solidFill>
              </a:rPr>
              <a:t>Helper, Affiliation</a:t>
            </a:r>
            <a:endParaRPr lang="en-US" sz="3400" dirty="0" smtClean="0">
              <a:solidFill>
                <a:schemeClr val="tx1"/>
              </a:solidFill>
            </a:endParaRP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800C0B"/>
              </a:buClr>
              <a:buFont typeface="Calibri Light" panose="020F0302020204030204" pitchFamily="34" charset="0"/>
              <a:buChar char="•"/>
            </a:pP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18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Housekeeping 1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7663" indent="-347663">
              <a:lnSpc>
                <a:spcPct val="120000"/>
              </a:lnSpc>
              <a:spcBef>
                <a:spcPts val="1800"/>
              </a:spcBef>
              <a:buClr>
                <a:srgbClr val="800C0B"/>
              </a:buClr>
              <a:buFont typeface="Calibri Light" panose="020F0302020204030204" pitchFamily="34" charset="0"/>
              <a:buChar char="•"/>
            </a:pPr>
            <a:r>
              <a:rPr lang="en-US" sz="4400" dirty="0" smtClean="0"/>
              <a:t>Restroom locations</a:t>
            </a:r>
          </a:p>
          <a:p>
            <a:pPr marL="347663" indent="-347663">
              <a:lnSpc>
                <a:spcPct val="120000"/>
              </a:lnSpc>
              <a:spcBef>
                <a:spcPts val="1800"/>
              </a:spcBef>
              <a:buClr>
                <a:srgbClr val="800C0B"/>
              </a:buClr>
              <a:buFont typeface="Calibri Light" panose="020F0302020204030204" pitchFamily="34" charset="0"/>
              <a:buChar char="•"/>
            </a:pPr>
            <a:r>
              <a:rPr lang="en-US" sz="4400" dirty="0" smtClean="0"/>
              <a:t>Bags &amp; backpacks </a:t>
            </a:r>
            <a:r>
              <a:rPr lang="en-US" sz="4400" dirty="0" smtClean="0"/>
              <a:t>to </a:t>
            </a:r>
            <a:r>
              <a:rPr lang="en-US" sz="4400" dirty="0" smtClean="0"/>
              <a:t>the </a:t>
            </a:r>
            <a:r>
              <a:rPr lang="en-US" sz="4400" dirty="0" smtClean="0"/>
              <a:t>[location], </a:t>
            </a:r>
            <a:r>
              <a:rPr lang="en-US" sz="4400" dirty="0" smtClean="0"/>
              <a:t>please</a:t>
            </a:r>
          </a:p>
          <a:p>
            <a:pPr marL="347663" indent="-347663">
              <a:lnSpc>
                <a:spcPct val="120000"/>
              </a:lnSpc>
              <a:spcBef>
                <a:spcPts val="1800"/>
              </a:spcBef>
              <a:buClr>
                <a:srgbClr val="800C0B"/>
              </a:buClr>
              <a:buFont typeface="Calibri Light" panose="020F0302020204030204" pitchFamily="34" charset="0"/>
              <a:buChar char="•"/>
            </a:pPr>
            <a:r>
              <a:rPr lang="en-US" sz="4400" dirty="0"/>
              <a:t>AM &amp; PM Breaks </a:t>
            </a:r>
            <a:r>
              <a:rPr lang="en-US" sz="4400" dirty="0" smtClean="0"/>
              <a:t>in-room</a:t>
            </a:r>
          </a:p>
          <a:p>
            <a:pPr marL="347663" indent="-347663">
              <a:lnSpc>
                <a:spcPct val="120000"/>
              </a:lnSpc>
              <a:spcBef>
                <a:spcPts val="1800"/>
              </a:spcBef>
              <a:buClr>
                <a:srgbClr val="800C0B"/>
              </a:buClr>
              <a:buFont typeface="Calibri Light" panose="020F0302020204030204" pitchFamily="34" charset="0"/>
              <a:buChar char="•"/>
            </a:pPr>
            <a:r>
              <a:rPr lang="en-US" sz="4400" dirty="0" smtClean="0"/>
              <a:t>Closest lunch locations (maps linked in </a:t>
            </a:r>
            <a:r>
              <a:rPr lang="en-US" sz="4400" dirty="0" err="1" smtClean="0"/>
              <a:t>Etherpad</a:t>
            </a:r>
            <a:r>
              <a:rPr lang="en-US" sz="4400" dirty="0" smtClean="0"/>
              <a:t>): </a:t>
            </a:r>
            <a:br>
              <a:rPr lang="en-US" sz="4400" dirty="0" smtClean="0"/>
            </a:br>
            <a:r>
              <a:rPr lang="en-US" sz="4400" dirty="0" smtClean="0">
                <a:solidFill>
                  <a:schemeClr val="tx1"/>
                </a:solidFill>
              </a:rPr>
              <a:t>[</a:t>
            </a:r>
            <a:r>
              <a:rPr lang="en-US" sz="4400" dirty="0" smtClean="0">
                <a:solidFill>
                  <a:schemeClr val="tx1"/>
                </a:solidFill>
              </a:rPr>
              <a:t>Venue name, building or location (times)]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8989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Housekeeping 2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7663" indent="-347663">
              <a:spcBef>
                <a:spcPts val="2800"/>
              </a:spcBef>
              <a:buClr>
                <a:srgbClr val="800C0B"/>
              </a:buClr>
              <a:buFont typeface="Calibri Light" panose="020F0302020204030204" pitchFamily="34" charset="0"/>
              <a:buChar char="•"/>
            </a:pPr>
            <a:r>
              <a:rPr lang="en-US" sz="4400" dirty="0" smtClean="0"/>
              <a:t>Wireless: Jayhawk, Eduroam, or Guest</a:t>
            </a:r>
          </a:p>
          <a:p>
            <a:pPr marL="347663" indent="-347663">
              <a:spcBef>
                <a:spcPts val="2800"/>
              </a:spcBef>
              <a:buClr>
                <a:srgbClr val="800C0B"/>
              </a:buClr>
              <a:buFont typeface="Calibri Light" panose="020F0302020204030204" pitchFamily="34" charset="0"/>
              <a:buChar char="•"/>
            </a:pPr>
            <a:r>
              <a:rPr lang="en-US" sz="4400" dirty="0" smtClean="0"/>
              <a:t>Twitter: #</a:t>
            </a:r>
            <a:r>
              <a:rPr lang="en-US" sz="4400" dirty="0" err="1" smtClean="0"/>
              <a:t>KUswc</a:t>
            </a:r>
            <a:r>
              <a:rPr lang="en-US" sz="4400" dirty="0" smtClean="0"/>
              <a:t>, @</a:t>
            </a:r>
            <a:r>
              <a:rPr lang="en-US" sz="4400" dirty="0" err="1" smtClean="0"/>
              <a:t>kulibraries</a:t>
            </a:r>
            <a:r>
              <a:rPr lang="en-US" sz="4400" dirty="0" smtClean="0"/>
              <a:t>, @</a:t>
            </a:r>
            <a:r>
              <a:rPr lang="en-US" sz="4400" dirty="0" err="1" smtClean="0"/>
              <a:t>swcarpentry</a:t>
            </a:r>
            <a:endParaRPr lang="en-US" sz="4400" dirty="0" smtClean="0"/>
          </a:p>
          <a:p>
            <a:pPr marL="347663" indent="-347663">
              <a:spcBef>
                <a:spcPts val="2800"/>
              </a:spcBef>
              <a:buClr>
                <a:srgbClr val="800C0B"/>
              </a:buClr>
              <a:buFont typeface="Calibri Light" panose="020F0302020204030204" pitchFamily="34" charset="0"/>
              <a:buChar char="•"/>
            </a:pPr>
            <a:r>
              <a:rPr lang="en-US" sz="4400" dirty="0" smtClean="0"/>
              <a:t>Photography opt-out</a:t>
            </a:r>
          </a:p>
          <a:p>
            <a:pPr marL="347663" indent="-347663">
              <a:spcBef>
                <a:spcPts val="2800"/>
              </a:spcBef>
              <a:buClr>
                <a:srgbClr val="800C0B"/>
              </a:buClr>
              <a:buFont typeface="Calibri Light" panose="020F0302020204030204" pitchFamily="34" charset="0"/>
              <a:buChar char="•"/>
            </a:pPr>
            <a:r>
              <a:rPr lang="en-US" sz="4400" dirty="0" smtClean="0"/>
              <a:t>Sign in at least once to receive your refund!</a:t>
            </a:r>
          </a:p>
          <a:p>
            <a:pPr marL="347663" indent="-347663">
              <a:spcBef>
                <a:spcPts val="2800"/>
              </a:spcBef>
              <a:buClr>
                <a:srgbClr val="800C0B"/>
              </a:buClr>
              <a:buFont typeface="Calibri Light" panose="020F0302020204030204" pitchFamily="34" charset="0"/>
              <a:buChar char="•"/>
            </a:pPr>
            <a:endParaRPr lang="en-US" sz="4400" dirty="0" smtClean="0"/>
          </a:p>
          <a:p>
            <a:pPr marL="0" indent="0">
              <a:spcBef>
                <a:spcPts val="2800"/>
              </a:spcBef>
              <a:buClr>
                <a:srgbClr val="800C0B"/>
              </a:buClr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7279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Housekeeping 3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145030"/>
            <a:ext cx="10753725" cy="3589019"/>
          </a:xfrm>
        </p:spPr>
        <p:txBody>
          <a:bodyPr>
            <a:normAutofit fontScale="92500" lnSpcReduction="10000"/>
          </a:bodyPr>
          <a:lstStyle/>
          <a:p>
            <a:pPr marL="347663" indent="-347663">
              <a:spcBef>
                <a:spcPts val="2800"/>
              </a:spcBef>
              <a:buClr>
                <a:srgbClr val="800C0B"/>
              </a:buClr>
              <a:buFont typeface="Calibri Light" panose="020F0302020204030204" pitchFamily="34" charset="0"/>
              <a:buChar char="•"/>
            </a:pPr>
            <a:r>
              <a:rPr lang="en-US" sz="4400" dirty="0"/>
              <a:t>Workshop home:</a:t>
            </a:r>
            <a:br>
              <a:rPr lang="en-US" sz="4400" dirty="0"/>
            </a:br>
            <a:r>
              <a:rPr lang="en-US" sz="4400" dirty="0">
                <a:hlinkClick r:id="rId3"/>
              </a:rPr>
              <a:t>https://</a:t>
            </a:r>
            <a:r>
              <a:rPr lang="en-US" sz="4400" dirty="0" smtClean="0">
                <a:hlinkClick r:id="rId3"/>
              </a:rPr>
              <a:t>kulibraries.github.io/2018-04-05-gpn/ </a:t>
            </a:r>
            <a:endParaRPr lang="en-US" sz="4000" dirty="0" smtClean="0"/>
          </a:p>
          <a:p>
            <a:pPr marL="347663" indent="-347663">
              <a:spcBef>
                <a:spcPts val="4200"/>
              </a:spcBef>
              <a:buClr>
                <a:srgbClr val="800C0B"/>
              </a:buClr>
              <a:buFont typeface="Calibri Light" panose="020F0302020204030204" pitchFamily="34" charset="0"/>
              <a:buChar char="•"/>
            </a:pPr>
            <a:r>
              <a:rPr lang="en-US" sz="4400" dirty="0" smtClean="0"/>
              <a:t>Sign in on the </a:t>
            </a:r>
            <a:r>
              <a:rPr lang="en-US" sz="4400" dirty="0" err="1" smtClean="0"/>
              <a:t>e</a:t>
            </a:r>
            <a:r>
              <a:rPr lang="en-US" sz="4400" dirty="0" err="1" smtClean="0"/>
              <a:t>therpad</a:t>
            </a:r>
            <a:r>
              <a:rPr lang="en-US" sz="4400" dirty="0" smtClean="0"/>
              <a:t>:</a:t>
            </a:r>
            <a:br>
              <a:rPr lang="en-US" sz="4400" dirty="0" smtClean="0"/>
            </a:br>
            <a:r>
              <a:rPr lang="en-US" sz="4400" dirty="0" smtClean="0"/>
              <a:t>[</a:t>
            </a:r>
            <a:r>
              <a:rPr lang="en-US" sz="4400" dirty="0" err="1" smtClean="0"/>
              <a:t>etherpad</a:t>
            </a:r>
            <a:r>
              <a:rPr lang="en-US" sz="4400" dirty="0" smtClean="0"/>
              <a:t> link]</a:t>
            </a:r>
          </a:p>
          <a:p>
            <a:pPr marL="347663" indent="-347663">
              <a:spcBef>
                <a:spcPts val="4200"/>
              </a:spcBef>
              <a:buClr>
                <a:srgbClr val="800C0B"/>
              </a:buClr>
              <a:buFont typeface="Calibri Light" panose="020F0302020204030204" pitchFamily="34" charset="0"/>
              <a:buChar char="•"/>
            </a:pPr>
            <a:r>
              <a:rPr lang="en-US" sz="4400" dirty="0"/>
              <a:t>C</a:t>
            </a:r>
            <a:r>
              <a:rPr lang="en-US" sz="4400" dirty="0" smtClean="0"/>
              <a:t>omplete pre, post-workshop surveys!</a:t>
            </a:r>
            <a:endParaRPr lang="en-US" sz="4400" dirty="0" smtClean="0"/>
          </a:p>
          <a:p>
            <a:pPr marL="347663" indent="-347663">
              <a:spcBef>
                <a:spcPts val="2800"/>
              </a:spcBef>
              <a:buClr>
                <a:srgbClr val="800C0B"/>
              </a:buClr>
              <a:buFont typeface="Calibri Light" panose="020F0302020204030204" pitchFamily="34" charset="0"/>
              <a:buChar char="•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2356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LibNewLookTemplate.pptx" id="{95F0E439-35C8-44D6-A2FC-5E85242BAF95}" vid="{6CB831C7-20A6-43A2-B7B2-CBD5E8ED98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KULibrariesNewLookTemplate</Template>
  <TotalTime>789</TotalTime>
  <Words>88</Words>
  <Application>Microsoft Office PowerPoint</Application>
  <PresentationFormat>Widescreen</PresentationFormat>
  <Paragraphs>30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Century Gothic</vt:lpstr>
      <vt:lpstr>Metropolitan</vt:lpstr>
      <vt:lpstr>PowerPoint Presentation</vt:lpstr>
      <vt:lpstr>Our Sponsors</vt:lpstr>
      <vt:lpstr>Instructors</vt:lpstr>
      <vt:lpstr>Helpers</vt:lpstr>
      <vt:lpstr>Housekeeping 1</vt:lpstr>
      <vt:lpstr>Housekeeping 2</vt:lpstr>
      <vt:lpstr>Housekeeping 3</vt:lpstr>
    </vt:vector>
  </TitlesOfParts>
  <Company>The University of Kansas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SoftwareCarpentryIntro</dc:title>
  <dc:creator>Brooks Kieffer, Elizabeth Jamene</dc:creator>
  <cp:lastModifiedBy>Brooks Kieffer, Elizabeth Jamene</cp:lastModifiedBy>
  <cp:revision>47</cp:revision>
  <dcterms:created xsi:type="dcterms:W3CDTF">2016-11-04T01:31:18Z</dcterms:created>
  <dcterms:modified xsi:type="dcterms:W3CDTF">2018-05-17T19:49:26Z</dcterms:modified>
</cp:coreProperties>
</file>