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目的・背景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病気別死亡数と</a:t>
            </a:r>
            <a:r>
              <a:rPr kumimoji="1" lang="en-US" altLang="ja-JP" dirty="0"/>
              <a:t>GDP</a:t>
            </a:r>
            <a:r>
              <a:rPr kumimoji="1" lang="ja-JP" altLang="en-US"/>
              <a:t>との関係を知るためにわかりやすい　　　可視化の方法は何か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アジア・アフリカの２地域におけるデータの可視化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可視化の具体例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/>
              <a:t>の</a:t>
            </a:r>
            <a:r>
              <a:rPr lang="en-US" altLang="ja-JP" dirty="0"/>
              <a:t>matplotlib</a:t>
            </a:r>
            <a:r>
              <a:rPr lang="ja-JP" altLang="en-US"/>
              <a:t>のグラフ（折れ線、棒、（済み）</a:t>
            </a:r>
            <a:endParaRPr lang="en-US" altLang="ja-JP" dirty="0"/>
          </a:p>
          <a:p>
            <a:r>
              <a:rPr lang="en-US" altLang="ja-JP" dirty="0"/>
              <a:t>Google Chart</a:t>
            </a:r>
            <a:r>
              <a:rPr lang="ja-JP" altLang="en-US"/>
              <a:t>の</a:t>
            </a:r>
            <a:r>
              <a:rPr lang="en-US" altLang="ja-JP" dirty="0" err="1"/>
              <a:t>GeoChart</a:t>
            </a:r>
            <a:r>
              <a:rPr lang="ja-JP" altLang="en-US"/>
              <a:t>、バブルチャート</a:t>
            </a:r>
            <a:endParaRPr lang="en-US" altLang="ja-JP" dirty="0"/>
          </a:p>
          <a:p>
            <a:r>
              <a:rPr lang="ja-JP" altLang="en-US"/>
              <a:t>もう一つ何か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２</a:t>
            </a:r>
            <a:r>
              <a:rPr lang="en-US" altLang="ja-JP" dirty="0"/>
              <a:t>〜</a:t>
            </a:r>
            <a:r>
              <a:rPr lang="ja-JP" altLang="en-US"/>
              <a:t>３通りのデータ例を使って示す</a:t>
            </a:r>
            <a:endParaRPr lang="en-US" altLang="ja-JP" dirty="0"/>
          </a:p>
          <a:p>
            <a:r>
              <a:rPr lang="en-US" altLang="ja-JP" dirty="0"/>
              <a:t>GDP</a:t>
            </a:r>
            <a:r>
              <a:rPr lang="ja-JP" altLang="en-US"/>
              <a:t>と死因別死亡者数、気温と死因別死亡者数、人口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可視化の方法をそれぞれ比較</a:t>
            </a:r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Macintosh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統計データの可視化</vt:lpstr>
      <vt:lpstr>目的・背景</vt:lpstr>
      <vt:lpstr>可視化の具体例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g17936na</cp:lastModifiedBy>
  <cp:revision>6</cp:revision>
  <dcterms:created xsi:type="dcterms:W3CDTF">2019-10-16T04:54:55Z</dcterms:created>
  <dcterms:modified xsi:type="dcterms:W3CDTF">2019-10-23T04:43:11Z</dcterms:modified>
</cp:coreProperties>
</file>