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5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5A41D-5485-B44D-A046-6C25760D06D3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0F6D6-D21C-A54D-92DD-980E7FE5B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16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geochart</a:t>
            </a:r>
            <a:r>
              <a:rPr kumimoji="1" lang="ja-JP" altLang="en-US" dirty="0" smtClean="0"/>
              <a:t>の例から</a:t>
            </a:r>
            <a:r>
              <a:rPr kumimoji="1" lang="en-US" altLang="ja-JP" dirty="0" smtClean="0"/>
              <a:t>2017 2016/2</a:t>
            </a:r>
          </a:p>
          <a:p>
            <a:r>
              <a:rPr kumimoji="1" lang="ja-JP" altLang="en-US" dirty="0" smtClean="0"/>
              <a:t>色が濃い地域が死者の多い地域、薄い少ない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どこが色の濃い地域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死者が多い地域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かはわかりやすい。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色の濃い部分の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年間の変化はわかりにくい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23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2015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55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2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3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7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22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2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1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0660-4838-AB4B-A56D-C16640EDB0E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8E55-DF10-714F-ABD3-CE6B7A798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8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086" y="0"/>
            <a:ext cx="10515600" cy="1338996"/>
          </a:xfrm>
        </p:spPr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年間のマラリアによる死亡数の推移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1" y="925302"/>
            <a:ext cx="5344796" cy="30171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3997" y="1154330"/>
            <a:ext cx="74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2017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4" y="3407898"/>
            <a:ext cx="5736167" cy="3238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48674" y="6011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81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折れ線グラフと棒グラフを用いた比較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21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折れ線グラフで見る死亡率の推移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546226"/>
            <a:ext cx="5852160" cy="43891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40176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折れ線グラフと棒グラフを用いた比較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6" y="1690688"/>
            <a:ext cx="5945945" cy="44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368301"/>
            <a:ext cx="8111067" cy="457250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34533" y="880533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151467"/>
            <a:ext cx="3988430" cy="32657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4934" y="11514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2017</a:t>
            </a:r>
            <a:endParaRPr kumimoji="1" lang="ja-JP" altLang="en-US" dirty="0"/>
          </a:p>
        </p:txBody>
      </p:sp>
      <p:pic>
        <p:nvPicPr>
          <p:cNvPr id="2" name="図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3" y="1151467"/>
            <a:ext cx="4389121" cy="32657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48218" y="11514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6" y="1129908"/>
            <a:ext cx="5563647" cy="38781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86597" y="112990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2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マラリアによる死亡率の推移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8" y="2387599"/>
            <a:ext cx="5343466" cy="3425059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65667" y="1459855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2676" y="1459855"/>
            <a:ext cx="99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2016</a:t>
            </a:r>
            <a:endParaRPr kumimoji="1" lang="ja-JP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76" y="2329875"/>
            <a:ext cx="5470188" cy="34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63040" y="7455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2015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92200"/>
            <a:ext cx="7226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0" y="2011679"/>
            <a:ext cx="4066751" cy="362946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96222" y="12801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2016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21" y="2011679"/>
            <a:ext cx="3762437" cy="374263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09821" y="12801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4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99" y="1747812"/>
            <a:ext cx="4098246" cy="407621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56935" y="928468"/>
            <a:ext cx="142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89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折れ線グラフで見る死亡率の推移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7" y="1690688"/>
            <a:ext cx="5852160" cy="43891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56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105</Words>
  <Application>Microsoft Macintosh PowerPoint</Application>
  <PresentationFormat>ワイド画面</PresentationFormat>
  <Paragraphs>26</Paragraphs>
  <Slides>12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Yu Gothic</vt:lpstr>
      <vt:lpstr>Yu Gothic Light</vt:lpstr>
      <vt:lpstr>Arial</vt:lpstr>
      <vt:lpstr>ホワイト</vt:lpstr>
      <vt:lpstr>3年間のマラリアによる死亡数の推移</vt:lpstr>
      <vt:lpstr>PowerPoint プレゼンテーション</vt:lpstr>
      <vt:lpstr>PowerPoint プレゼンテーション</vt:lpstr>
      <vt:lpstr>PowerPoint プレゼンテーション</vt:lpstr>
      <vt:lpstr>マラリアによる死亡率の推移</vt:lpstr>
      <vt:lpstr>PowerPoint プレゼンテーション</vt:lpstr>
      <vt:lpstr>PowerPoint プレゼンテーション</vt:lpstr>
      <vt:lpstr>PowerPoint プレゼンテーション</vt:lpstr>
      <vt:lpstr>折れ線グラフで見る死亡率の推移</vt:lpstr>
      <vt:lpstr>折れ線グラフと棒グラフを用いた比較</vt:lpstr>
      <vt:lpstr>折れ線グラフで見る死亡率の推移</vt:lpstr>
      <vt:lpstr>折れ線グラフと棒グラフを用いた比較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山本理紗子</dc:creator>
  <cp:lastModifiedBy>山本理紗子</cp:lastModifiedBy>
  <cp:revision>11</cp:revision>
  <dcterms:created xsi:type="dcterms:W3CDTF">2019-11-05T03:06:26Z</dcterms:created>
  <dcterms:modified xsi:type="dcterms:W3CDTF">2019-11-05T08:40:06Z</dcterms:modified>
</cp:coreProperties>
</file>