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8" r:id="rId4"/>
    <p:sldId id="257" r:id="rId5"/>
    <p:sldId id="272" r:id="rId6"/>
    <p:sldId id="258" r:id="rId7"/>
    <p:sldId id="275" r:id="rId8"/>
    <p:sldId id="273" r:id="rId9"/>
    <p:sldId id="269" r:id="rId10"/>
    <p:sldId id="274" r:id="rId11"/>
    <p:sldId id="270" r:id="rId12"/>
    <p:sldId id="276" r:id="rId13"/>
    <p:sldId id="267" r:id="rId14"/>
    <p:sldId id="26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661"/>
  </p:normalViewPr>
  <p:slideViewPr>
    <p:cSldViewPr snapToGrid="0" snapToObjects="1">
      <p:cViewPr>
        <p:scale>
          <a:sx n="50" d="100"/>
          <a:sy n="50" d="100"/>
        </p:scale>
        <p:origin x="14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そこで、いくつかの具体的なデータ可視化ツールを挙げ、その特徴を比較することで、データの可視化に適当な方法は何かを議論していこうと考えています。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7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</a:t>
            </a:r>
            <a:r>
              <a:rPr kumimoji="1" lang="ja-JP" altLang="en-US" dirty="0" smtClean="0"/>
              <a:t>ライブラリ、今回は折れ線グラフと棒グラフの描画に使用します。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</a:t>
            </a:r>
            <a:r>
              <a:rPr lang="ja-JP" altLang="en-US" dirty="0" smtClean="0"/>
              <a:t>動く、</a:t>
            </a:r>
            <a:r>
              <a:rPr lang="en-US" altLang="ja-JP" dirty="0" smtClean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92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Matplotlib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/>
          <a:lstStyle/>
          <a:p>
            <a:r>
              <a:rPr kumimoji="1" lang="en-US" altLang="ja-JP" dirty="0" smtClean="0"/>
              <a:t>Python</a:t>
            </a:r>
            <a:r>
              <a:rPr lang="ja-JP" altLang="en-US" dirty="0" smtClean="0"/>
              <a:t>と科学計算用ライブラリ </a:t>
            </a:r>
            <a:r>
              <a:rPr lang="en-US" altLang="ja-JP" dirty="0" err="1" smtClean="0"/>
              <a:t>Numpy</a:t>
            </a:r>
            <a:r>
              <a:rPr lang="ja-JP" altLang="en-US" dirty="0" smtClean="0"/>
              <a:t>のための</a:t>
            </a:r>
            <a:r>
              <a:rPr kumimoji="1" lang="ja-JP" altLang="en-US" dirty="0" smtClean="0"/>
              <a:t>グラフ描画ライブラリ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次元プロットをサポート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多くのグラフ形式を提供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86" y="1027906"/>
            <a:ext cx="5242214" cy="393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折れ線グラフ・棒グラフ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9865"/>
            <a:ext cx="6521412" cy="4891059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07" y="1459865"/>
            <a:ext cx="6095999" cy="48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折れ線</a:t>
            </a:r>
            <a:r>
              <a:rPr lang="ja-JP" altLang="en-US" dirty="0" smtClean="0"/>
              <a:t>グラフ・棒グラフ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kumimoji="1" lang="ja-JP" altLang="en-US" dirty="0" smtClean="0"/>
              <a:t>時系列に沿った変化が</a:t>
            </a:r>
            <a:r>
              <a:rPr kumimoji="1" lang="ja-JP" altLang="en-US" dirty="0" smtClean="0"/>
              <a:t>見やすい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要素を比較することができる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GeoChart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地域特性が見やすい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時間的推移</a:t>
            </a:r>
            <a:r>
              <a:rPr lang="ja-JP" altLang="en-US" dirty="0"/>
              <a:t>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使用する統計</a:t>
            </a:r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国別</a:t>
            </a:r>
            <a:r>
              <a:rPr lang="en-US" altLang="ja-JP" dirty="0"/>
              <a:t>HIV/AIDS</a:t>
            </a:r>
            <a:r>
              <a:rPr lang="ja-JP" altLang="en-US" dirty="0"/>
              <a:t>による年間死</a:t>
            </a:r>
            <a:r>
              <a:rPr lang="ja-JP" altLang="en-US" dirty="0" smtClean="0"/>
              <a:t>亡者数</a:t>
            </a:r>
            <a:r>
              <a:rPr lang="en-US" altLang="ja-JP" dirty="0" smtClean="0"/>
              <a:t>(The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Database,WHO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国別乳児</a:t>
            </a:r>
            <a:r>
              <a:rPr lang="ja-JP" altLang="en-US" dirty="0" smtClean="0"/>
              <a:t>死亡率</a:t>
            </a:r>
            <a:r>
              <a:rPr lang="en-US" altLang="ja-JP" dirty="0" smtClean="0"/>
              <a:t>(</a:t>
            </a:r>
            <a:r>
              <a:rPr lang="ja-JP" altLang="en-US" dirty="0" smtClean="0"/>
              <a:t>同上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国別人口</a:t>
            </a:r>
            <a:r>
              <a:rPr lang="en-US" altLang="ja-JP" dirty="0"/>
              <a:t>, </a:t>
            </a:r>
            <a:r>
              <a:rPr lang="en-US" altLang="ja-JP" dirty="0" smtClean="0"/>
              <a:t>GDP(World Development Indicators</a:t>
            </a:r>
            <a:r>
              <a:rPr lang="ja-JP" altLang="en-US" dirty="0" smtClean="0"/>
              <a:t> より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9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 Chart</a:t>
            </a:r>
            <a:r>
              <a:rPr lang="ja-JP" altLang="en-US" dirty="0"/>
              <a:t>の</a:t>
            </a:r>
            <a:r>
              <a:rPr lang="en-US" altLang="ja-JP" dirty="0" err="1" smtClean="0"/>
              <a:t>GeoChart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matplotlib</a:t>
            </a:r>
            <a:r>
              <a:rPr lang="ja-JP" altLang="en-US" dirty="0" smtClean="0"/>
              <a:t>の折れ線グラフ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/>
              <a:t>m</a:t>
            </a:r>
            <a:r>
              <a:rPr lang="en-US" altLang="ja-JP" dirty="0" err="1" smtClean="0"/>
              <a:t>atplotlib</a:t>
            </a:r>
            <a:r>
              <a:rPr lang="ja-JP" altLang="en-US" dirty="0" smtClean="0"/>
              <a:t>の</a:t>
            </a:r>
            <a:r>
              <a:rPr lang="ja-JP" altLang="en-US" dirty="0" smtClean="0"/>
              <a:t>棒グラフ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err="1" smtClean="0"/>
              <a:t>が提</a:t>
            </a:r>
            <a:r>
              <a:rPr kumimoji="1" lang="ja-JP" altLang="en-US" dirty="0" smtClean="0"/>
              <a:t>供するグラフ描画ツール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で動く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1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GeoChart</a:t>
            </a:r>
            <a:r>
              <a:rPr lang="ja-JP" altLang="en-US" dirty="0" smtClean="0"/>
              <a:t>と</a:t>
            </a:r>
            <a:r>
              <a:rPr lang="ja-JP" altLang="en-US" dirty="0"/>
              <a:t>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5314950" cy="4351338"/>
          </a:xfrm>
        </p:spPr>
        <p:txBody>
          <a:bodyPr/>
          <a:lstStyle/>
          <a:p>
            <a:r>
              <a:rPr kumimoji="1" lang="en-US" altLang="ja-JP" dirty="0" smtClean="0"/>
              <a:t>Google Chart</a:t>
            </a:r>
            <a:r>
              <a:rPr kumimoji="1" lang="ja-JP" altLang="en-US" dirty="0" smtClean="0"/>
              <a:t>の機能の一つ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階級区分図 </a:t>
            </a:r>
            <a:r>
              <a:rPr kumimoji="1" lang="en-US" altLang="ja-JP" dirty="0" smtClean="0"/>
              <a:t>Choropleth map</a:t>
            </a:r>
            <a:r>
              <a:rPr kumimoji="1" lang="ja-JP" altLang="en-US" dirty="0" smtClean="0"/>
              <a:t>を描画できる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階級区分図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1" y="2596080"/>
            <a:ext cx="4470278" cy="28104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55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1E5D8649-DA8C-214B-B91C-F807A6D4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70" y="286542"/>
            <a:ext cx="4723130" cy="2951957"/>
          </a:xfr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D606FACA-C735-7445-A696-121B9173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8" y="286541"/>
            <a:ext cx="4723130" cy="29519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="" xmlns:a16="http://schemas.microsoft.com/office/drawing/2014/main" id="{1CA906F6-D528-7E4B-9F59-254A16A30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70" y="3238501"/>
            <a:ext cx="4723131" cy="29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446</TotalTime>
  <Words>334</Words>
  <Application>Microsoft Office PowerPoint</Application>
  <PresentationFormat>ワイド画面</PresentationFormat>
  <Paragraphs>82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使用する統計データ</vt:lpstr>
      <vt:lpstr>比較した可視化ツール</vt:lpstr>
      <vt:lpstr>Google Chartとは</vt:lpstr>
      <vt:lpstr>GeoChartとは</vt:lpstr>
      <vt:lpstr>PowerPoint プレゼンテーション</vt:lpstr>
      <vt:lpstr>Matplotlibとは</vt:lpstr>
      <vt:lpstr>折れ線グラフ・棒グラフ</vt:lpstr>
      <vt:lpstr>まとめ</vt:lpstr>
      <vt:lpstr>折れ線グラフ・棒グラフ</vt:lpstr>
      <vt:lpstr>GeoChart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36</cp:revision>
  <dcterms:created xsi:type="dcterms:W3CDTF">2019-10-16T04:54:55Z</dcterms:created>
  <dcterms:modified xsi:type="dcterms:W3CDTF">2019-11-05T03:29:13Z</dcterms:modified>
</cp:coreProperties>
</file>