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69" r:id="rId10"/>
    <p:sldId id="274" r:id="rId11"/>
    <p:sldId id="277" r:id="rId12"/>
    <p:sldId id="270" r:id="rId13"/>
    <p:sldId id="276" r:id="rId14"/>
    <p:sldId id="267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661"/>
  </p:normalViewPr>
  <p:slideViewPr>
    <p:cSldViewPr snapToGrid="0" snapToObjects="1">
      <p:cViewPr>
        <p:scale>
          <a:sx n="50" d="100"/>
          <a:sy n="50" d="100"/>
        </p:scale>
        <p:origin x="14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027906"/>
            <a:ext cx="5242214" cy="39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</a:t>
            </a:r>
            <a:r>
              <a:rPr kumimoji="1" lang="ja-JP" altLang="en-US" dirty="0" smtClean="0"/>
              <a:t>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による年間死</a:t>
            </a:r>
            <a:r>
              <a:rPr lang="ja-JP" altLang="en-US" dirty="0" smtClean="0"/>
              <a:t>亡者数</a:t>
            </a:r>
            <a:r>
              <a:rPr lang="en-US" altLang="ja-JP" dirty="0" smtClean="0"/>
              <a:t>(The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国別乳児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国別人口</a:t>
            </a:r>
            <a:r>
              <a:rPr lang="en-US" altLang="ja-JP" dirty="0"/>
              <a:t>, 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 より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フォーマットの指定が容易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図上の地域を量によって色分けした地図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456</TotalTime>
  <Words>353</Words>
  <Application>Microsoft Office PowerPoint</Application>
  <PresentationFormat>ワイド画面</PresentationFormat>
  <Paragraphs>86</Paragraphs>
  <Slides>15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PowerPoint プレゼンテーション</vt:lpstr>
      <vt:lpstr>Matplotlibとは</vt:lpstr>
      <vt:lpstr>PowerPoint プレゼンテーション</vt:lpstr>
      <vt:lpstr>折れ線グラフ・棒グラフ</vt:lpstr>
      <vt:lpstr>まとめ</vt:lpstr>
      <vt:lpstr>折れ線グラフ・棒グラフ</vt:lpstr>
      <vt:lpstr>GeoChart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37</cp:revision>
  <dcterms:created xsi:type="dcterms:W3CDTF">2019-10-16T04:54:55Z</dcterms:created>
  <dcterms:modified xsi:type="dcterms:W3CDTF">2019-11-05T03:38:37Z</dcterms:modified>
</cp:coreProperties>
</file>