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74" r:id="rId10"/>
    <p:sldId id="277" r:id="rId11"/>
    <p:sldId id="270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6" r:id="rId26"/>
    <p:sldId id="267" r:id="rId27"/>
    <p:sldId id="264" r:id="rId28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77710"/>
  </p:normalViewPr>
  <p:slideViewPr>
    <p:cSldViewPr snapToGrid="0" snapToObjects="1">
      <p:cViewPr varScale="1">
        <p:scale>
          <a:sx n="74" d="100"/>
          <a:sy n="74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17F3-D45B-4FA4-8805-262E55DB2444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E98D5-381F-4882-B4C3-4CD57B3EF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05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B0903BF-2B53-4C75-8BDB-47C6B0519046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36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86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ざっくりと説明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出典はこちらです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実際にデータを使って描画したグラフを見ていきます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92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geochart</a:t>
            </a:r>
            <a:r>
              <a:rPr kumimoji="1" lang="ja-JP" altLang="en-US" dirty="0" smtClean="0"/>
              <a:t>の例から</a:t>
            </a:r>
            <a:r>
              <a:rPr kumimoji="1" lang="en-US" altLang="ja-JP" dirty="0" smtClean="0"/>
              <a:t>2017 2016/2</a:t>
            </a:r>
          </a:p>
          <a:p>
            <a:r>
              <a:rPr kumimoji="1" lang="ja-JP" altLang="en-US" dirty="0" smtClean="0"/>
              <a:t>色が濃い地域が死者の多い地域、薄い少ない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どこが色の濃い地域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死者が多い地域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かはわかりやすい。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色の濃い部分の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年間の変化はわかりにくい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7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91774" y="4623758"/>
            <a:ext cx="6124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     3</a:t>
            </a:r>
            <a:r>
              <a:rPr kumimoji="1" lang="ja-JP" altLang="en-US" sz="2400" dirty="0" smtClean="0"/>
              <a:t>年プロジェクト　来住ゼミ</a:t>
            </a:r>
            <a:endParaRPr kumimoji="1" lang="en-US" altLang="ja-JP" sz="2400" dirty="0" smtClean="0"/>
          </a:p>
          <a:p>
            <a:pPr algn="ctr"/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　</a:t>
            </a:r>
            <a:r>
              <a:rPr lang="en-US" altLang="ja-JP" sz="2400" dirty="0" smtClean="0"/>
              <a:t> G17936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中島愛華</a:t>
            </a:r>
            <a:endParaRPr lang="en-US" altLang="ja-JP" sz="2400" dirty="0" smtClean="0"/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      G17959 </a:t>
            </a:r>
            <a:r>
              <a:rPr kumimoji="1" lang="ja-JP" altLang="en-US" sz="2400" dirty="0" smtClean="0"/>
              <a:t>山本理紗子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825625"/>
            <a:ext cx="5242214" cy="393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-1" y="375134"/>
            <a:ext cx="65504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 = pd.DataFrame(\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[[2000, 38.8, 19.1],[2001, 37.9, 7.4], [2002, 38.6, 8.7], [2003, 39.6, 8.9],\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[2004, 41.2, 10.3], [2005, 39.8, 12.0], [2006, 38.5, 14.5], [2007, 33.8, 16.7],\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[2008, 28.7, 19.8], [2009, 24.2, 18.6], [2010, 19.5, 21.6], [2011, 16.0, 25.8],\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[2012, 13.9, 29.3], [2013, 12.9, 32.7], [2014, 12.4, 35.9], [2015, 12.0, 37.9],\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[2016, 11.8, 37.1], [2017,11.4,38.0]],\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columns = ['年', 'コンゴ民主共和国のマラリアによる0~4歳の死亡率', 'GDP(10億米ドル)'])</a:t>
            </a:r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cd['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'].plot()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plt.title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plt.xlabel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年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plt.ylabel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(‰)')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plt.savefig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('CDMDeathRate001.png')</a:t>
            </a:r>
          </a:p>
          <a:p>
            <a:endParaRPr lang="ja-JP" altLang="en-US" dirty="0"/>
          </a:p>
        </p:txBody>
      </p:sp>
      <p:sp>
        <p:nvSpPr>
          <p:cNvPr id="13" name="曲折矢印 12"/>
          <p:cNvSpPr/>
          <p:nvPr/>
        </p:nvSpPr>
        <p:spPr>
          <a:xfrm rot="5008286">
            <a:off x="6873461" y="459789"/>
            <a:ext cx="1464379" cy="145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086" y="0"/>
            <a:ext cx="10515600" cy="1338996"/>
          </a:xfrm>
        </p:spPr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年間のマラリアによる死亡数の推移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1" y="925302"/>
            <a:ext cx="5344796" cy="30171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3997" y="1154330"/>
            <a:ext cx="74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2017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4" y="3407898"/>
            <a:ext cx="5736167" cy="3238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48674" y="6011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0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68301"/>
            <a:ext cx="8111067" cy="45725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4533" y="88053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51467"/>
            <a:ext cx="3988430" cy="32657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4934" y="11514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2017</a:t>
            </a:r>
            <a:endParaRPr kumimoji="1" lang="ja-JP" altLang="en-US" dirty="0"/>
          </a:p>
        </p:txBody>
      </p:sp>
      <p:pic>
        <p:nvPicPr>
          <p:cNvPr id="2" name="図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3" y="1151467"/>
            <a:ext cx="4389121" cy="32657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48218" y="11514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6" y="1129908"/>
            <a:ext cx="5563647" cy="38781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86597" y="112990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94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マラリアによる死亡率の推移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8" y="2387599"/>
            <a:ext cx="5343466" cy="342505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65667" y="145985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2676" y="1459855"/>
            <a:ext cx="99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76" y="2329875"/>
            <a:ext cx="5470188" cy="34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63040" y="7455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2015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92200"/>
            <a:ext cx="7226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0" y="2011679"/>
            <a:ext cx="4066751" cy="36294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96222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2011679"/>
            <a:ext cx="3762437" cy="37426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09821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42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99" y="1747812"/>
            <a:ext cx="4098246" cy="407621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6935" y="928468"/>
            <a:ext cx="142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7" y="1690688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56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10" y="1466491"/>
            <a:ext cx="6701545" cy="5026159"/>
          </a:xfrm>
        </p:spPr>
      </p:pic>
    </p:spTree>
    <p:extLst>
      <p:ext uri="{BB962C8B-B14F-4D97-AF65-F5344CB8AC3E}">
        <p14:creationId xmlns:p14="http://schemas.microsoft.com/office/powerpoint/2010/main" val="41630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546226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017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78" y="1294333"/>
            <a:ext cx="6946643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r>
              <a:rPr lang="en-US" altLang="ja-JP" dirty="0" smtClean="0"/>
              <a:t>(</a:t>
            </a:r>
            <a:r>
              <a:rPr lang="ja-JP" altLang="en-US" dirty="0" smtClean="0"/>
              <a:t>階級区分図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地域</a:t>
            </a:r>
            <a:r>
              <a:rPr lang="ja-JP" altLang="en-US" dirty="0"/>
              <a:t>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による乳幼児の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(The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</a:t>
            </a:r>
            <a:r>
              <a:rPr lang="ja-JP" altLang="en-US" dirty="0" smtClean="0"/>
              <a:t>死亡者数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フォーマットの指定が容易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図上の地域を階級によって色分けした地図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　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次元のプロットをサポート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704</TotalTime>
  <Words>706</Words>
  <Application>Microsoft Macintosh PowerPoint</Application>
  <PresentationFormat>ワイド画面</PresentationFormat>
  <Paragraphs>134</Paragraphs>
  <Slides>27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Calibri</vt:lpstr>
      <vt:lpstr>ＭＳ Ｐゴシック</vt:lpstr>
      <vt:lpstr>Ricty Diminished</vt:lpstr>
      <vt:lpstr>游ゴシック</vt:lpstr>
      <vt:lpstr>游ゴシック Light</vt:lpstr>
      <vt:lpstr>Arial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Matplotlibとは</vt:lpstr>
      <vt:lpstr>PowerPoint プレゼンテーション</vt:lpstr>
      <vt:lpstr>折れ線グラフ・棒グラフ</vt:lpstr>
      <vt:lpstr>具体例</vt:lpstr>
      <vt:lpstr>3年間のマラリアによる死亡数の推移</vt:lpstr>
      <vt:lpstr>PowerPoint プレゼンテーション</vt:lpstr>
      <vt:lpstr>PowerPoint プレゼンテーション</vt:lpstr>
      <vt:lpstr>PowerPoint プレゼンテーション</vt:lpstr>
      <vt:lpstr>マラリアによる死亡率の推移</vt:lpstr>
      <vt:lpstr>PowerPoint プレゼンテーション</vt:lpstr>
      <vt:lpstr>PowerPoint プレゼンテーション</vt:lpstr>
      <vt:lpstr>PowerPoint プレゼンテーション</vt:lpstr>
      <vt:lpstr>折れ線グラフで見る死亡率の推移</vt:lpstr>
      <vt:lpstr>折れ線グラフと棒グラフを用いた比較</vt:lpstr>
      <vt:lpstr>折れ線グラフで見る死亡率の推移</vt:lpstr>
      <vt:lpstr>折れ線グラフと棒グラフを用いた比較</vt:lpstr>
      <vt:lpstr>まとめ</vt:lpstr>
      <vt:lpstr>折れ線グラフ・棒グラフ</vt:lpstr>
      <vt:lpstr>GeoChart(階級区分図)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山本理紗子</cp:lastModifiedBy>
  <cp:revision>52</cp:revision>
  <cp:lastPrinted>2019-11-05T08:58:24Z</cp:lastPrinted>
  <dcterms:created xsi:type="dcterms:W3CDTF">2019-10-16T04:54:55Z</dcterms:created>
  <dcterms:modified xsi:type="dcterms:W3CDTF">2019-11-06T04:13:24Z</dcterms:modified>
</cp:coreProperties>
</file>