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8" r:id="rId4"/>
    <p:sldId id="257" r:id="rId5"/>
    <p:sldId id="258" r:id="rId6"/>
    <p:sldId id="267" r:id="rId7"/>
    <p:sldId id="263" r:id="rId8"/>
    <p:sldId id="26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61"/>
  </p:normalViewPr>
  <p:slideViewPr>
    <p:cSldViewPr snapToGrid="0" snapToObjects="1">
      <p:cViewPr varScale="1">
        <p:scale>
          <a:sx n="100" d="100"/>
          <a:sy n="100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のためのグラフ描画ライブラリ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/>
              <a:t>で動く</a:t>
            </a:r>
            <a:r>
              <a:rPr lang="en-US" altLang="ja-JP" dirty="0"/>
              <a:t>Web</a:t>
            </a:r>
            <a:r>
              <a:rPr lang="ja-JP" altLang="en-US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チャートをたくさん作って、特徴についてたくさん説明する</a:t>
            </a:r>
            <a:endParaRPr kumimoji="1" lang="en-US" altLang="ja-JP" dirty="0"/>
          </a:p>
          <a:p>
            <a:r>
              <a:rPr kumimoji="1" lang="ja-JP" altLang="en-US"/>
              <a:t>ジオチャートは地域による違いがわかりやすいが、時間的推移を見るには向いていない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16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2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・やろうと思っていたことをどこまでできました、どこまでできませんでした、を発表のまとめとする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53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8ABC2-92A5-AF40-B28E-354A6DD8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バブルチャート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F18BA8-8B88-0C4F-9821-97B4BFB1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84A2C-E669-CE44-A264-10CEF60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3A0BD-2AA3-F149-90C2-DFBDD1F2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3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いくつ</a:t>
            </a:r>
            <a:r>
              <a:rPr lang="ja-JP" altLang="en-US" dirty="0"/>
              <a:t>かのデータ可視化ツールの特徴を比較する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matplotlib</a:t>
            </a:r>
            <a:r>
              <a:rPr lang="ja-JP" altLang="en-US" dirty="0"/>
              <a:t>のグラフ</a:t>
            </a:r>
            <a:r>
              <a:rPr lang="ja-JP" altLang="en-US"/>
              <a:t>（折れ線グラフ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Google Chart</a:t>
            </a:r>
            <a:r>
              <a:rPr lang="ja-JP" altLang="en-US" dirty="0"/>
              <a:t>のジオチャート、バブルチャート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使用する統計データ：</a:t>
            </a:r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/>
              <a:t>HIV/AIDS</a:t>
            </a:r>
            <a:r>
              <a:rPr lang="ja-JP" altLang="en-US" dirty="0"/>
              <a:t>による</a:t>
            </a:r>
            <a:r>
              <a:rPr lang="ja-JP" altLang="en-US"/>
              <a:t>年間死亡者数</a:t>
            </a:r>
            <a:endParaRPr lang="en-US" altLang="ja-JP" dirty="0"/>
          </a:p>
          <a:p>
            <a:r>
              <a:rPr lang="ja-JP" altLang="en-US"/>
              <a:t>国別乳児死亡率</a:t>
            </a:r>
            <a:endParaRPr lang="en-US" altLang="ja-JP" dirty="0"/>
          </a:p>
          <a:p>
            <a:r>
              <a:rPr lang="ja-JP" altLang="en-US"/>
              <a:t>国別人口</a:t>
            </a:r>
            <a:r>
              <a:rPr lang="en-US" altLang="ja-JP" dirty="0"/>
              <a:t>, GDP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折れ線グラフ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ジオチャート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72" y="1375248"/>
            <a:ext cx="6921255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テキスト ボックス 4"/>
          <p:cNvSpPr txBox="1"/>
          <p:nvPr/>
        </p:nvSpPr>
        <p:spPr>
          <a:xfrm>
            <a:off x="3567751" y="6098865"/>
            <a:ext cx="50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図１　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年の国別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HIV/AIDS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による死亡者数</a:t>
            </a:r>
          </a:p>
        </p:txBody>
      </p:sp>
    </p:spTree>
    <p:extLst>
      <p:ext uri="{BB962C8B-B14F-4D97-AF65-F5344CB8AC3E}">
        <p14:creationId xmlns:p14="http://schemas.microsoft.com/office/powerpoint/2010/main" val="271839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E5D8649-DA8C-214B-B91C-F807A6D4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286542"/>
            <a:ext cx="4723130" cy="295195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606FACA-C735-7445-A696-121B917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286541"/>
            <a:ext cx="4723130" cy="29519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CA906F6-D528-7E4B-9F59-254A16A3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70" y="3238501"/>
            <a:ext cx="4723131" cy="29519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7AB168-65F8-F54D-8654-A00BECE2E716}"/>
              </a:ext>
            </a:extLst>
          </p:cNvPr>
          <p:cNvSpPr txBox="1"/>
          <p:nvPr/>
        </p:nvSpPr>
        <p:spPr>
          <a:xfrm>
            <a:off x="577412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2017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2C1726-397E-A84C-8EF2-170D9805EF04}"/>
              </a:ext>
            </a:extLst>
          </p:cNvPr>
          <p:cNvSpPr txBox="1"/>
          <p:nvPr/>
        </p:nvSpPr>
        <p:spPr>
          <a:xfrm>
            <a:off x="11225525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2016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ADD0B6-CD92-AE43-88CC-9FDDA4EE27F6}"/>
              </a:ext>
            </a:extLst>
          </p:cNvPr>
          <p:cNvSpPr txBox="1"/>
          <p:nvPr/>
        </p:nvSpPr>
        <p:spPr>
          <a:xfrm>
            <a:off x="577412" y="3429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2015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A43D62-12BA-AE4D-807A-8F1FC33AF8A0}"/>
              </a:ext>
            </a:extLst>
          </p:cNvPr>
          <p:cNvSpPr txBox="1"/>
          <p:nvPr/>
        </p:nvSpPr>
        <p:spPr>
          <a:xfrm>
            <a:off x="3777897" y="6386792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図２　国別マラリアによる死亡者数</a:t>
            </a:r>
            <a:r>
              <a:rPr kumimoji="1" lang="en-US" altLang="ja-JP" dirty="0"/>
              <a:t> </a:t>
            </a:r>
            <a:r>
              <a:rPr kumimoji="1" lang="ja-JP" altLang="en-US"/>
              <a:t>の推移</a:t>
            </a:r>
          </a:p>
        </p:txBody>
      </p:sp>
    </p:spTree>
    <p:extLst>
      <p:ext uri="{BB962C8B-B14F-4D97-AF65-F5344CB8AC3E}">
        <p14:creationId xmlns:p14="http://schemas.microsoft.com/office/powerpoint/2010/main" val="6968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ジオチャート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地図上にデータをマッピング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推移が見にくい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232</Words>
  <Application>Microsoft Macintosh PowerPoint</Application>
  <PresentationFormat>ワイド画面</PresentationFormat>
  <Paragraphs>61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比較した可視化ツール</vt:lpstr>
      <vt:lpstr>折れ線グラフ</vt:lpstr>
      <vt:lpstr>ジオチャート</vt:lpstr>
      <vt:lpstr>PowerPoint プレゼンテーション</vt:lpstr>
      <vt:lpstr>ジオチャート</vt:lpstr>
      <vt:lpstr>バブルチャート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g17936na</cp:lastModifiedBy>
  <cp:revision>19</cp:revision>
  <dcterms:created xsi:type="dcterms:W3CDTF">2019-10-16T04:54:55Z</dcterms:created>
  <dcterms:modified xsi:type="dcterms:W3CDTF">2019-10-30T05:50:29Z</dcterms:modified>
</cp:coreProperties>
</file>