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74" r:id="rId10"/>
    <p:sldId id="277" r:id="rId11"/>
    <p:sldId id="270" r:id="rId12"/>
    <p:sldId id="279" r:id="rId13"/>
    <p:sldId id="276" r:id="rId14"/>
    <p:sldId id="267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825625"/>
            <a:ext cx="5242214" cy="3931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-1" y="375134"/>
            <a:ext cx="65504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 = pd.DataFrame(\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[[2000, 38.8, 19.1],[2001, 37.9, 7.4], [2002, 38.6, 8.7], [2003, 39.6, 8.9],\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[2004, 41.2, 10.3], [2005, 39.8, 12.0], [2006, 38.5, 14.5], [2007, 33.8, 16.7],\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[2008, 28.7, 19.8], [2009, 24.2, 18.6], [2010, 19.5, 21.6], [2011, 16.0, 25.8],\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[2012, 13.9, 29.3], [2013, 12.9, 32.7], [2014, 12.4, 35.9], [2015, 12.0, 37.9],\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[2016, 11.8, 37.1], [2017,11.4,38.0]],\</a:t>
            </a:r>
          </a:p>
          <a:p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columns = ['年', 'コンゴ民主共和国のマラリアによる0~4歳の死亡率', 'GDP(10億米ドル)'])</a:t>
            </a:r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endParaRPr lang="en-US" altLang="ja-JP" dirty="0" smtClean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cd['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'].plot()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plt.title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コンゴ民主共和国のマラリアによる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0~4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歳の死亡率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plt.xlabel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年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plt.ylabel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</a:t>
            </a:r>
            <a:r>
              <a:rPr lang="ja-JP" altLang="en-US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死亡率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(‰)')</a:t>
            </a:r>
          </a:p>
          <a:p>
            <a:r>
              <a:rPr lang="en-US" altLang="ja-JP" dirty="0" err="1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plt.savefig</a:t>
            </a:r>
            <a:r>
              <a:rPr lang="en-US" altLang="ja-JP" dirty="0" smtClean="0">
                <a:latin typeface="Ricty Diminished" panose="020B0509020203020207" pitchFamily="49" charset="-128"/>
                <a:ea typeface="Ricty Diminished" panose="020B0509020203020207" pitchFamily="49" charset="-128"/>
              </a:rPr>
              <a:t>('CDMDeathRate001.png')</a:t>
            </a:r>
          </a:p>
          <a:p>
            <a:endParaRPr lang="ja-JP" altLang="en-US" dirty="0"/>
          </a:p>
        </p:txBody>
      </p:sp>
      <p:sp>
        <p:nvSpPr>
          <p:cNvPr id="13" name="曲折矢印 12"/>
          <p:cNvSpPr/>
          <p:nvPr/>
        </p:nvSpPr>
        <p:spPr>
          <a:xfrm rot="5008286">
            <a:off x="6873461" y="459789"/>
            <a:ext cx="1464379" cy="14504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具体例の紹介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による乳幼児の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(The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国別マラリア</a:t>
            </a:r>
            <a:r>
              <a:rPr lang="ja-JP" altLang="en-US" dirty="0"/>
              <a:t>による</a:t>
            </a:r>
            <a:r>
              <a:rPr lang="ja-JP" altLang="en-US" dirty="0" smtClean="0"/>
              <a:t>死亡者数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フォーマット</a:t>
            </a:r>
            <a:r>
              <a:rPr kumimoji="1" lang="ja-JP" altLang="en-US" dirty="0" smtClean="0"/>
              <a:t>の指定が容易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インタラクティブに動作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r>
              <a:rPr lang="ja-JP" altLang="en-US" dirty="0"/>
              <a:t>地</a:t>
            </a:r>
            <a:r>
              <a:rPr lang="ja-JP" altLang="en-US" dirty="0" smtClean="0"/>
              <a:t>図上の地域</a:t>
            </a:r>
            <a:r>
              <a:rPr lang="ja-JP" altLang="en-US" dirty="0" smtClean="0"/>
              <a:t>を階級に</a:t>
            </a:r>
            <a:r>
              <a:rPr lang="ja-JP" altLang="en-US" dirty="0" smtClean="0"/>
              <a:t>よって色分けした地図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</a:t>
            </a:r>
            <a:r>
              <a:rPr kumimoji="1" lang="ja-JP" altLang="en-US" dirty="0" smtClean="0"/>
              <a:t>描画　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次元のプロット</a:t>
            </a:r>
            <a:r>
              <a:rPr lang="ja-JP" altLang="en-US" dirty="0" smtClean="0"/>
              <a:t>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592</TotalTime>
  <Words>575</Words>
  <Application>Microsoft Office PowerPoint</Application>
  <PresentationFormat>ワイド画面</PresentationFormat>
  <Paragraphs>100</Paragraphs>
  <Slides>15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Ricty Diminished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Matplotlibとは</vt:lpstr>
      <vt:lpstr>PowerPoint プレゼンテーション</vt:lpstr>
      <vt:lpstr>折れ線グラフ・棒グラフ</vt:lpstr>
      <vt:lpstr>具体例の紹介</vt:lpstr>
      <vt:lpstr>まとめ</vt:lpstr>
      <vt:lpstr>折れ線グラフ・棒グラフ</vt:lpstr>
      <vt:lpstr>GeoChart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42</cp:revision>
  <dcterms:created xsi:type="dcterms:W3CDTF">2019-10-16T04:54:55Z</dcterms:created>
  <dcterms:modified xsi:type="dcterms:W3CDTF">2019-11-05T07:03:07Z</dcterms:modified>
</cp:coreProperties>
</file>