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68" r:id="rId4"/>
    <p:sldId id="257" r:id="rId5"/>
    <p:sldId id="258" r:id="rId6"/>
    <p:sldId id="267" r:id="rId7"/>
    <p:sldId id="270" r:id="rId8"/>
    <p:sldId id="263" r:id="rId9"/>
    <p:sldId id="269" r:id="rId10"/>
    <p:sldId id="264" r:id="rId11"/>
    <p:sldId id="265" r:id="rId12"/>
    <p:sldId id="260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77661"/>
  </p:normalViewPr>
  <p:slideViewPr>
    <p:cSldViewPr snapToGrid="0" snapToObjects="1">
      <p:cViewPr varScale="1">
        <p:scale>
          <a:sx n="58" d="100"/>
          <a:sy n="58" d="100"/>
        </p:scale>
        <p:origin x="11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903BF-2B53-4C75-8BDB-47C6B0519046}" type="datetimeFigureOut">
              <a:rPr kumimoji="1" lang="ja-JP" altLang="en-US" smtClean="0"/>
              <a:t>2019/11/4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A5F5C-BC8F-42F1-805F-F119BAB24E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4283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私たちは、統計データの可視化について発表します。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A5F5C-BC8F-42F1-805F-F119BAB24EC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704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発表の流れはこのようになります。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A5F5C-BC8F-42F1-805F-F119BAB24EC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9374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A5F5C-BC8F-42F1-805F-F119BAB24EC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4629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A5F5C-BC8F-42F1-805F-F119BAB24EC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221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Matplotlib</a:t>
            </a:r>
            <a:r>
              <a:rPr kumimoji="1" lang="ja-JP" altLang="en-US" dirty="0" err="1"/>
              <a:t>、</a:t>
            </a:r>
            <a:r>
              <a:rPr kumimoji="1" lang="en-US" altLang="ja-JP" dirty="0" err="1"/>
              <a:t>GoogleChart</a:t>
            </a:r>
            <a:r>
              <a:rPr kumimoji="1" lang="ja-JP" altLang="en-US" dirty="0"/>
              <a:t>についての簡単な説明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Matplotlib:</a:t>
            </a:r>
          </a:p>
          <a:p>
            <a:r>
              <a:rPr kumimoji="1" lang="en-US" altLang="ja-JP" dirty="0"/>
              <a:t>Python</a:t>
            </a:r>
            <a:r>
              <a:rPr kumimoji="1" lang="ja-JP" altLang="en-US" dirty="0"/>
              <a:t>のためのグラフ描画ライブラリ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en-US" altLang="ja-JP" dirty="0" err="1"/>
              <a:t>GoogleChart</a:t>
            </a:r>
            <a:r>
              <a:rPr lang="en-US" altLang="ja-JP" dirty="0"/>
              <a:t>:</a:t>
            </a:r>
          </a:p>
          <a:p>
            <a:r>
              <a:rPr lang="en-US" altLang="ja-JP" dirty="0" err="1"/>
              <a:t>Javascript</a:t>
            </a:r>
            <a:r>
              <a:rPr lang="ja-JP" altLang="en-US" dirty="0"/>
              <a:t>で動く</a:t>
            </a:r>
            <a:r>
              <a:rPr lang="en-US" altLang="ja-JP" dirty="0"/>
              <a:t>Web</a:t>
            </a:r>
            <a:r>
              <a:rPr lang="ja-JP" altLang="en-US" dirty="0"/>
              <a:t>アプリケーションマウスオーバーなどによりインタラクティブに動作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どちらのツールも様々なグラフを描画することができるが、今回は上記のチャートを比較する旨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A5F5C-BC8F-42F1-805F-F119BAB24EC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721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A5F5C-BC8F-42F1-805F-F119BAB24EC1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チャートをたくさん作って、特徴についてたくさん説明する</a:t>
            </a:r>
            <a:endParaRPr kumimoji="1" lang="en-US" altLang="ja-JP" dirty="0"/>
          </a:p>
          <a:p>
            <a:r>
              <a:rPr kumimoji="1" lang="ja-JP" altLang="en-US"/>
              <a:t>ジオチャートは地域による違いがわかりやすいが、時間的推移を見るには向いていない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A5F5C-BC8F-42F1-805F-F119BAB24EC1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7168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A5F5C-BC8F-42F1-805F-F119BAB24EC1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2925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・やろうと思っていたことをどこまでできました、どこまでできませんでした、を発表のまとめとする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A5F5C-BC8F-42F1-805F-F119BAB24EC1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6536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D5DF3914-848A-5745-957C-528267F7C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xmlns="" id="{09ED48ED-F942-EA4B-837D-433A04D6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3A0DDE53-FAF3-374A-B93B-6D7F5E526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83CD93A0-C601-B84D-B2EA-38118C6AE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8020DA69-1EC4-8D4B-8C3D-2ABD8A48C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06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BB3E10CC-A6BC-8949-B208-329D84FD4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xmlns="" id="{7219424D-BC1D-AD4E-B010-1F1D7A13D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A0EC3470-4F95-8440-8244-40DACC03B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66F14C45-11C0-E844-8F6B-65127DAC3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0E725F07-7F0B-E14E-8116-981B96C66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423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xmlns="" id="{39813C18-B35A-0B48-9CAB-63198D349B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xmlns="" id="{F67CE368-0F9E-2B42-A1E6-C2B1870B3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867ACC2A-B8D1-7C41-9B9F-4C65056F9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087856E7-9E03-2C48-B6EC-72CF81629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C67C1FF0-41FF-734C-8215-5603860FC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471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79AD0717-2C6D-1447-94E8-005D647C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F692E943-D9F7-F64A-9495-77932297D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46AF73F5-1F52-3C42-920C-52BCD964D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68D477E9-E726-3440-9A60-D29AD7FFB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281A8823-BFC8-2149-9684-D4368C50F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2920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11D7A484-CED8-0042-AB5C-E49584593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603AFF4A-337D-6F44-B171-9DAE74385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B2D66AD0-01C1-914F-BB4D-24E1D0802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CD674AB9-A292-CC49-B4AC-1151A77C9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C2194DD3-01FF-E24A-990B-531E6B1C8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529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AF4C0AFC-A229-8B43-A476-E19F9A12B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A77E57E2-40B9-0840-8854-0BB52DFB6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5376FFAC-8690-B24D-9377-7FEEB2210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86E22A30-78E1-3F43-9E9C-5C7CBC5E2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F7E1C133-61A1-3B48-99FD-9B44EDC7F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6AD892A4-0282-8C4E-BBCA-18D30829C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5248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967A1187-E1C0-3F49-9BBB-3CEE05287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0B8BED0F-B809-214C-854B-1E53659BA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B73D82D9-99EB-F849-A598-D4B549177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xmlns="" id="{75B659EC-3244-C545-B91A-A4A6995D5B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xmlns="" id="{33D91E99-E03D-6E41-9187-88ABD7EB0D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xmlns="" id="{968BA2AE-B4E8-BC4F-AAE2-2FE7F43C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xmlns="" id="{75356495-EC54-F546-A091-DC1A78506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xmlns="" id="{A594F2B8-9C5A-B748-B626-F119CDBA7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098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4D2EAD1E-60F9-7641-8969-0A56C0A35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xmlns="" id="{6F635876-01C2-A249-87FC-FA72E5955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xmlns="" id="{DA54D7D2-5C3F-4E49-A451-8903880D6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xmlns="" id="{D7F36122-4EA4-C74A-B8E2-64720EB3E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5981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xmlns="" id="{8A8504EB-34C4-6F46-8241-1474E6181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xmlns="" id="{8E4B51ED-6797-F542-AE04-9FB3D420C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0C423C5D-3A0A-4248-8EDC-76AAB818A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16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5C0FE34A-22F2-3444-BB9C-4A78E0748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09BAAB2D-647B-BD4D-A2B8-C19C8B580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xmlns="" id="{B990BF36-195F-024D-A68C-39FD62D44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DC1FFC4A-CE0C-1F41-B7FF-34D1BB864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E17C14E4-63A5-054C-BC87-FAC762FBD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4CC39CDD-988A-9544-916A-E6BC31EF3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13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DF74D26-4214-3A41-93DC-CB4F45E82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xmlns="" id="{D940054E-68E5-484F-A4CF-426949E92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xmlns="" id="{352261EF-C0AC-DD47-80A3-9E3C6D693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78345BD8-A5BE-2B4C-B50F-854BE8DA2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49B99FCF-ADF1-9D4F-88BE-3EABB8C04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27455309-6FE4-1340-87BA-D1AD36515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5468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xmlns="" id="{2D34D946-D89E-6442-9075-ADE04490E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ECB16F28-657A-7547-9851-1F9FC0B19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AA47E054-8B17-264A-AFC9-BCC05E220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24DAA-6A28-DF40-9D51-C240F04DB82B}" type="datetimeFigureOut">
              <a:rPr kumimoji="1" lang="ja-JP" altLang="en-US" smtClean="0"/>
              <a:t>2019/11/4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C8FD813E-BA24-5E40-883A-DFDE11A12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5FB17BC1-8AA0-7843-B555-D51F4B1C5A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178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4E9248D7-C77C-964F-B39C-A0CF57B18B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統計データの可視化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xmlns="" id="{733749B4-8B89-A141-B0F8-D743500835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matplotlib</a:t>
            </a:r>
            <a:r>
              <a:rPr kumimoji="1" lang="ja-JP" altLang="en-US"/>
              <a:t>と</a:t>
            </a:r>
            <a:r>
              <a:rPr kumimoji="1" lang="en-US" altLang="ja-JP" dirty="0"/>
              <a:t>Google Chart</a:t>
            </a:r>
            <a:r>
              <a:rPr kumimoji="1" lang="ja-JP" altLang="en-US"/>
              <a:t>の比較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51738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ジオチャート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/>
          </a:p>
          <a:p>
            <a:r>
              <a:rPr lang="ja-JP" altLang="en-US"/>
              <a:t>地図上にデータをマッピング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/>
              <a:t>地域特性が見やすい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推移が見にくい</a:t>
            </a:r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17400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B418ABC2-92A5-AF40-B28E-354A6DD86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バブルチャート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8EF18BA8-8B88-0C4F-9821-97B4BFB1E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45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6F584A2C-E669-CE44-A264-10CEF60B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まとめ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66C3A0BD-2AA3-F149-90C2-DFBDD1F2D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3631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背景</a:t>
            </a:r>
            <a:endParaRPr kumimoji="1" lang="en-US" altLang="ja-JP" dirty="0"/>
          </a:p>
          <a:p>
            <a:r>
              <a:rPr lang="ja-JP" altLang="en-US"/>
              <a:t>目的</a:t>
            </a:r>
            <a:endParaRPr kumimoji="1" lang="en-US" altLang="ja-JP" dirty="0"/>
          </a:p>
          <a:p>
            <a:r>
              <a:rPr lang="ja-JP" altLang="en-US"/>
              <a:t>比較した可視化ツール</a:t>
            </a:r>
            <a:endParaRPr lang="en-US" altLang="ja-JP" dirty="0"/>
          </a:p>
          <a:p>
            <a:r>
              <a:rPr kumimoji="1" lang="ja-JP" altLang="en-US"/>
              <a:t>まとめ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0613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96E4980-C4A7-5A4F-A462-99F235D2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D83D92FA-7F8A-C342-A02E-997F9C036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統計データから世界情勢を理解したい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/>
              <a:t>数字のデータではわかりにくい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/>
              <a:t>わかりやすい図表に可視化したい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/>
              <a:t>適切な可視化の方法がわからない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55604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CBA8BA4B-598F-334C-AE25-93577CED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目的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2402BAF8-03EA-584A-B27B-7CF2D5531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いくつかのデータ可視化ツール</a:t>
            </a:r>
            <a:r>
              <a:rPr lang="ja-JP" altLang="en-US" dirty="0" smtClean="0"/>
              <a:t>の</a:t>
            </a:r>
            <a:r>
              <a:rPr lang="ja-JP" altLang="en-US" dirty="0"/>
              <a:t>特徴</a:t>
            </a:r>
            <a:r>
              <a:rPr lang="ja-JP" altLang="en-US" dirty="0" smtClean="0"/>
              <a:t>を比較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78591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9D35B7F5-C616-2546-AAE3-A4C37ADA8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比較した可視化ツール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F5CDCC94-1BC0-9F45-BD6E-AEA44C88C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matplotlib</a:t>
            </a:r>
            <a:r>
              <a:rPr lang="ja-JP" altLang="en-US" dirty="0"/>
              <a:t>のグラフ</a:t>
            </a:r>
            <a:r>
              <a:rPr lang="ja-JP" altLang="en-US"/>
              <a:t>（折れ線グラフ</a:t>
            </a:r>
            <a:r>
              <a:rPr lang="ja-JP" altLang="en-US" dirty="0"/>
              <a:t>）</a:t>
            </a:r>
            <a:endParaRPr lang="en-US" altLang="ja-JP" dirty="0"/>
          </a:p>
          <a:p>
            <a:r>
              <a:rPr lang="en-US" altLang="ja-JP" dirty="0"/>
              <a:t>Google Chart</a:t>
            </a:r>
            <a:r>
              <a:rPr lang="ja-JP" altLang="en-US" dirty="0"/>
              <a:t>のジオチャート、バブルチャート</a:t>
            </a: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使用する統計データ：</a:t>
            </a:r>
            <a:endParaRPr lang="en-US" altLang="ja-JP" dirty="0"/>
          </a:p>
          <a:p>
            <a:r>
              <a:rPr lang="ja-JP" altLang="en-US" dirty="0"/>
              <a:t>国別</a:t>
            </a:r>
            <a:r>
              <a:rPr lang="en-US" altLang="ja-JP" dirty="0"/>
              <a:t>HIV/AIDS</a:t>
            </a:r>
            <a:r>
              <a:rPr lang="ja-JP" altLang="en-US" dirty="0"/>
              <a:t>による</a:t>
            </a:r>
            <a:r>
              <a:rPr lang="ja-JP" altLang="en-US"/>
              <a:t>年間死亡者数</a:t>
            </a:r>
            <a:endParaRPr lang="en-US" altLang="ja-JP" dirty="0"/>
          </a:p>
          <a:p>
            <a:r>
              <a:rPr lang="ja-JP" altLang="en-US"/>
              <a:t>国別乳児死亡率</a:t>
            </a:r>
            <a:endParaRPr lang="en-US" altLang="ja-JP" dirty="0"/>
          </a:p>
          <a:p>
            <a:r>
              <a:rPr lang="ja-JP" altLang="en-US"/>
              <a:t>国別人口</a:t>
            </a:r>
            <a:r>
              <a:rPr lang="en-US" altLang="ja-JP" dirty="0"/>
              <a:t>, GDP</a:t>
            </a:r>
          </a:p>
          <a:p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0906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64A11CCF-73BE-084D-A8D7-B183386D4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折れ線</a:t>
            </a:r>
            <a:r>
              <a:rPr lang="ja-JP" altLang="en-US" dirty="0" smtClean="0"/>
              <a:t>グラフ・棒グラフ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DEFF8EDF-62D5-3044-8E76-F620FB00C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2</a:t>
            </a:r>
            <a:r>
              <a:rPr kumimoji="1" lang="ja-JP" altLang="en-US" dirty="0" err="1" smtClean="0"/>
              <a:t>つの</a:t>
            </a:r>
            <a:r>
              <a:rPr kumimoji="1" lang="ja-JP" altLang="en-US" dirty="0" smtClean="0"/>
              <a:t>要素を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種類のグラフで表示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時系列に沿った変化が見やすい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63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折れ線グラフ・棒グラフ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59865"/>
            <a:ext cx="6521412" cy="4891059"/>
          </a:xfr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607" y="1459865"/>
            <a:ext cx="6095999" cy="489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12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ジオチャート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372" y="1375248"/>
            <a:ext cx="6921255" cy="435133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テキスト ボックス 4"/>
          <p:cNvSpPr txBox="1"/>
          <p:nvPr/>
        </p:nvSpPr>
        <p:spPr>
          <a:xfrm>
            <a:off x="3567751" y="6098865"/>
            <a:ext cx="505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図１　</a:t>
            </a:r>
            <a:r>
              <a:rPr kumimoji="1" lang="en-US" altLang="ja-JP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2000</a:t>
            </a:r>
            <a:r>
              <a:rPr kumimoji="1" lang="ja-JP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年の国別</a:t>
            </a:r>
            <a:r>
              <a:rPr kumimoji="1" lang="en-US" altLang="ja-JP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HIV/AIDS</a:t>
            </a:r>
            <a:r>
              <a:rPr kumimoji="1" lang="ja-JP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による死亡者数</a:t>
            </a:r>
          </a:p>
        </p:txBody>
      </p:sp>
    </p:spTree>
    <p:extLst>
      <p:ext uri="{BB962C8B-B14F-4D97-AF65-F5344CB8AC3E}">
        <p14:creationId xmlns:p14="http://schemas.microsoft.com/office/powerpoint/2010/main" val="2718392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xmlns="" id="{1E5D8649-DA8C-214B-B91C-F807A6D4F3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2870" y="286542"/>
            <a:ext cx="4723130" cy="2951957"/>
          </a:xfr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xmlns="" id="{D606FACA-C735-7445-A696-121B91734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198" y="286541"/>
            <a:ext cx="4723130" cy="2951957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xmlns="" id="{1CA906F6-D528-7E4B-9F59-254A16A30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2870" y="3238501"/>
            <a:ext cx="4723131" cy="2951957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xmlns="" id="{067AB168-65F8-F54D-8654-A00BECE2E716}"/>
              </a:ext>
            </a:extLst>
          </p:cNvPr>
          <p:cNvSpPr txBox="1"/>
          <p:nvPr/>
        </p:nvSpPr>
        <p:spPr>
          <a:xfrm>
            <a:off x="577412" y="39953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2017</a:t>
            </a:r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xmlns="" id="{3E2C1726-397E-A84C-8EF2-170D9805EF04}"/>
              </a:ext>
            </a:extLst>
          </p:cNvPr>
          <p:cNvSpPr txBox="1"/>
          <p:nvPr/>
        </p:nvSpPr>
        <p:spPr>
          <a:xfrm>
            <a:off x="11225525" y="39953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2016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xmlns="" id="{C4ADD0B6-CD92-AE43-88CC-9FDDA4EE27F6}"/>
              </a:ext>
            </a:extLst>
          </p:cNvPr>
          <p:cNvSpPr txBox="1"/>
          <p:nvPr/>
        </p:nvSpPr>
        <p:spPr>
          <a:xfrm>
            <a:off x="577412" y="34290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2015</a:t>
            </a:r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xmlns="" id="{27A43D62-12BA-AE4D-807A-8F1FC33AF8A0}"/>
              </a:ext>
            </a:extLst>
          </p:cNvPr>
          <p:cNvSpPr txBox="1"/>
          <p:nvPr/>
        </p:nvSpPr>
        <p:spPr>
          <a:xfrm>
            <a:off x="3777897" y="6386792"/>
            <a:ext cx="463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図２　国別マラリアによる死亡者数</a:t>
            </a:r>
            <a:r>
              <a:rPr kumimoji="1" lang="en-US" altLang="ja-JP" dirty="0"/>
              <a:t> </a:t>
            </a:r>
            <a:r>
              <a:rPr kumimoji="1" lang="ja-JP" altLang="en-US"/>
              <a:t>の推移</a:t>
            </a:r>
          </a:p>
        </p:txBody>
      </p:sp>
    </p:spTree>
    <p:extLst>
      <p:ext uri="{BB962C8B-B14F-4D97-AF65-F5344CB8AC3E}">
        <p14:creationId xmlns:p14="http://schemas.microsoft.com/office/powerpoint/2010/main" val="696814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366</TotalTime>
  <Words>276</Words>
  <Application>Microsoft Office PowerPoint</Application>
  <PresentationFormat>ワイド画面</PresentationFormat>
  <Paragraphs>70</Paragraphs>
  <Slides>12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8" baseType="lpstr">
      <vt:lpstr>ＭＳ Ｐゴシック</vt:lpstr>
      <vt:lpstr>游ゴシック</vt:lpstr>
      <vt:lpstr>游ゴシック Light</vt:lpstr>
      <vt:lpstr>Arial</vt:lpstr>
      <vt:lpstr>Calibri</vt:lpstr>
      <vt:lpstr>Office テーマ</vt:lpstr>
      <vt:lpstr>統計データの可視化</vt:lpstr>
      <vt:lpstr>目次</vt:lpstr>
      <vt:lpstr>背景</vt:lpstr>
      <vt:lpstr>目的</vt:lpstr>
      <vt:lpstr>比較した可視化ツール</vt:lpstr>
      <vt:lpstr>折れ線グラフ・棒グラフ</vt:lpstr>
      <vt:lpstr>折れ線グラフ・棒グラフ</vt:lpstr>
      <vt:lpstr>ジオチャート</vt:lpstr>
      <vt:lpstr>PowerPoint プレゼンテーション</vt:lpstr>
      <vt:lpstr>ジオチャート</vt:lpstr>
      <vt:lpstr>バブルチャート</vt:lpstr>
      <vt:lpstr>まとめ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g17936na</dc:creator>
  <cp:lastModifiedBy>中島 愛華</cp:lastModifiedBy>
  <cp:revision>27</cp:revision>
  <dcterms:created xsi:type="dcterms:W3CDTF">2019-10-16T04:54:55Z</dcterms:created>
  <dcterms:modified xsi:type="dcterms:W3CDTF">2019-11-04T13:08:43Z</dcterms:modified>
</cp:coreProperties>
</file>