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8" r:id="rId4"/>
    <p:sldId id="257" r:id="rId5"/>
    <p:sldId id="258" r:id="rId6"/>
    <p:sldId id="267" r:id="rId7"/>
    <p:sldId id="263" r:id="rId8"/>
    <p:sldId id="269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661"/>
  </p:normalViewPr>
  <p:slideViewPr>
    <p:cSldViewPr snapToGrid="0" snapToObjects="1">
      <p:cViewPr varScale="1"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903BF-2B53-4C75-8BDB-47C6B0519046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A5F5C-BC8F-42F1-805F-F119BAB24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28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私たちは、統計データの可視化について発表します。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7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発表の流れはこのようになります。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GoogleChart</a:t>
            </a:r>
            <a:r>
              <a:rPr kumimoji="1" lang="ja-JP" altLang="en-US" dirty="0"/>
              <a:t>についての簡単な説明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Matplotlib:</a:t>
            </a:r>
          </a:p>
          <a:p>
            <a:r>
              <a:rPr kumimoji="1" lang="en-US" altLang="ja-JP" dirty="0"/>
              <a:t>Python</a:t>
            </a:r>
            <a:r>
              <a:rPr kumimoji="1" lang="ja-JP" altLang="en-US" dirty="0"/>
              <a:t>のためのグラフ描画ライブラリ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GoogleChart</a:t>
            </a:r>
            <a:r>
              <a:rPr lang="en-US" altLang="ja-JP" dirty="0"/>
              <a:t>:</a:t>
            </a:r>
          </a:p>
          <a:p>
            <a:r>
              <a:rPr lang="en-US" altLang="ja-JP" dirty="0" err="1"/>
              <a:t>Javascript</a:t>
            </a:r>
            <a:r>
              <a:rPr lang="ja-JP" altLang="en-US" dirty="0"/>
              <a:t>で動く</a:t>
            </a:r>
            <a:r>
              <a:rPr lang="en-US" altLang="ja-JP" dirty="0"/>
              <a:t>Web</a:t>
            </a:r>
            <a:r>
              <a:rPr lang="ja-JP" altLang="en-US" dirty="0"/>
              <a:t>アプリケーションマウスオーバーなどによりインタラクティブに動作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どちらのツールも様々なグラフを描画することができるが、今回は上記のチャートを比較する旨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2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チャートをたくさん作って、特徴についてたくさん説明する</a:t>
            </a:r>
            <a:endParaRPr kumimoji="1" lang="en-US" altLang="ja-JP" dirty="0"/>
          </a:p>
          <a:p>
            <a:r>
              <a:rPr kumimoji="1" lang="ja-JP" altLang="en-US"/>
              <a:t>ジオチャートは地域による違いがわかりやすいが、時間的推移を見るには向いていない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16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92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・やろうと思っていたことをどこまでできました、どこまでできませんでした、を発表のまとめとする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A5F5C-BC8F-42F1-805F-F119BAB24EC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53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5DF3914-848A-5745-957C-528267F7C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09ED48ED-F942-EA4B-837D-433A04D6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A0DDE53-FAF3-374A-B93B-6D7F5E52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83CD93A0-C601-B84D-B2EA-38118C6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020DA69-1EC4-8D4B-8C3D-2ABD8A4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B3E10CC-A6BC-8949-B208-329D84F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219424D-BC1D-AD4E-B010-1F1D7A13D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0EC3470-4F95-8440-8244-40DACC0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6F14C45-11C0-E844-8F6B-65127DA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E725F07-7F0B-E14E-8116-981B96C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39813C18-B35A-0B48-9CAB-63198D349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67CE368-0F9E-2B42-A1E6-C2B1870B3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67ACC2A-B8D1-7C41-9B9F-4C65056F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087856E7-9E03-2C48-B6EC-72CF8162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67C1FF0-41FF-734C-8215-5603860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9AD0717-2C6D-1447-94E8-005D647C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692E943-D9F7-F64A-9495-77932297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6AF73F5-1F52-3C42-920C-52BCD96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68D477E9-E726-3440-9A60-D29AD7F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81A8823-BFC8-2149-9684-D4368C5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9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1D7A484-CED8-0042-AB5C-E4958459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03AFF4A-337D-6F44-B171-9DAE7438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2D66AD0-01C1-914F-BB4D-24E1D080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D674AB9-A292-CC49-B4AC-1151A77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2194DD3-01FF-E24A-990B-531E6B1C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F4C0AFC-A229-8B43-A476-E19F9A1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7E57E2-40B9-0840-8854-0BB52DFB6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5376FFAC-8690-B24D-9377-7FEEB2210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6E22A30-78E1-3F43-9E9C-5C7CBC5E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F7E1C133-61A1-3B48-99FD-9B44EDC7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6AD892A4-0282-8C4E-BBCA-18D3082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7A1187-E1C0-3F49-9BBB-3CEE052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B8BED0F-B809-214C-854B-1E53659B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B73D82D9-99EB-F849-A598-D4B5491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75B659EC-3244-C545-B91A-A4A6995D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33D91E99-E03D-6E41-9187-88ABD7EB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968BA2AE-B4E8-BC4F-AAE2-2FE7F43C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75356495-EC54-F546-A091-DC1A785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A594F2B8-9C5A-B748-B626-F119CDBA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0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D2EAD1E-60F9-7641-8969-0A56C0A3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6F635876-01C2-A249-87FC-FA72E595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DA54D7D2-5C3F-4E49-A451-8903880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D7F36122-4EA4-C74A-B8E2-64720EB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8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8A8504EB-34C4-6F46-8241-1474E618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8E4B51ED-6797-F542-AE04-9FB3D420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0C423C5D-3A0A-4248-8EDC-76AAB818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C0FE34A-22F2-3444-BB9C-4A78E074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9BAAB2D-647B-BD4D-A2B8-C19C8B58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B990BF36-195F-024D-A68C-39FD62D4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DC1FFC4A-CE0C-1F41-B7FF-34D1BB86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E17C14E4-63A5-054C-BC87-FAC762F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4CC39CDD-988A-9544-916A-E6BC31EF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DF74D26-4214-3A41-93DC-CB4F45E8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940054E-68E5-484F-A4CF-426949E92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52261EF-C0AC-DD47-80A3-9E3C6D69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78345BD8-A5BE-2B4C-B50F-854BE8DA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9B99FCF-ADF1-9D4F-88BE-3EABB8C0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27455309-6FE4-1340-87BA-D1AD3651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2D34D946-D89E-6442-9075-ADE0449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CB16F28-657A-7547-9851-1F9FC0B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47E054-8B17-264A-AFC9-BCC05E220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4DAA-6A28-DF40-9D51-C240F04DB82B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8FD813E-BA24-5E40-883A-DFDE11A12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5FB17BC1-8AA0-7843-B555-D51F4B1C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630-DE9F-C849-8BBF-CC6222B6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9248D7-C77C-964F-B39C-A0CF57B18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統計データの可視化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733749B4-8B89-A141-B0F8-D743500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matplotlib</a:t>
            </a:r>
            <a:r>
              <a:rPr kumimoji="1" lang="ja-JP" altLang="en-US"/>
              <a:t>と</a:t>
            </a:r>
            <a:r>
              <a:rPr kumimoji="1" lang="en-US" altLang="ja-JP" dirty="0"/>
              <a:t>Google Chart</a:t>
            </a:r>
            <a:r>
              <a:rPr kumimoji="1" lang="ja-JP" altLang="en-US"/>
              <a:t>の比較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5173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418ABC2-92A5-AF40-B28E-354A6DD8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バブルチャート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EF18BA8-8B88-0C4F-9821-97B4BFB1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F584A2C-E669-CE44-A264-10CEF60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6C3A0BD-2AA3-F149-90C2-DFBDD1F2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63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endParaRPr kumimoji="1" lang="en-US" altLang="ja-JP" dirty="0"/>
          </a:p>
          <a:p>
            <a:r>
              <a:rPr lang="ja-JP" altLang="en-US"/>
              <a:t>目的</a:t>
            </a:r>
            <a:endParaRPr kumimoji="1" lang="en-US" altLang="ja-JP" dirty="0"/>
          </a:p>
          <a:p>
            <a:r>
              <a:rPr lang="ja-JP" altLang="en-US"/>
              <a:t>比較した可視化ツール</a:t>
            </a:r>
            <a:endParaRPr lang="en-US" altLang="ja-JP" dirty="0"/>
          </a:p>
          <a:p>
            <a:r>
              <a:rPr kumimoji="1" lang="ja-JP" altLang="en-US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6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96E4980-C4A7-5A4F-A462-99F235D2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83D92FA-7F8A-C342-A02E-997F9C03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統計データから世界情勢を理解したい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数字のデータではわかりにくい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わかりやすい図表に可視化したい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適切な可視化の方法がわからない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60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BA8BA4B-598F-334C-AE25-93577CED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02BAF8-03EA-584A-B27B-7CF2D553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いくつかのデータ可視化ツール</a:t>
            </a:r>
            <a:r>
              <a:rPr lang="ja-JP" altLang="en-US" dirty="0" smtClean="0"/>
              <a:t>の</a:t>
            </a:r>
            <a:r>
              <a:rPr lang="ja-JP" altLang="en-US" dirty="0"/>
              <a:t>特徴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比較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85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D35B7F5-C616-2546-AAE3-A4C37ADA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比較した可視化ツール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5CDCC94-1BC0-9F45-BD6E-AEA44C88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matplotlib</a:t>
            </a:r>
            <a:r>
              <a:rPr lang="ja-JP" altLang="en-US" dirty="0"/>
              <a:t>のグラフ</a:t>
            </a:r>
            <a:r>
              <a:rPr lang="ja-JP" altLang="en-US"/>
              <a:t>（折れ線グラフ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Google Chart</a:t>
            </a:r>
            <a:r>
              <a:rPr lang="ja-JP" altLang="en-US" dirty="0"/>
              <a:t>のジオチャート、バブルチャート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使用する統計データ：</a:t>
            </a:r>
            <a:endParaRPr lang="en-US" altLang="ja-JP" dirty="0"/>
          </a:p>
          <a:p>
            <a:r>
              <a:rPr lang="ja-JP" altLang="en-US" dirty="0"/>
              <a:t>国別</a:t>
            </a:r>
            <a:r>
              <a:rPr lang="en-US" altLang="ja-JP" dirty="0"/>
              <a:t>HIV/AIDS</a:t>
            </a:r>
            <a:r>
              <a:rPr lang="ja-JP" altLang="en-US" dirty="0"/>
              <a:t>による</a:t>
            </a:r>
            <a:r>
              <a:rPr lang="ja-JP" altLang="en-US"/>
              <a:t>年間死亡者数</a:t>
            </a:r>
            <a:endParaRPr lang="en-US" altLang="ja-JP" dirty="0"/>
          </a:p>
          <a:p>
            <a:r>
              <a:rPr lang="ja-JP" altLang="en-US"/>
              <a:t>国別乳児死亡率</a:t>
            </a:r>
            <a:endParaRPr lang="en-US" altLang="ja-JP" dirty="0"/>
          </a:p>
          <a:p>
            <a:r>
              <a:rPr lang="ja-JP" altLang="en-US"/>
              <a:t>国別人口</a:t>
            </a:r>
            <a:r>
              <a:rPr lang="en-US" altLang="ja-JP" dirty="0"/>
              <a:t>, GDP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90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A11CCF-73BE-084D-A8D7-B183386D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折れ線グラフ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EFF8EDF-62D5-3044-8E76-F620FB00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ジオチャート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72" y="1375248"/>
            <a:ext cx="6921255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テキスト ボックス 4"/>
          <p:cNvSpPr txBox="1"/>
          <p:nvPr/>
        </p:nvSpPr>
        <p:spPr>
          <a:xfrm>
            <a:off x="3567751" y="6098865"/>
            <a:ext cx="50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図１　</a:t>
            </a:r>
            <a:r>
              <a:rPr kumimoji="1" lang="en-US" altLang="ja-JP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</a:t>
            </a:r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年の国別</a:t>
            </a:r>
            <a:r>
              <a:rPr kumimoji="1" lang="en-US" altLang="ja-JP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HIV/AIDS</a:t>
            </a:r>
            <a:r>
              <a: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による死亡者数</a:t>
            </a:r>
          </a:p>
        </p:txBody>
      </p:sp>
    </p:spTree>
    <p:extLst>
      <p:ext uri="{BB962C8B-B14F-4D97-AF65-F5344CB8AC3E}">
        <p14:creationId xmlns:p14="http://schemas.microsoft.com/office/powerpoint/2010/main" val="271839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1E5D8649-DA8C-214B-B91C-F807A6D4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70" y="286542"/>
            <a:ext cx="4723130" cy="2951957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D606FACA-C735-7445-A696-121B9173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8" y="286541"/>
            <a:ext cx="4723130" cy="29519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1CA906F6-D528-7E4B-9F59-254A16A30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70" y="3238501"/>
            <a:ext cx="4723131" cy="295195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067AB168-65F8-F54D-8654-A00BECE2E716}"/>
              </a:ext>
            </a:extLst>
          </p:cNvPr>
          <p:cNvSpPr txBox="1"/>
          <p:nvPr/>
        </p:nvSpPr>
        <p:spPr>
          <a:xfrm>
            <a:off x="577412" y="3995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2017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3E2C1726-397E-A84C-8EF2-170D9805EF04}"/>
              </a:ext>
            </a:extLst>
          </p:cNvPr>
          <p:cNvSpPr txBox="1"/>
          <p:nvPr/>
        </p:nvSpPr>
        <p:spPr>
          <a:xfrm>
            <a:off x="11225525" y="3995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2016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C4ADD0B6-CD92-AE43-88CC-9FDDA4EE27F6}"/>
              </a:ext>
            </a:extLst>
          </p:cNvPr>
          <p:cNvSpPr txBox="1"/>
          <p:nvPr/>
        </p:nvSpPr>
        <p:spPr>
          <a:xfrm>
            <a:off x="577412" y="3429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2015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27A43D62-12BA-AE4D-807A-8F1FC33AF8A0}"/>
              </a:ext>
            </a:extLst>
          </p:cNvPr>
          <p:cNvSpPr txBox="1"/>
          <p:nvPr/>
        </p:nvSpPr>
        <p:spPr>
          <a:xfrm>
            <a:off x="3777897" y="6386792"/>
            <a:ext cx="463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図２　国別マラリアによる死亡者数</a:t>
            </a:r>
            <a:r>
              <a:rPr kumimoji="1" lang="en-US" altLang="ja-JP" dirty="0"/>
              <a:t> </a:t>
            </a:r>
            <a:r>
              <a:rPr kumimoji="1" lang="ja-JP" altLang="en-US"/>
              <a:t>の推移</a:t>
            </a:r>
          </a:p>
        </p:txBody>
      </p:sp>
    </p:spTree>
    <p:extLst>
      <p:ext uri="{BB962C8B-B14F-4D97-AF65-F5344CB8AC3E}">
        <p14:creationId xmlns:p14="http://schemas.microsoft.com/office/powerpoint/2010/main" val="6968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ジオチャート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ja-JP" altLang="en-US"/>
              <a:t>地図上にデータをマッピング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地域特性が見やすい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推移が見にくい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740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309</TotalTime>
  <Words>253</Words>
  <Application>Microsoft Office PowerPoint</Application>
  <PresentationFormat>ワイド画面</PresentationFormat>
  <Paragraphs>66</Paragraphs>
  <Slides>11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游ゴシック</vt:lpstr>
      <vt:lpstr>游ゴシック Light</vt:lpstr>
      <vt:lpstr>Arial</vt:lpstr>
      <vt:lpstr>Calibri</vt:lpstr>
      <vt:lpstr>Office テーマ</vt:lpstr>
      <vt:lpstr>統計データの可視化</vt:lpstr>
      <vt:lpstr>目次</vt:lpstr>
      <vt:lpstr>背景</vt:lpstr>
      <vt:lpstr>目的</vt:lpstr>
      <vt:lpstr>比較した可視化ツール</vt:lpstr>
      <vt:lpstr>折れ線グラフ</vt:lpstr>
      <vt:lpstr>ジオチャート</vt:lpstr>
      <vt:lpstr>PowerPoint プレゼンテーション</vt:lpstr>
      <vt:lpstr>ジオチャート</vt:lpstr>
      <vt:lpstr>バブルチャート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g17936na</dc:creator>
  <cp:lastModifiedBy>中島 愛華</cp:lastModifiedBy>
  <cp:revision>22</cp:revision>
  <dcterms:created xsi:type="dcterms:W3CDTF">2019-10-16T04:54:55Z</dcterms:created>
  <dcterms:modified xsi:type="dcterms:W3CDTF">2019-10-30T08:30:54Z</dcterms:modified>
</cp:coreProperties>
</file>