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62" r:id="rId6"/>
    <p:sldId id="264" r:id="rId7"/>
    <p:sldId id="263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目的・背景</a:t>
            </a:r>
            <a:endParaRPr kumimoji="1" lang="en-US" altLang="ja-JP" dirty="0" smtClean="0"/>
          </a:p>
          <a:p>
            <a:r>
              <a:rPr lang="ja-JP" altLang="en-US" dirty="0"/>
              <a:t>可視化</a:t>
            </a:r>
            <a:r>
              <a:rPr lang="ja-JP" altLang="en-US" dirty="0" smtClean="0"/>
              <a:t>の具体例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目的・背景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統計</a:t>
            </a:r>
            <a:r>
              <a:rPr lang="ja-JP" altLang="en-US" dirty="0"/>
              <a:t>データ</a:t>
            </a:r>
            <a:r>
              <a:rPr lang="ja-JP" altLang="en-US" dirty="0" smtClean="0"/>
              <a:t>から世界情勢を理解するために、わかりやすい可視化の方法は何か？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 smtClean="0"/>
              <a:t>いくつかの</a:t>
            </a:r>
            <a:r>
              <a:rPr lang="ja-JP" altLang="en-US" dirty="0" smtClean="0"/>
              <a:t>データ可視化ツールの特徴を比較する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可視化の具体例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の</a:t>
            </a:r>
            <a:r>
              <a:rPr lang="en-US" altLang="ja-JP" dirty="0"/>
              <a:t>matplotlib</a:t>
            </a:r>
            <a:r>
              <a:rPr lang="ja-JP" altLang="en-US" dirty="0"/>
              <a:t>のグラフ（折れ線、</a:t>
            </a:r>
            <a:r>
              <a:rPr lang="ja-JP" altLang="en-US" dirty="0" smtClean="0"/>
              <a:t>棒グラフ）</a:t>
            </a:r>
            <a:endParaRPr lang="en-US" altLang="ja-JP" dirty="0"/>
          </a:p>
          <a:p>
            <a:r>
              <a:rPr lang="en-US" altLang="ja-JP" dirty="0"/>
              <a:t>Google </a:t>
            </a:r>
            <a:r>
              <a:rPr lang="en-US" altLang="ja-JP" dirty="0" smtClean="0"/>
              <a:t>Chart</a:t>
            </a:r>
            <a:r>
              <a:rPr lang="ja-JP" altLang="en-US" dirty="0" smtClean="0"/>
              <a:t>のジオチャート、</a:t>
            </a:r>
            <a:r>
              <a:rPr lang="ja-JP" altLang="en-US" dirty="0" smtClean="0"/>
              <a:t>バブルチャート</a:t>
            </a:r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使用</a:t>
            </a:r>
            <a:r>
              <a:rPr lang="ja-JP" altLang="en-US" dirty="0" smtClean="0"/>
              <a:t>する統計データ：</a:t>
            </a:r>
            <a:endParaRPr lang="en-US" altLang="ja-JP" dirty="0"/>
          </a:p>
          <a:p>
            <a:r>
              <a:rPr lang="ja-JP" altLang="en-US" dirty="0" smtClean="0"/>
              <a:t>国別</a:t>
            </a:r>
            <a:r>
              <a:rPr lang="en-US" altLang="ja-JP" dirty="0" smtClean="0"/>
              <a:t>HIV/AIDS</a:t>
            </a:r>
            <a:r>
              <a:rPr lang="ja-JP" altLang="en-US" dirty="0" smtClean="0"/>
              <a:t>による年間死亡者数</a:t>
            </a:r>
            <a:endParaRPr lang="en-US" altLang="ja-JP" dirty="0" smtClean="0"/>
          </a:p>
          <a:p>
            <a:r>
              <a:rPr lang="ja-JP" altLang="en-US" dirty="0" smtClean="0"/>
              <a:t>国別人口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折れ線グラフ、棒グラフ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18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ジオチャート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smtClean="0"/>
          </a:p>
          <a:p>
            <a:r>
              <a:rPr lang="en-US" altLang="ja-JP" dirty="0" smtClean="0"/>
              <a:t>Google Map API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ジオ</a:t>
            </a:r>
            <a:r>
              <a:rPr lang="ja-JP" altLang="en-US" dirty="0"/>
              <a:t>チャート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72" y="1375248"/>
            <a:ext cx="6921255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テキスト ボックス 4"/>
          <p:cNvSpPr txBox="1"/>
          <p:nvPr/>
        </p:nvSpPr>
        <p:spPr>
          <a:xfrm>
            <a:off x="3567751" y="6098865"/>
            <a:ext cx="50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図１　</a:t>
            </a:r>
            <a:r>
              <a:rPr kumimoji="1" lang="en-US" altLang="ja-JP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</a:t>
            </a:r>
            <a:r>
              <a: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年の国別</a:t>
            </a:r>
            <a:r>
              <a:rPr kumimoji="1" lang="en-US" altLang="ja-JP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HIV/AIDS</a:t>
            </a:r>
            <a:r>
              <a: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による死亡者数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39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F584A2C-E669-CE44-A264-10CEF60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C3A0BD-2AA3-F149-90C2-DFBDD1F2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可視化の方法をそれぞれ比較</a:t>
            </a:r>
          </a:p>
        </p:txBody>
      </p:sp>
    </p:spTree>
    <p:extLst>
      <p:ext uri="{BB962C8B-B14F-4D97-AF65-F5344CB8AC3E}">
        <p14:creationId xmlns:p14="http://schemas.microsoft.com/office/powerpoint/2010/main" val="147363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100</Words>
  <Application>Microsoft Office PowerPoint</Application>
  <PresentationFormat>ワイド画面</PresentationFormat>
  <Paragraphs>25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目的・背景</vt:lpstr>
      <vt:lpstr>可視化の具体例</vt:lpstr>
      <vt:lpstr>折れ線グラフ、棒グラフ</vt:lpstr>
      <vt:lpstr>ジオチャート</vt:lpstr>
      <vt:lpstr>ジオチャート</vt:lpstr>
      <vt:lpstr>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9</cp:revision>
  <dcterms:created xsi:type="dcterms:W3CDTF">2019-10-16T04:54:55Z</dcterms:created>
  <dcterms:modified xsi:type="dcterms:W3CDTF">2019-10-30T03:44:45Z</dcterms:modified>
</cp:coreProperties>
</file>