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6" autoAdjust="0"/>
    <p:restoredTop sz="94660"/>
  </p:normalViewPr>
  <p:slideViewPr>
    <p:cSldViewPr snapToGrid="0">
      <p:cViewPr>
        <p:scale>
          <a:sx n="96" d="100"/>
          <a:sy n="96" d="100"/>
        </p:scale>
        <p:origin x="278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3944-722D-412C-B68A-CD121BA8A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41CF6-E25B-4BBE-9CEA-C102A787D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E8D3-8076-466C-9C93-57C49470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824-7857-4CB4-AC9E-47417BF425D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BBA4A-C0D4-480B-B868-22FE09A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772C-7406-4B35-9AE9-3F314640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2B82-CEE0-48E5-ABAA-84346E79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4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7A73-5616-4E78-9ACF-FCAA5446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6F75C-1ED0-4971-B6FA-04E657096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B0E8-B27D-47B5-997E-253BFCF9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824-7857-4CB4-AC9E-47417BF425D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8E3D-7FE0-429D-A99E-7867A0A2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0BDED-1C4C-412B-AC5C-2EEAE796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2B82-CEE0-48E5-ABAA-84346E79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81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71B48-5682-4850-B5CC-761E52793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88A58-1FBB-4EF1-8378-1B760DD53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F2A43-F471-455A-9268-88DFB71B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824-7857-4CB4-AC9E-47417BF425D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4B1F-9B1A-4BF6-BBDF-C8401C41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7869-3A7B-45D2-9961-0301F6FA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2B82-CEE0-48E5-ABAA-84346E79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57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BBDB-C6D4-48F3-AB52-026531AB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2A37-C92D-47AD-9810-D29E45C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3F45-2E86-4EFB-BD6E-FF16725C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824-7857-4CB4-AC9E-47417BF425D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CD32-00E5-4B3B-8198-C3A1B55A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53A9-9AC1-45A7-A202-FB08E603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2B82-CEE0-48E5-ABAA-84346E79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55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CAD6-B6EE-4B37-B992-BF9C22F9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8D28-001F-4F9F-8A4C-30194D92F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6EF34-7A14-4BCA-BE22-3D22555A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824-7857-4CB4-AC9E-47417BF425D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0AC0C-C22A-41C5-9BAB-3D628048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0D1F4-25ED-4F18-8A22-F293C027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2B82-CEE0-48E5-ABAA-84346E79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7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5045-B06A-4031-8CCA-2A5E665A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F63B-2882-4C5B-AFE1-86D472A21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5D2A4-06C9-40CE-BB14-15FCD73D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72407-D477-407B-88CF-D2B22A40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824-7857-4CB4-AC9E-47417BF425D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35044-B20D-48E1-AED2-C7FFFA28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965A0-CFBD-4704-A51C-38D44ECD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2B82-CEE0-48E5-ABAA-84346E79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69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9BAC-6C03-440E-8ED1-F5434CC3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EE1A-4070-41ED-A061-C6B0B37E1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C08B2-731F-4E80-A582-E3EADC856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4CCE4-48E9-499D-9099-469D3A84F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E4710-F1ED-4C5D-9050-4E0F612D2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AF472-8D8C-43C5-B1AF-B515B3C9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824-7857-4CB4-AC9E-47417BF425D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848CA-605C-4146-A99D-DC954841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14A54-6EE7-402C-83D5-2927E2E5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2B82-CEE0-48E5-ABAA-84346E79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72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905C-DE55-4429-9DED-3B938DFB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7E0A2-B3EA-474B-900D-11CED86A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824-7857-4CB4-AC9E-47417BF425D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68570-1DC9-4083-8E7A-73E30698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A4F31-2A83-43B6-9B11-B560620B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2B82-CEE0-48E5-ABAA-84346E79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50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1654B-1A69-4551-91F3-83BD2511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824-7857-4CB4-AC9E-47417BF425D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F2852-C076-4C17-985A-6C86377F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9BF20-5DE5-4D44-965F-46ABA73A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2B82-CEE0-48E5-ABAA-84346E79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75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2295-9AD7-49BE-B881-383773C3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D2C3-6167-4835-A2B9-22ED1FAC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1F211-B90F-4726-A504-380F4B797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D3055-8073-42EE-B4FF-6E50217D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824-7857-4CB4-AC9E-47417BF425D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96671-6A4C-4CAB-A65B-7BD1FBBE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FE32A-2681-49AD-8405-1719213D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2B82-CEE0-48E5-ABAA-84346E79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5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729C-29E2-41FF-9890-601C9BEE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99786-EFAB-4893-ACE0-50B942BA2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1C267-86FA-4703-A5E8-9B453000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65265-C8D3-46E3-BCD8-80C85AE7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824-7857-4CB4-AC9E-47417BF425D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A0EBC-49FC-480A-979B-08830EAB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D29AD-41A2-441E-AC4F-1BF6DE8B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2B82-CEE0-48E5-ABAA-84346E79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88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62176-D044-4358-9188-DCC833CA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D1FE-C9AE-41F9-88F8-BF7A3A21E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8AB8C-1743-4D4A-8510-F6DDCEDF3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7824-7857-4CB4-AC9E-47417BF425D2}" type="datetimeFigureOut">
              <a:rPr lang="en-GB" smtClean="0"/>
              <a:t>09/02/2022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AC116-021B-4135-8559-F2F1574DB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8E950-7F68-4DA6-BA97-6FA480E16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2B82-CEE0-48E5-ABAA-84346E79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42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A7822B-D8EC-4C31-BC0B-3134AF02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" y="1219199"/>
            <a:ext cx="12165763" cy="42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A7822B-D8EC-4C31-BC0B-3134AF02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" y="1219199"/>
            <a:ext cx="12165763" cy="42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6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A7822B-D8EC-4C31-BC0B-3134AF02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" y="1219199"/>
            <a:ext cx="12165763" cy="42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3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A7822B-D8EC-4C31-BC0B-3134AF02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" y="1231152"/>
            <a:ext cx="12165763" cy="429985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103197-D6D3-44C6-A686-0683D5728056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10423358" y="2728452"/>
            <a:ext cx="401958" cy="977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2E6D05-522C-4EC7-9049-EC0641A79C78}"/>
              </a:ext>
            </a:extLst>
          </p:cNvPr>
          <p:cNvCxnSpPr>
            <a:cxnSpLocks/>
          </p:cNvCxnSpPr>
          <p:nvPr/>
        </p:nvCxnSpPr>
        <p:spPr>
          <a:xfrm flipH="1">
            <a:off x="10423358" y="2998788"/>
            <a:ext cx="401958" cy="1428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2FCE95-3FAC-431A-A34A-06743CDCB584}"/>
              </a:ext>
            </a:extLst>
          </p:cNvPr>
          <p:cNvCxnSpPr>
            <a:cxnSpLocks/>
          </p:cNvCxnSpPr>
          <p:nvPr/>
        </p:nvCxnSpPr>
        <p:spPr>
          <a:xfrm flipH="1">
            <a:off x="10423358" y="3232482"/>
            <a:ext cx="401958" cy="1800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7A754B8-871D-4DDA-9BF5-A08A2727BCD4}"/>
              </a:ext>
            </a:extLst>
          </p:cNvPr>
          <p:cNvSpPr/>
          <p:nvPr/>
        </p:nvSpPr>
        <p:spPr>
          <a:xfrm>
            <a:off x="10307053" y="3344779"/>
            <a:ext cx="116305" cy="72189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A0E4E56-6B08-4697-A0F4-27ACAFE965B8}"/>
              </a:ext>
            </a:extLst>
          </p:cNvPr>
          <p:cNvSpPr/>
          <p:nvPr/>
        </p:nvSpPr>
        <p:spPr>
          <a:xfrm>
            <a:off x="10307053" y="4066674"/>
            <a:ext cx="116305" cy="72189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E4E3919-EC6F-4F50-9FD4-F389B2F59DEF}"/>
              </a:ext>
            </a:extLst>
          </p:cNvPr>
          <p:cNvSpPr/>
          <p:nvPr/>
        </p:nvSpPr>
        <p:spPr>
          <a:xfrm>
            <a:off x="10307053" y="4788569"/>
            <a:ext cx="116305" cy="469231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73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A7822B-D8EC-4C31-BC0B-3134AF02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" y="1231152"/>
            <a:ext cx="12165763" cy="429985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103197-D6D3-44C6-A686-0683D5728056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10423358" y="2728452"/>
            <a:ext cx="401958" cy="977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2E6D05-522C-4EC7-9049-EC0641A79C78}"/>
              </a:ext>
            </a:extLst>
          </p:cNvPr>
          <p:cNvCxnSpPr>
            <a:cxnSpLocks/>
          </p:cNvCxnSpPr>
          <p:nvPr/>
        </p:nvCxnSpPr>
        <p:spPr>
          <a:xfrm flipH="1">
            <a:off x="10423358" y="2998788"/>
            <a:ext cx="401958" cy="1428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2FCE95-3FAC-431A-A34A-06743CDCB584}"/>
              </a:ext>
            </a:extLst>
          </p:cNvPr>
          <p:cNvCxnSpPr>
            <a:cxnSpLocks/>
          </p:cNvCxnSpPr>
          <p:nvPr/>
        </p:nvCxnSpPr>
        <p:spPr>
          <a:xfrm flipH="1">
            <a:off x="10423358" y="3232482"/>
            <a:ext cx="401958" cy="1800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7A754B8-871D-4DDA-9BF5-A08A2727BCD4}"/>
              </a:ext>
            </a:extLst>
          </p:cNvPr>
          <p:cNvSpPr/>
          <p:nvPr/>
        </p:nvSpPr>
        <p:spPr>
          <a:xfrm>
            <a:off x="10307053" y="3344779"/>
            <a:ext cx="116305" cy="72189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A0E4E56-6B08-4697-A0F4-27ACAFE965B8}"/>
              </a:ext>
            </a:extLst>
          </p:cNvPr>
          <p:cNvSpPr/>
          <p:nvPr/>
        </p:nvSpPr>
        <p:spPr>
          <a:xfrm>
            <a:off x="10307053" y="4066674"/>
            <a:ext cx="116305" cy="72189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E4E3919-EC6F-4F50-9FD4-F389B2F59DEF}"/>
              </a:ext>
            </a:extLst>
          </p:cNvPr>
          <p:cNvSpPr/>
          <p:nvPr/>
        </p:nvSpPr>
        <p:spPr>
          <a:xfrm>
            <a:off x="10307053" y="4788569"/>
            <a:ext cx="116305" cy="469231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134F536-4E10-4BC1-B867-26C2C6B68776}"/>
              </a:ext>
            </a:extLst>
          </p:cNvPr>
          <p:cNvSpPr/>
          <p:nvPr/>
        </p:nvSpPr>
        <p:spPr>
          <a:xfrm>
            <a:off x="11337758" y="3344779"/>
            <a:ext cx="96253" cy="72189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EF26A46-4C56-4AE9-A3DD-415E2DC9FFA4}"/>
              </a:ext>
            </a:extLst>
          </p:cNvPr>
          <p:cNvSpPr/>
          <p:nvPr/>
        </p:nvSpPr>
        <p:spPr>
          <a:xfrm>
            <a:off x="11337758" y="4066674"/>
            <a:ext cx="96253" cy="72189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C139C12A-E1E6-4744-B49C-65A4F74FB164}"/>
              </a:ext>
            </a:extLst>
          </p:cNvPr>
          <p:cNvSpPr/>
          <p:nvPr/>
        </p:nvSpPr>
        <p:spPr>
          <a:xfrm>
            <a:off x="11337758" y="4788569"/>
            <a:ext cx="96253" cy="469231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3D01AC-7BA1-4E00-B6EE-FF118CD0A86E}"/>
              </a:ext>
            </a:extLst>
          </p:cNvPr>
          <p:cNvSpPr/>
          <p:nvPr/>
        </p:nvSpPr>
        <p:spPr>
          <a:xfrm>
            <a:off x="11434011" y="3372853"/>
            <a:ext cx="512442" cy="168442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11CBE-BF7F-4B55-8D8A-C695392E42E2}"/>
              </a:ext>
            </a:extLst>
          </p:cNvPr>
          <p:cNvSpPr/>
          <p:nvPr/>
        </p:nvSpPr>
        <p:spPr>
          <a:xfrm>
            <a:off x="11434011" y="4106779"/>
            <a:ext cx="512442" cy="168442"/>
          </a:xfrm>
          <a:prstGeom prst="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F823BF-440F-431A-815C-4DFE71CC2E8D}"/>
              </a:ext>
            </a:extLst>
          </p:cNvPr>
          <p:cNvSpPr/>
          <p:nvPr/>
        </p:nvSpPr>
        <p:spPr>
          <a:xfrm>
            <a:off x="11434011" y="5085347"/>
            <a:ext cx="512442" cy="168442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B4E78-497D-4E8D-AB76-ABBA8D20E87F}"/>
              </a:ext>
            </a:extLst>
          </p:cNvPr>
          <p:cNvSpPr/>
          <p:nvPr/>
        </p:nvSpPr>
        <p:spPr>
          <a:xfrm>
            <a:off x="1512420" y="3372853"/>
            <a:ext cx="1304521" cy="189917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9C55F1-765C-4614-8636-C6435B4C6F1E}"/>
              </a:ext>
            </a:extLst>
          </p:cNvPr>
          <p:cNvSpPr/>
          <p:nvPr/>
        </p:nvSpPr>
        <p:spPr>
          <a:xfrm>
            <a:off x="1512421" y="4100052"/>
            <a:ext cx="1356140" cy="189917"/>
          </a:xfrm>
          <a:prstGeom prst="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B68D61-D72E-4817-AA5B-13FCB1595BE3}"/>
              </a:ext>
            </a:extLst>
          </p:cNvPr>
          <p:cNvSpPr/>
          <p:nvPr/>
        </p:nvSpPr>
        <p:spPr>
          <a:xfrm>
            <a:off x="1512420" y="5078620"/>
            <a:ext cx="1230779" cy="189917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CE14903-200E-46F9-AF47-7A418EAA1AF0}"/>
              </a:ext>
            </a:extLst>
          </p:cNvPr>
          <p:cNvSpPr/>
          <p:nvPr/>
        </p:nvSpPr>
        <p:spPr>
          <a:xfrm>
            <a:off x="11347304" y="1937055"/>
            <a:ext cx="512442" cy="387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53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A7822B-D8EC-4C31-BC0B-3134AF02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" y="1231152"/>
            <a:ext cx="12165763" cy="4299857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2134F536-4E10-4BC1-B867-26C2C6B68776}"/>
              </a:ext>
            </a:extLst>
          </p:cNvPr>
          <p:cNvSpPr/>
          <p:nvPr/>
        </p:nvSpPr>
        <p:spPr>
          <a:xfrm>
            <a:off x="11337758" y="3344779"/>
            <a:ext cx="96253" cy="72189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EF26A46-4C56-4AE9-A3DD-415E2DC9FFA4}"/>
              </a:ext>
            </a:extLst>
          </p:cNvPr>
          <p:cNvSpPr/>
          <p:nvPr/>
        </p:nvSpPr>
        <p:spPr>
          <a:xfrm>
            <a:off x="11337758" y="4066674"/>
            <a:ext cx="96253" cy="72189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C139C12A-E1E6-4744-B49C-65A4F74FB164}"/>
              </a:ext>
            </a:extLst>
          </p:cNvPr>
          <p:cNvSpPr/>
          <p:nvPr/>
        </p:nvSpPr>
        <p:spPr>
          <a:xfrm>
            <a:off x="11337758" y="4788569"/>
            <a:ext cx="96253" cy="469231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3D01AC-7BA1-4E00-B6EE-FF118CD0A86E}"/>
              </a:ext>
            </a:extLst>
          </p:cNvPr>
          <p:cNvSpPr/>
          <p:nvPr/>
        </p:nvSpPr>
        <p:spPr>
          <a:xfrm>
            <a:off x="11434011" y="3372853"/>
            <a:ext cx="512442" cy="168442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11CBE-BF7F-4B55-8D8A-C695392E42E2}"/>
              </a:ext>
            </a:extLst>
          </p:cNvPr>
          <p:cNvSpPr/>
          <p:nvPr/>
        </p:nvSpPr>
        <p:spPr>
          <a:xfrm>
            <a:off x="11434011" y="4106779"/>
            <a:ext cx="512442" cy="168442"/>
          </a:xfrm>
          <a:prstGeom prst="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F823BF-440F-431A-815C-4DFE71CC2E8D}"/>
              </a:ext>
            </a:extLst>
          </p:cNvPr>
          <p:cNvSpPr/>
          <p:nvPr/>
        </p:nvSpPr>
        <p:spPr>
          <a:xfrm>
            <a:off x="11434011" y="5085347"/>
            <a:ext cx="512442" cy="168442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B4E78-497D-4E8D-AB76-ABBA8D20E87F}"/>
              </a:ext>
            </a:extLst>
          </p:cNvPr>
          <p:cNvSpPr/>
          <p:nvPr/>
        </p:nvSpPr>
        <p:spPr>
          <a:xfrm>
            <a:off x="1512420" y="3372853"/>
            <a:ext cx="1304521" cy="189917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9C55F1-765C-4614-8636-C6435B4C6F1E}"/>
              </a:ext>
            </a:extLst>
          </p:cNvPr>
          <p:cNvSpPr/>
          <p:nvPr/>
        </p:nvSpPr>
        <p:spPr>
          <a:xfrm>
            <a:off x="1512421" y="4100052"/>
            <a:ext cx="1356140" cy="189917"/>
          </a:xfrm>
          <a:prstGeom prst="rect">
            <a:avLst/>
          </a:prstGeom>
          <a:solidFill>
            <a:schemeClr val="accent2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B68D61-D72E-4817-AA5B-13FCB1595BE3}"/>
              </a:ext>
            </a:extLst>
          </p:cNvPr>
          <p:cNvSpPr/>
          <p:nvPr/>
        </p:nvSpPr>
        <p:spPr>
          <a:xfrm>
            <a:off x="1512420" y="5078620"/>
            <a:ext cx="1230779" cy="189917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C8BEF-5A72-4F61-98A1-C96FCFAB30CA}"/>
              </a:ext>
            </a:extLst>
          </p:cNvPr>
          <p:cNvSpPr/>
          <p:nvPr/>
        </p:nvSpPr>
        <p:spPr>
          <a:xfrm>
            <a:off x="10842796" y="4058858"/>
            <a:ext cx="404683" cy="26442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7EBE92-D75E-4FD8-8ABA-9608D78A4972}"/>
              </a:ext>
            </a:extLst>
          </p:cNvPr>
          <p:cNvSpPr/>
          <p:nvPr/>
        </p:nvSpPr>
        <p:spPr>
          <a:xfrm>
            <a:off x="10816893" y="5057991"/>
            <a:ext cx="430586" cy="233947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F87FC1F7-D08A-420D-A676-B9AB5520CB6D}"/>
              </a:ext>
            </a:extLst>
          </p:cNvPr>
          <p:cNvSpPr/>
          <p:nvPr/>
        </p:nvSpPr>
        <p:spPr>
          <a:xfrm>
            <a:off x="10781327" y="3210167"/>
            <a:ext cx="539261" cy="524349"/>
          </a:xfrm>
          <a:prstGeom prst="irregularSeal1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5CDAC57-3C3F-4756-B7B4-E1217F099CBB}"/>
              </a:ext>
            </a:extLst>
          </p:cNvPr>
          <p:cNvSpPr/>
          <p:nvPr/>
        </p:nvSpPr>
        <p:spPr>
          <a:xfrm>
            <a:off x="10611806" y="1937055"/>
            <a:ext cx="512442" cy="387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1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Rexstad</dc:creator>
  <cp:lastModifiedBy>Eric Rexstad</cp:lastModifiedBy>
  <cp:revision>1</cp:revision>
  <dcterms:created xsi:type="dcterms:W3CDTF">2022-02-09T10:24:09Z</dcterms:created>
  <dcterms:modified xsi:type="dcterms:W3CDTF">2022-02-09T11:12:36Z</dcterms:modified>
</cp:coreProperties>
</file>