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01" autoAdjust="0"/>
    <p:restoredTop sz="96310" autoAdjust="0"/>
  </p:normalViewPr>
  <p:slideViewPr>
    <p:cSldViewPr snapToGrid="0">
      <p:cViewPr varScale="1">
        <p:scale>
          <a:sx n="71" d="100"/>
          <a:sy n="71" d="100"/>
        </p:scale>
        <p:origin x="28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4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4F8294-0CB7-4F5A-A19B-EF681AF2B73B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918689-2587-49DD-95FB-CA921B141F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50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909ED8-2077-43C9-8C45-8FC404E5D48F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FB15FDC-4CE9-40E4-AEBB-C8AFDA059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38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5FDC-4CE9-40E4-AEBB-C8AFDA05903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70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15FDC-4CE9-40E4-AEBB-C8AFDA0590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87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287338"/>
            <a:ext cx="9144000" cy="360362"/>
          </a:xfrm>
          <a:blipFill>
            <a:blip r:embed="rId2"/>
            <a:tile tx="0" ty="0" sx="100000" sy="100000" flip="none" algn="tl"/>
          </a:blip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dirty="0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67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1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88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42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34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99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5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1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81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0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49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8BCF-3E09-43CE-BC06-F855C24C19A1}" type="datetimeFigureOut">
              <a:rPr lang="he-IL" smtClean="0"/>
              <a:t>ב'/אדר/תשפ"א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55CF-F310-4A61-9A29-6153F61F49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263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927069" y="3030758"/>
            <a:ext cx="2286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605390" y="4941592"/>
            <a:ext cx="9293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Player 1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6737069" y="3030758"/>
            <a:ext cx="22860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060784" y="2116358"/>
            <a:ext cx="26861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Who is playing Dig to Live?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7396340" y="4941592"/>
            <a:ext cx="92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he-IL" dirty="0"/>
          </a:p>
        </p:txBody>
      </p:sp>
      <p:pic>
        <p:nvPicPr>
          <p:cNvPr id="10" name="תמונה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46" y="2951935"/>
            <a:ext cx="1377473" cy="1564723"/>
          </a:xfrm>
          <a:prstGeom prst="rect">
            <a:avLst/>
          </a:prstGeom>
        </p:spPr>
      </p:pic>
      <p:pic>
        <p:nvPicPr>
          <p:cNvPr id="11" name="תמונה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27" y="3087005"/>
            <a:ext cx="1478484" cy="1478484"/>
          </a:xfrm>
          <a:prstGeom prst="rect">
            <a:avLst/>
          </a:prstGeom>
        </p:spPr>
      </p:pic>
      <p:sp>
        <p:nvSpPr>
          <p:cNvPr id="16" name="כותרת משנה 1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3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Base screen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1,548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9" name="אליפסה 8">
            <a:hlinkClick r:id="rId3" action="ppaction://hlinksldjump"/>
          </p:cNvPr>
          <p:cNvSpPr/>
          <p:nvPr/>
        </p:nvSpPr>
        <p:spPr>
          <a:xfrm>
            <a:off x="1134319" y="3923817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Take off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8719685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5.5-6.5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8719685" y="1797009"/>
            <a:ext cx="18604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setup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03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Orbit screen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1058789" y="3914071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r>
              <a:rPr lang="he-IL" dirty="0" err="1" smtClean="0"/>
              <a:t>etup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10.50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1191322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he-IL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9858" y="2859763"/>
            <a:ext cx="9635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Setup at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8719685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5.5-6.5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8719685" y="1797009"/>
            <a:ext cx="18604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setup</a:t>
            </a:r>
            <a:endParaRPr lang="he-IL" dirty="0"/>
          </a:p>
        </p:txBody>
      </p:sp>
      <p:pic>
        <p:nvPicPr>
          <p:cNvPr id="19" name="תמונה 1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10" y="3229094"/>
            <a:ext cx="187047" cy="5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setup click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1191322" y="4264300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1430474" y="2874855"/>
            <a:ext cx="12008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Setuped</a:t>
            </a:r>
            <a:r>
              <a:rPr lang="en-US" dirty="0" smtClean="0"/>
              <a:t> at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1191322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4" name="תמונה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10" y="3229094"/>
            <a:ext cx="187047" cy="5555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83674" y="2844375"/>
            <a:ext cx="14611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Auto Abort at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3604786" y="319861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3198614"/>
            <a:ext cx="187047" cy="555585"/>
          </a:xfrm>
          <a:prstGeom prst="rect">
            <a:avLst/>
          </a:prstGeom>
        </p:spPr>
      </p:pic>
      <p:sp>
        <p:nvSpPr>
          <p:cNvPr id="28" name="מלבן 27"/>
          <p:cNvSpPr/>
          <p:nvPr/>
        </p:nvSpPr>
        <p:spPr>
          <a:xfrm>
            <a:off x="8885935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5.5-6.5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8736310" y="1797009"/>
            <a:ext cx="18604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setup</a:t>
            </a:r>
            <a:endParaRPr lang="he-IL" dirty="0"/>
          </a:p>
        </p:txBody>
      </p:sp>
      <p:sp>
        <p:nvSpPr>
          <p:cNvPr id="30" name="מלבן 29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1,537.50</a:t>
            </a:r>
            <a:endParaRPr lang="he-IL" dirty="0"/>
          </a:p>
        </p:txBody>
      </p:sp>
      <p:sp>
        <p:nvSpPr>
          <p:cNvPr id="31" name="מלבן 30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10.25</a:t>
            </a:r>
            <a:endParaRPr lang="he-IL" dirty="0"/>
          </a:p>
        </p:txBody>
      </p:sp>
      <p:cxnSp>
        <p:nvCxnSpPr>
          <p:cNvPr id="34" name="מחבר מעוקל 33">
            <a:hlinkClick r:id="rId3" action="ppaction://hlinksldjump"/>
          </p:cNvPr>
          <p:cNvCxnSpPr/>
          <p:nvPr/>
        </p:nvCxnSpPr>
        <p:spPr>
          <a:xfrm>
            <a:off x="7473700" y="2753376"/>
            <a:ext cx="1412235" cy="551329"/>
          </a:xfrm>
          <a:prstGeom prst="curvedConnector3">
            <a:avLst>
              <a:gd name="adj1" fmla="val 404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energy star size changed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1,537.75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1191322" y="4264300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1363412" y="2859762"/>
            <a:ext cx="9694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Move to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1191322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4" name="תמונה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10" y="3229094"/>
            <a:ext cx="187047" cy="5555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83674" y="2844375"/>
            <a:ext cx="14611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Auto Abort at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3604786" y="319861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3198614"/>
            <a:ext cx="187047" cy="555585"/>
          </a:xfrm>
          <a:prstGeom prst="rect">
            <a:avLst/>
          </a:prstGeom>
        </p:spPr>
      </p:pic>
      <p:sp>
        <p:nvSpPr>
          <p:cNvPr id="28" name="מלבן 27"/>
          <p:cNvSpPr/>
          <p:nvPr/>
        </p:nvSpPr>
        <p:spPr>
          <a:xfrm>
            <a:off x="8885935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6.0-7.0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8736310" y="1797009"/>
            <a:ext cx="18604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setup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3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move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1,537.75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1191322" y="4264300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1387433" y="2826062"/>
            <a:ext cx="9694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Move to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1191322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4" name="תמונה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10" y="3229094"/>
            <a:ext cx="187047" cy="5555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83674" y="2844375"/>
            <a:ext cx="14611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Auto Abort at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3604786" y="319861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7.5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3198614"/>
            <a:ext cx="187047" cy="555585"/>
          </a:xfrm>
          <a:prstGeom prst="rect">
            <a:avLst/>
          </a:prstGeom>
        </p:spPr>
      </p:pic>
      <p:sp>
        <p:nvSpPr>
          <p:cNvPr id="28" name="מלבן 27"/>
          <p:cNvSpPr/>
          <p:nvPr/>
        </p:nvSpPr>
        <p:spPr>
          <a:xfrm>
            <a:off x="8885935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6.0-7.0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8736310" y="1797009"/>
            <a:ext cx="18604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setup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01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 smtClean="0"/>
              <a:t>Setup screen after auto abort reset</a:t>
            </a:r>
            <a:endParaRPr lang="he-IL" dirty="0"/>
          </a:p>
        </p:txBody>
      </p:sp>
      <p:sp>
        <p:nvSpPr>
          <p:cNvPr id="3" name="מלבן 2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1,537.75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5" name="אליפסה 4"/>
          <p:cNvSpPr/>
          <p:nvPr/>
        </p:nvSpPr>
        <p:spPr>
          <a:xfrm>
            <a:off x="1191322" y="4264300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Abort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9.25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1387433" y="2826062"/>
            <a:ext cx="9694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Move to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1191322" y="322909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5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4" name="תמונה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10" y="3229094"/>
            <a:ext cx="187047" cy="5555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583674" y="2844375"/>
            <a:ext cx="14611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Auto Abort at</a:t>
            </a:r>
            <a:endParaRPr lang="he-IL" dirty="0"/>
          </a:p>
        </p:txBody>
      </p:sp>
      <p:sp>
        <p:nvSpPr>
          <p:cNvPr id="26" name="מלבן 25"/>
          <p:cNvSpPr/>
          <p:nvPr/>
        </p:nvSpPr>
        <p:spPr>
          <a:xfrm>
            <a:off x="3604786" y="3198615"/>
            <a:ext cx="1539433" cy="5555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8</a:t>
            </a:r>
            <a:endParaRPr lang="he-IL" b="1" dirty="0">
              <a:solidFill>
                <a:srgbClr val="7030A0"/>
              </a:solidFill>
            </a:endParaRPr>
          </a:p>
        </p:txBody>
      </p:sp>
      <p:pic>
        <p:nvPicPr>
          <p:cNvPr id="27" name="תמונה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3198614"/>
            <a:ext cx="187047" cy="555585"/>
          </a:xfrm>
          <a:prstGeom prst="rect">
            <a:avLst/>
          </a:prstGeom>
        </p:spPr>
      </p:pic>
      <p:sp>
        <p:nvSpPr>
          <p:cNvPr id="28" name="מלבן 27"/>
          <p:cNvSpPr/>
          <p:nvPr/>
        </p:nvSpPr>
        <p:spPr>
          <a:xfrm>
            <a:off x="8885935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6.0-7.0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8736310" y="1797009"/>
            <a:ext cx="18604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setup</a:t>
            </a:r>
            <a:endParaRPr lang="he-IL" dirty="0"/>
          </a:p>
        </p:txBody>
      </p:sp>
      <p:cxnSp>
        <p:nvCxnSpPr>
          <p:cNvPr id="23" name="מחבר מעוקל 22">
            <a:hlinkClick r:id="rId3" action="ppaction://hlinksldjump"/>
          </p:cNvPr>
          <p:cNvCxnSpPr/>
          <p:nvPr/>
        </p:nvCxnSpPr>
        <p:spPr>
          <a:xfrm>
            <a:off x="7738929" y="3634089"/>
            <a:ext cx="1412235" cy="551329"/>
          </a:xfrm>
          <a:prstGeom prst="curvedConnector3">
            <a:avLst>
              <a:gd name="adj1" fmla="val 404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שנה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Base screen after auto abort (at 8)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879676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1134319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1,546.0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444614" y="1667813"/>
            <a:ext cx="9188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Balance</a:t>
            </a:r>
            <a:endParaRPr lang="he-IL" dirty="0"/>
          </a:p>
        </p:txBody>
      </p:sp>
      <p:sp>
        <p:nvSpPr>
          <p:cNvPr id="9" name="אליפסה 8">
            <a:hlinkClick r:id="rId2" action="ppaction://hlinksldjump"/>
          </p:cNvPr>
          <p:cNvSpPr/>
          <p:nvPr/>
        </p:nvSpPr>
        <p:spPr>
          <a:xfrm>
            <a:off x="1134319" y="3923817"/>
            <a:ext cx="1932972" cy="9028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Take off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3578797" y="2037145"/>
            <a:ext cx="1539433" cy="55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3668743" y="1657297"/>
            <a:ext cx="1359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Level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2730755" y="1169089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Ship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6634082" y="1667813"/>
            <a:ext cx="4977114" cy="461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6824591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5.2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7362340" y="1797009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Size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8643134" y="1169089"/>
            <a:ext cx="1247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Energy Star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8719685" y="2166341"/>
            <a:ext cx="1620456" cy="659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4.7-5.7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8719685" y="1797009"/>
            <a:ext cx="18604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DisAllowed</a:t>
            </a:r>
            <a:r>
              <a:rPr lang="en-US" dirty="0" smtClean="0"/>
              <a:t> setup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3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184</Words>
  <Application>Microsoft Office PowerPoint</Application>
  <PresentationFormat>מסך רחב</PresentationFormat>
  <Paragraphs>108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Daniel Hasson</dc:creator>
  <cp:lastModifiedBy>Daniel Hasson</cp:lastModifiedBy>
  <cp:revision>20</cp:revision>
  <dcterms:created xsi:type="dcterms:W3CDTF">2021-02-14T16:26:10Z</dcterms:created>
  <dcterms:modified xsi:type="dcterms:W3CDTF">2021-02-14T19:58:14Z</dcterms:modified>
</cp:coreProperties>
</file>