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01" autoAdjust="0"/>
    <p:restoredTop sz="96310" autoAdjust="0"/>
  </p:normalViewPr>
  <p:slideViewPr>
    <p:cSldViewPr snapToGrid="0">
      <p:cViewPr varScale="1">
        <p:scale>
          <a:sx n="71" d="100"/>
          <a:sy n="71" d="100"/>
        </p:scale>
        <p:origin x="28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4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44F8294-0CB7-4F5A-A19B-EF681AF2B73B}" type="datetimeFigureOut">
              <a:rPr lang="he-IL" smtClean="0"/>
              <a:t>ד'/אדר/תשפ"א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918689-2587-49DD-95FB-CA921B141F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050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909ED8-2077-43C9-8C45-8FC404E5D48F}" type="datetimeFigureOut">
              <a:rPr lang="he-IL" smtClean="0"/>
              <a:t>ד'/אדר/תשפ"א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FB15FDC-4CE9-40E4-AEBB-C8AFDA0590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338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5FDC-4CE9-40E4-AEBB-C8AFDA05903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270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5FDC-4CE9-40E4-AEBB-C8AFDA05903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987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287338"/>
            <a:ext cx="9144000" cy="360362"/>
          </a:xfrm>
          <a:blipFill>
            <a:blip r:embed="rId2"/>
            <a:tile tx="0" ty="0" sx="100000" sy="100000" flip="none" algn="tl"/>
          </a:blip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dirty="0" smtClean="0"/>
              <a:t>לחץ כדי לערוך סגנון כותרת משנה של תבנית בסיס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677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ד'/אדר/תשפ"א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512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ד'/אדר/תשפ"א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988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ד'/אדר/תשפ"א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842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ד'/אדר/תשפ"א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343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ד'/אדר/תשפ"א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199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ד'/אדר/תשפ"א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51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ד'/אדר/תשפ"א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814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ד'/אדר/תשפ"א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81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ד'/אדר/תשפ"א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205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ד'/אדר/תשפ"א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749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8BCF-3E09-43CE-BC06-F855C24C19A1}" type="datetimeFigureOut">
              <a:rPr lang="he-IL" smtClean="0"/>
              <a:t>ד'/אדר/תשפ"א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263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927069" y="3030758"/>
            <a:ext cx="22860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3605390" y="4941592"/>
            <a:ext cx="9293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Player 1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6737069" y="3030758"/>
            <a:ext cx="22860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060784" y="2116358"/>
            <a:ext cx="26861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Who is playing Dig to Live?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7396340" y="4941592"/>
            <a:ext cx="929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Player 2</a:t>
            </a:r>
            <a:endParaRPr lang="he-IL" dirty="0"/>
          </a:p>
        </p:txBody>
      </p:sp>
      <p:pic>
        <p:nvPicPr>
          <p:cNvPr id="10" name="תמונה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446" y="2951935"/>
            <a:ext cx="1377473" cy="1564723"/>
          </a:xfrm>
          <a:prstGeom prst="rect">
            <a:avLst/>
          </a:prstGeom>
        </p:spPr>
      </p:pic>
      <p:pic>
        <p:nvPicPr>
          <p:cNvPr id="11" name="תמונה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827" y="3087005"/>
            <a:ext cx="1478484" cy="1478484"/>
          </a:xfrm>
          <a:prstGeom prst="rect">
            <a:avLst/>
          </a:prstGeom>
        </p:spPr>
      </p:pic>
      <p:sp>
        <p:nvSpPr>
          <p:cNvPr id="16" name="כותרת משנה 1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 screen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3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משנה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Home Base screen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879676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1134319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1,548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1444614" y="1667813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Balance</a:t>
            </a:r>
            <a:endParaRPr lang="he-IL" dirty="0"/>
          </a:p>
        </p:txBody>
      </p:sp>
      <p:sp>
        <p:nvSpPr>
          <p:cNvPr id="9" name="אליפסה 8">
            <a:hlinkClick r:id="rId3" action="ppaction://hlinksldjump"/>
          </p:cNvPr>
          <p:cNvSpPr/>
          <p:nvPr/>
        </p:nvSpPr>
        <p:spPr>
          <a:xfrm>
            <a:off x="1134319" y="3923817"/>
            <a:ext cx="1932972" cy="9028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Take off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3578797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3668743" y="1657297"/>
            <a:ext cx="1359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Level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30755" y="1169089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Ship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6634082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/>
          <p:cNvSpPr/>
          <p:nvPr/>
        </p:nvSpPr>
        <p:spPr>
          <a:xfrm>
            <a:off x="6824591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6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362340" y="1797009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8643134" y="1169089"/>
            <a:ext cx="1247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Star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03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/>
        </p:nvSpPr>
        <p:spPr>
          <a:xfrm>
            <a:off x="6634082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879676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משנה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Orbit screen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1134319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1,537.50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444614" y="1667813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Balance</a:t>
            </a:r>
            <a:endParaRPr lang="he-IL" dirty="0"/>
          </a:p>
        </p:txBody>
      </p:sp>
      <p:sp>
        <p:nvSpPr>
          <p:cNvPr id="5" name="אליפסה 4"/>
          <p:cNvSpPr/>
          <p:nvPr/>
        </p:nvSpPr>
        <p:spPr>
          <a:xfrm>
            <a:off x="2255578" y="3421378"/>
            <a:ext cx="1932972" cy="9028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Position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3578797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10.50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668743" y="1657297"/>
            <a:ext cx="1359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Level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6824591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6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7362340" y="1797009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30755" y="1169089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Ship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8643134" y="1169089"/>
            <a:ext cx="1247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Star</a:t>
            </a:r>
            <a:endParaRPr lang="he-IL" dirty="0"/>
          </a:p>
        </p:txBody>
      </p:sp>
      <p:sp>
        <p:nvSpPr>
          <p:cNvPr id="16" name="מלבן 15"/>
          <p:cNvSpPr/>
          <p:nvPr/>
        </p:nvSpPr>
        <p:spPr>
          <a:xfrm>
            <a:off x="7362340" y="384621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0-0.5</a:t>
            </a:r>
          </a:p>
          <a:p>
            <a:pPr algn="ctr"/>
            <a:r>
              <a:rPr lang="en-US" dirty="0" smtClean="0"/>
              <a:t>9.5-10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7069771" y="3401433"/>
            <a:ext cx="359822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DisAllowed</a:t>
            </a:r>
            <a:r>
              <a:rPr lang="en-US" dirty="0" smtClean="0"/>
              <a:t> </a:t>
            </a:r>
            <a:r>
              <a:rPr lang="en-US" dirty="0" smtClean="0"/>
              <a:t>position event when size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58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742672" y="1702045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6634082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משנה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dirty="0" smtClean="0"/>
              <a:t>Setup screen after </a:t>
            </a:r>
            <a:r>
              <a:rPr lang="en-US" dirty="0" smtClean="0"/>
              <a:t>position click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444614" y="1667813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Balance</a:t>
            </a:r>
            <a:endParaRPr lang="he-IL" dirty="0"/>
          </a:p>
        </p:txBody>
      </p:sp>
      <p:sp>
        <p:nvSpPr>
          <p:cNvPr id="5" name="אליפסה 4"/>
          <p:cNvSpPr/>
          <p:nvPr/>
        </p:nvSpPr>
        <p:spPr>
          <a:xfrm>
            <a:off x="3439156" y="5031958"/>
            <a:ext cx="1932972" cy="9028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Abort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668743" y="1657297"/>
            <a:ext cx="1359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Level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6824591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6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7362340" y="1797009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30755" y="1169089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Ship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8643134" y="1169089"/>
            <a:ext cx="1247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Star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4006284" y="2874855"/>
            <a:ext cx="10589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Return at</a:t>
            </a:r>
            <a:endParaRPr lang="he-IL" dirty="0"/>
          </a:p>
        </p:txBody>
      </p:sp>
      <p:sp>
        <p:nvSpPr>
          <p:cNvPr id="22" name="מלבן 21"/>
          <p:cNvSpPr/>
          <p:nvPr/>
        </p:nvSpPr>
        <p:spPr>
          <a:xfrm>
            <a:off x="3625234" y="3229095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4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24" name="תמונה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22" y="3229094"/>
            <a:ext cx="187047" cy="55558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004046" y="3872831"/>
            <a:ext cx="9568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Abort </a:t>
            </a:r>
            <a:r>
              <a:rPr lang="en-US" dirty="0" smtClean="0"/>
              <a:t>at</a:t>
            </a:r>
            <a:endParaRPr lang="he-IL" dirty="0"/>
          </a:p>
        </p:txBody>
      </p:sp>
      <p:sp>
        <p:nvSpPr>
          <p:cNvPr id="26" name="מלבן 25"/>
          <p:cNvSpPr/>
          <p:nvPr/>
        </p:nvSpPr>
        <p:spPr>
          <a:xfrm>
            <a:off x="3604786" y="4287822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7.5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27" name="תמונה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74" y="4287821"/>
            <a:ext cx="187047" cy="555585"/>
          </a:xfrm>
          <a:prstGeom prst="rect">
            <a:avLst/>
          </a:prstGeom>
        </p:spPr>
      </p:pic>
      <p:sp>
        <p:nvSpPr>
          <p:cNvPr id="28" name="מלבן 27"/>
          <p:cNvSpPr/>
          <p:nvPr/>
        </p:nvSpPr>
        <p:spPr>
          <a:xfrm>
            <a:off x="7791752" y="4685620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5.5-6.5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7019676" y="4251592"/>
            <a:ext cx="41555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DisAllowed</a:t>
            </a:r>
            <a:r>
              <a:rPr lang="en-US" dirty="0" smtClean="0"/>
              <a:t> </a:t>
            </a:r>
            <a:r>
              <a:rPr lang="en-US" dirty="0" smtClean="0"/>
              <a:t>change </a:t>
            </a:r>
            <a:r>
              <a:rPr lang="en-US" dirty="0" smtClean="0"/>
              <a:t>R</a:t>
            </a:r>
            <a:r>
              <a:rPr lang="en-US" dirty="0" smtClean="0"/>
              <a:t>eturn/Abort values to</a:t>
            </a:r>
            <a:endParaRPr lang="he-IL" dirty="0"/>
          </a:p>
        </p:txBody>
      </p:sp>
      <p:sp>
        <p:nvSpPr>
          <p:cNvPr id="30" name="מלבן 29"/>
          <p:cNvSpPr/>
          <p:nvPr/>
        </p:nvSpPr>
        <p:spPr>
          <a:xfrm>
            <a:off x="1134319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1,537.50</a:t>
            </a:r>
            <a:endParaRPr lang="he-IL" dirty="0"/>
          </a:p>
        </p:txBody>
      </p:sp>
      <p:sp>
        <p:nvSpPr>
          <p:cNvPr id="31" name="מלבן 30"/>
          <p:cNvSpPr/>
          <p:nvPr/>
        </p:nvSpPr>
        <p:spPr>
          <a:xfrm>
            <a:off x="3578797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10.25</a:t>
            </a:r>
            <a:endParaRPr lang="he-IL" dirty="0"/>
          </a:p>
        </p:txBody>
      </p:sp>
      <p:cxnSp>
        <p:nvCxnSpPr>
          <p:cNvPr id="34" name="מחבר מעוקל 33">
            <a:hlinkClick r:id="rId3" action="ppaction://hlinksldjump"/>
          </p:cNvPr>
          <p:cNvCxnSpPr/>
          <p:nvPr/>
        </p:nvCxnSpPr>
        <p:spPr>
          <a:xfrm>
            <a:off x="7473700" y="2753376"/>
            <a:ext cx="1412235" cy="551329"/>
          </a:xfrm>
          <a:prstGeom prst="curvedConnector3">
            <a:avLst>
              <a:gd name="adj1" fmla="val 4047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מלבן 22"/>
          <p:cNvSpPr/>
          <p:nvPr/>
        </p:nvSpPr>
        <p:spPr>
          <a:xfrm>
            <a:off x="1147198" y="3205781"/>
            <a:ext cx="1539433" cy="555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6</a:t>
            </a:r>
            <a:endParaRPr lang="he-IL" b="1" dirty="0">
              <a:solidFill>
                <a:srgbClr val="7030A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28089" y="2808593"/>
            <a:ext cx="14122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Positioned at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34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/>
        </p:nvSpPr>
        <p:spPr>
          <a:xfrm>
            <a:off x="6634082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912037" y="1657297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משנה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dirty="0" smtClean="0"/>
              <a:t>Setup screen after energy star size changed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1134319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1,537.50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444614" y="1667813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Balance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3578797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9.25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668743" y="1657297"/>
            <a:ext cx="1359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Level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6824591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7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7362340" y="1797009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30755" y="1169089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Ship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8643134" y="1169089"/>
            <a:ext cx="1247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Star</a:t>
            </a:r>
            <a:endParaRPr lang="he-IL" dirty="0"/>
          </a:p>
        </p:txBody>
      </p:sp>
      <p:sp>
        <p:nvSpPr>
          <p:cNvPr id="23" name="אליפסה 22"/>
          <p:cNvSpPr/>
          <p:nvPr/>
        </p:nvSpPr>
        <p:spPr>
          <a:xfrm>
            <a:off x="3439156" y="5031958"/>
            <a:ext cx="1932972" cy="9028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Abort</a:t>
            </a:r>
            <a:endParaRPr lang="he-IL" dirty="0"/>
          </a:p>
        </p:txBody>
      </p:sp>
      <p:sp>
        <p:nvSpPr>
          <p:cNvPr id="30" name="מלבן 29"/>
          <p:cNvSpPr/>
          <p:nvPr/>
        </p:nvSpPr>
        <p:spPr>
          <a:xfrm>
            <a:off x="3625234" y="3229095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4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31" name="תמונה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22" y="3229094"/>
            <a:ext cx="187047" cy="55558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27242" y="3824214"/>
            <a:ext cx="9568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Abort </a:t>
            </a:r>
            <a:r>
              <a:rPr lang="en-US" dirty="0" smtClean="0"/>
              <a:t>at</a:t>
            </a:r>
            <a:endParaRPr lang="he-IL" dirty="0"/>
          </a:p>
        </p:txBody>
      </p:sp>
      <p:sp>
        <p:nvSpPr>
          <p:cNvPr id="33" name="מלבן 32"/>
          <p:cNvSpPr/>
          <p:nvPr/>
        </p:nvSpPr>
        <p:spPr>
          <a:xfrm>
            <a:off x="3604786" y="4287822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7.5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34" name="תמונה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74" y="4287821"/>
            <a:ext cx="187047" cy="555585"/>
          </a:xfrm>
          <a:prstGeom prst="rect">
            <a:avLst/>
          </a:prstGeom>
        </p:spPr>
      </p:pic>
      <p:sp>
        <p:nvSpPr>
          <p:cNvPr id="35" name="מלבן 34"/>
          <p:cNvSpPr/>
          <p:nvPr/>
        </p:nvSpPr>
        <p:spPr>
          <a:xfrm>
            <a:off x="1147198" y="3205781"/>
            <a:ext cx="1539433" cy="555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6</a:t>
            </a:r>
            <a:endParaRPr lang="he-IL" b="1" dirty="0">
              <a:solidFill>
                <a:srgbClr val="7030A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8089" y="2808593"/>
            <a:ext cx="14122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Positioned at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4006284" y="2874855"/>
            <a:ext cx="10589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Return at</a:t>
            </a:r>
            <a:endParaRPr lang="he-IL" dirty="0"/>
          </a:p>
        </p:txBody>
      </p:sp>
      <p:sp>
        <p:nvSpPr>
          <p:cNvPr id="24" name="מלבן 23"/>
          <p:cNvSpPr/>
          <p:nvPr/>
        </p:nvSpPr>
        <p:spPr>
          <a:xfrm>
            <a:off x="7791752" y="4685620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6.5-7.5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7019676" y="4251592"/>
            <a:ext cx="41555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DisAllowed</a:t>
            </a:r>
            <a:r>
              <a:rPr lang="en-US" dirty="0" smtClean="0"/>
              <a:t> </a:t>
            </a:r>
            <a:r>
              <a:rPr lang="en-US" dirty="0" smtClean="0"/>
              <a:t>change </a:t>
            </a:r>
            <a:r>
              <a:rPr lang="en-US" dirty="0" smtClean="0"/>
              <a:t>R</a:t>
            </a:r>
            <a:r>
              <a:rPr lang="en-US" dirty="0" smtClean="0"/>
              <a:t>eturn/Abort values to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63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/>
        </p:nvSpPr>
        <p:spPr>
          <a:xfrm>
            <a:off x="6634082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879676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משנה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dirty="0" smtClean="0"/>
              <a:t>Setup screen after Return change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6824591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7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7362340" y="1797009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30755" y="1169089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Ship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8643134" y="1169089"/>
            <a:ext cx="1247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Star</a:t>
            </a:r>
            <a:endParaRPr lang="he-IL" dirty="0"/>
          </a:p>
        </p:txBody>
      </p:sp>
      <p:sp>
        <p:nvSpPr>
          <p:cNvPr id="43" name="מלבן 42"/>
          <p:cNvSpPr/>
          <p:nvPr/>
        </p:nvSpPr>
        <p:spPr>
          <a:xfrm>
            <a:off x="912037" y="1657297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מלבן 56"/>
          <p:cNvSpPr/>
          <p:nvPr/>
        </p:nvSpPr>
        <p:spPr>
          <a:xfrm>
            <a:off x="1134319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1,537.50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1444614" y="1667813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Balance</a:t>
            </a:r>
            <a:endParaRPr lang="he-IL" dirty="0"/>
          </a:p>
        </p:txBody>
      </p:sp>
      <p:sp>
        <p:nvSpPr>
          <p:cNvPr id="59" name="מלבן 58"/>
          <p:cNvSpPr/>
          <p:nvPr/>
        </p:nvSpPr>
        <p:spPr>
          <a:xfrm>
            <a:off x="3578797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9.25</a:t>
            </a:r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3668743" y="1657297"/>
            <a:ext cx="1359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Level</a:t>
            </a:r>
            <a:endParaRPr lang="he-IL" dirty="0"/>
          </a:p>
        </p:txBody>
      </p:sp>
      <p:sp>
        <p:nvSpPr>
          <p:cNvPr id="62" name="אליפסה 61"/>
          <p:cNvSpPr/>
          <p:nvPr/>
        </p:nvSpPr>
        <p:spPr>
          <a:xfrm>
            <a:off x="3439156" y="5031958"/>
            <a:ext cx="1932972" cy="9028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Abort</a:t>
            </a:r>
            <a:endParaRPr lang="he-IL" dirty="0"/>
          </a:p>
        </p:txBody>
      </p:sp>
      <p:sp>
        <p:nvSpPr>
          <p:cNvPr id="63" name="מלבן 62"/>
          <p:cNvSpPr/>
          <p:nvPr/>
        </p:nvSpPr>
        <p:spPr>
          <a:xfrm>
            <a:off x="3625234" y="3229095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64" name="תמונה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22" y="3229094"/>
            <a:ext cx="187047" cy="555585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927242" y="3918489"/>
            <a:ext cx="9568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Abort </a:t>
            </a:r>
            <a:r>
              <a:rPr lang="en-US" dirty="0" smtClean="0"/>
              <a:t>at</a:t>
            </a:r>
            <a:endParaRPr lang="he-IL" dirty="0"/>
          </a:p>
        </p:txBody>
      </p:sp>
      <p:sp>
        <p:nvSpPr>
          <p:cNvPr id="66" name="מלבן 65"/>
          <p:cNvSpPr/>
          <p:nvPr/>
        </p:nvSpPr>
        <p:spPr>
          <a:xfrm>
            <a:off x="3604786" y="4287822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7.5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67" name="תמונה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74" y="4287821"/>
            <a:ext cx="187047" cy="555585"/>
          </a:xfrm>
          <a:prstGeom prst="rect">
            <a:avLst/>
          </a:prstGeom>
        </p:spPr>
      </p:pic>
      <p:sp>
        <p:nvSpPr>
          <p:cNvPr id="68" name="מלבן 67"/>
          <p:cNvSpPr/>
          <p:nvPr/>
        </p:nvSpPr>
        <p:spPr>
          <a:xfrm>
            <a:off x="1147198" y="3205781"/>
            <a:ext cx="1539433" cy="555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6</a:t>
            </a:r>
            <a:endParaRPr lang="he-IL" b="1" dirty="0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28089" y="2808593"/>
            <a:ext cx="14122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Positioned at</a:t>
            </a:r>
            <a:endParaRPr lang="he-IL" dirty="0"/>
          </a:p>
        </p:txBody>
      </p:sp>
      <p:sp>
        <p:nvSpPr>
          <p:cNvPr id="70" name="TextBox 69"/>
          <p:cNvSpPr txBox="1"/>
          <p:nvPr/>
        </p:nvSpPr>
        <p:spPr>
          <a:xfrm>
            <a:off x="4006284" y="2874855"/>
            <a:ext cx="10589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Return at</a:t>
            </a:r>
            <a:endParaRPr lang="he-IL" dirty="0"/>
          </a:p>
        </p:txBody>
      </p:sp>
      <p:sp>
        <p:nvSpPr>
          <p:cNvPr id="26" name="מלבן 25"/>
          <p:cNvSpPr/>
          <p:nvPr/>
        </p:nvSpPr>
        <p:spPr>
          <a:xfrm>
            <a:off x="7791752" y="4685620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6.5-7.5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7019676" y="4251592"/>
            <a:ext cx="41555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DisAllowed</a:t>
            </a:r>
            <a:r>
              <a:rPr lang="en-US" dirty="0" smtClean="0"/>
              <a:t> </a:t>
            </a:r>
            <a:r>
              <a:rPr lang="en-US" dirty="0" smtClean="0"/>
              <a:t>change </a:t>
            </a:r>
            <a:r>
              <a:rPr lang="en-US" dirty="0" smtClean="0"/>
              <a:t>R</a:t>
            </a:r>
            <a:r>
              <a:rPr lang="en-US" dirty="0" smtClean="0"/>
              <a:t>eturn/Abort values to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01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/>
        </p:nvSpPr>
        <p:spPr>
          <a:xfrm>
            <a:off x="6634082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879676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משנה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dirty="0" smtClean="0"/>
              <a:t>Setup screen after auto abort changed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6824591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7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7362340" y="1797009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30755" y="1169089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Ship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8643134" y="1169089"/>
            <a:ext cx="1247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Star</a:t>
            </a:r>
            <a:endParaRPr lang="he-IL" dirty="0"/>
          </a:p>
        </p:txBody>
      </p:sp>
      <p:cxnSp>
        <p:nvCxnSpPr>
          <p:cNvPr id="23" name="מחבר מעוקל 22">
            <a:hlinkClick r:id="rId2" action="ppaction://hlinksldjump"/>
          </p:cNvPr>
          <p:cNvCxnSpPr/>
          <p:nvPr/>
        </p:nvCxnSpPr>
        <p:spPr>
          <a:xfrm>
            <a:off x="7756892" y="3274670"/>
            <a:ext cx="1412235" cy="551329"/>
          </a:xfrm>
          <a:prstGeom prst="curvedConnector3">
            <a:avLst>
              <a:gd name="adj1" fmla="val 4047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מלבן 29"/>
          <p:cNvSpPr/>
          <p:nvPr/>
        </p:nvSpPr>
        <p:spPr>
          <a:xfrm>
            <a:off x="879676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 30"/>
          <p:cNvSpPr/>
          <p:nvPr/>
        </p:nvSpPr>
        <p:spPr>
          <a:xfrm>
            <a:off x="912037" y="1657297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 31"/>
          <p:cNvSpPr/>
          <p:nvPr/>
        </p:nvSpPr>
        <p:spPr>
          <a:xfrm>
            <a:off x="1134319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1,537.50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1444614" y="1667813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Balance</a:t>
            </a:r>
            <a:endParaRPr lang="he-IL" dirty="0"/>
          </a:p>
        </p:txBody>
      </p:sp>
      <p:sp>
        <p:nvSpPr>
          <p:cNvPr id="34" name="מלבן 33"/>
          <p:cNvSpPr/>
          <p:nvPr/>
        </p:nvSpPr>
        <p:spPr>
          <a:xfrm>
            <a:off x="3578797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9.25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3668743" y="1657297"/>
            <a:ext cx="1359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Level</a:t>
            </a:r>
            <a:endParaRPr lang="he-IL" dirty="0"/>
          </a:p>
        </p:txBody>
      </p:sp>
      <p:sp>
        <p:nvSpPr>
          <p:cNvPr id="36" name="אליפסה 35"/>
          <p:cNvSpPr/>
          <p:nvPr/>
        </p:nvSpPr>
        <p:spPr>
          <a:xfrm>
            <a:off x="3439156" y="5031958"/>
            <a:ext cx="1932972" cy="9028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Abort</a:t>
            </a:r>
            <a:endParaRPr lang="he-IL" dirty="0"/>
          </a:p>
        </p:txBody>
      </p:sp>
      <p:sp>
        <p:nvSpPr>
          <p:cNvPr id="37" name="מלבן 36"/>
          <p:cNvSpPr/>
          <p:nvPr/>
        </p:nvSpPr>
        <p:spPr>
          <a:xfrm>
            <a:off x="3625234" y="3229095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38" name="תמונה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222" y="3229094"/>
            <a:ext cx="187047" cy="55558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42061" y="3825999"/>
            <a:ext cx="14611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Auto Abort at</a:t>
            </a:r>
            <a:endParaRPr lang="he-IL" dirty="0"/>
          </a:p>
        </p:txBody>
      </p:sp>
      <p:sp>
        <p:nvSpPr>
          <p:cNvPr id="40" name="מלבן 39"/>
          <p:cNvSpPr/>
          <p:nvPr/>
        </p:nvSpPr>
        <p:spPr>
          <a:xfrm>
            <a:off x="3604786" y="4287822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8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41" name="תמונה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774" y="4287821"/>
            <a:ext cx="187047" cy="555585"/>
          </a:xfrm>
          <a:prstGeom prst="rect">
            <a:avLst/>
          </a:prstGeom>
        </p:spPr>
      </p:pic>
      <p:sp>
        <p:nvSpPr>
          <p:cNvPr id="42" name="מלבן 41"/>
          <p:cNvSpPr/>
          <p:nvPr/>
        </p:nvSpPr>
        <p:spPr>
          <a:xfrm>
            <a:off x="1147198" y="3205781"/>
            <a:ext cx="1539433" cy="555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6</a:t>
            </a:r>
            <a:endParaRPr lang="he-IL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28089" y="2808593"/>
            <a:ext cx="14122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Positioned at</a:t>
            </a:r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>
            <a:off x="4006284" y="2874855"/>
            <a:ext cx="10589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Return at</a:t>
            </a:r>
            <a:endParaRPr lang="he-IL" dirty="0"/>
          </a:p>
        </p:txBody>
      </p:sp>
      <p:sp>
        <p:nvSpPr>
          <p:cNvPr id="45" name="מלבן 44"/>
          <p:cNvSpPr/>
          <p:nvPr/>
        </p:nvSpPr>
        <p:spPr>
          <a:xfrm>
            <a:off x="7791752" y="4685620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6.5-7.5</a:t>
            </a:r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>
            <a:off x="7019676" y="4251592"/>
            <a:ext cx="41555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DisAllowed</a:t>
            </a:r>
            <a:r>
              <a:rPr lang="en-US" dirty="0" smtClean="0"/>
              <a:t> </a:t>
            </a:r>
            <a:r>
              <a:rPr lang="en-US" dirty="0" smtClean="0"/>
              <a:t>change </a:t>
            </a:r>
            <a:r>
              <a:rPr lang="en-US" dirty="0" smtClean="0"/>
              <a:t>R</a:t>
            </a:r>
            <a:r>
              <a:rPr lang="en-US" dirty="0" smtClean="0"/>
              <a:t>eturn/Abort values to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29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משנה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Home Base screen after auto abort (at 8)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879676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1134319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1,545.50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1444614" y="1667813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Balance</a:t>
            </a:r>
            <a:endParaRPr lang="he-IL" dirty="0"/>
          </a:p>
        </p:txBody>
      </p:sp>
      <p:sp>
        <p:nvSpPr>
          <p:cNvPr id="9" name="אליפסה 8">
            <a:hlinkClick r:id="rId2" action="ppaction://hlinksldjump"/>
          </p:cNvPr>
          <p:cNvSpPr/>
          <p:nvPr/>
        </p:nvSpPr>
        <p:spPr>
          <a:xfrm>
            <a:off x="1134319" y="3923817"/>
            <a:ext cx="1932972" cy="9028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Take off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3578797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3668743" y="1657297"/>
            <a:ext cx="1359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Level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30755" y="1169089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Ship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6634082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/>
          <p:cNvSpPr/>
          <p:nvPr/>
        </p:nvSpPr>
        <p:spPr>
          <a:xfrm>
            <a:off x="6824591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5.2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362340" y="1797009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8643134" y="1169089"/>
            <a:ext cx="1247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Star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3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200</Words>
  <Application>Microsoft Office PowerPoint</Application>
  <PresentationFormat>מסך רחב</PresentationFormat>
  <Paragraphs>111</Paragraphs>
  <Slides>8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Daniel Hasson</dc:creator>
  <cp:lastModifiedBy>Daniel Hasson</cp:lastModifiedBy>
  <cp:revision>27</cp:revision>
  <dcterms:created xsi:type="dcterms:W3CDTF">2021-02-14T16:26:10Z</dcterms:created>
  <dcterms:modified xsi:type="dcterms:W3CDTF">2021-02-16T21:28:14Z</dcterms:modified>
</cp:coreProperties>
</file>