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2DC8-D9D1-1748-A1FE-DD012E50918B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692E-88E0-474B-A8CB-6C679FD4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5042" y="573917"/>
            <a:ext cx="58913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Neura demo app: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Build in </a:t>
            </a:r>
            <a:r>
              <a:rPr lang="en-US" dirty="0" err="1" smtClean="0"/>
              <a:t>balsamiq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/>
              </a:rPr>
              <a:t>Audience: New Neura user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/>
              </a:rPr>
              <a:t>Problem: what does this place (where I am) mean to me?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/>
              </a:rPr>
              <a:t>Purpose: convey context</a:t>
            </a:r>
          </a:p>
          <a:p>
            <a:pPr marL="800100" lvl="1" indent="-342900">
              <a:buAutoNum type="arabicParenBoth"/>
            </a:pPr>
            <a:r>
              <a:rPr lang="en-US" dirty="0" smtClean="0"/>
              <a:t>You’re frequently / infrequently </a:t>
            </a:r>
            <a:r>
              <a:rPr lang="en-US" dirty="0" smtClean="0"/>
              <a:t>here </a:t>
            </a:r>
            <a:endParaRPr lang="en-US" dirty="0" smtClean="0"/>
          </a:p>
          <a:p>
            <a:pPr marL="800100" lvl="1" indent="-342900">
              <a:buAutoNum type="arabicParenBoth"/>
            </a:pPr>
            <a:r>
              <a:rPr lang="en-US" dirty="0" smtClean="0"/>
              <a:t>You’re active/sedentary here</a:t>
            </a:r>
          </a:p>
          <a:p>
            <a:pPr marL="800100" lvl="1" indent="-342900">
              <a:buAutoNum type="arabicParenBoth"/>
            </a:pPr>
            <a:r>
              <a:rPr lang="en-US" dirty="0" smtClean="0"/>
              <a:t>You sleep here?</a:t>
            </a:r>
          </a:p>
          <a:p>
            <a:pPr marL="800100" lvl="1" indent="-342900">
              <a:buAutoNum type="arabicParenBoth"/>
            </a:pPr>
            <a:r>
              <a:rPr lang="en-US" dirty="0" smtClean="0"/>
              <a:t>You’re here on weekdays? Weekends? Both?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Feedback? How’d Neura do? How well did Neura predict 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Vladimer</dc:creator>
  <cp:lastModifiedBy>Mike Vladimer</cp:lastModifiedBy>
  <cp:revision>1</cp:revision>
  <dcterms:created xsi:type="dcterms:W3CDTF">2014-12-14T11:47:39Z</dcterms:created>
  <dcterms:modified xsi:type="dcterms:W3CDTF">2014-12-14T11:53:27Z</dcterms:modified>
</cp:coreProperties>
</file>