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69" r:id="rId3"/>
    <p:sldId id="272" r:id="rId4"/>
    <p:sldId id="280" r:id="rId5"/>
    <p:sldId id="281" r:id="rId6"/>
    <p:sldId id="283" r:id="rId7"/>
    <p:sldId id="270" r:id="rId8"/>
    <p:sldId id="274" r:id="rId9"/>
    <p:sldId id="284" r:id="rId10"/>
    <p:sldId id="273" r:id="rId11"/>
    <p:sldId id="285" r:id="rId12"/>
    <p:sldId id="288" r:id="rId13"/>
    <p:sldId id="291" r:id="rId14"/>
    <p:sldId id="286" r:id="rId15"/>
    <p:sldId id="287" r:id="rId16"/>
    <p:sldId id="260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BB3"/>
    <a:srgbClr val="5A9C72"/>
    <a:srgbClr val="A9E5CA"/>
    <a:srgbClr val="5A9D73"/>
    <a:srgbClr val="A48752"/>
    <a:srgbClr val="FAF7EC"/>
    <a:srgbClr val="F0EEEE"/>
    <a:srgbClr val="9999FF"/>
    <a:srgbClr val="F1E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סגנון בהיר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סגנון בהיר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סגנון ביניים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סגנון ביניים 3 - הדגשה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סגנון ביניים 1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56AB41-A5B0-4DDC-B80A-CCBFE7FAE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7C7D4A5-1887-4334-B856-0C73E5CE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EC7958-20B0-4A61-BA31-DB191EEE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257EBF-ADF9-4977-BE34-334F3EB7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68047B-FA7B-4D6D-88F1-293EA598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75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236432-B60D-47E4-8112-DD863004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0949227-2DE1-4F8C-8B5E-7505E698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EF0D43-0D38-4145-884A-38CD3F72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BAFA30-C14E-4EF9-B880-F104C045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4C947D-FEE4-48A5-BE8B-8A7DA95E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98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9F32614-4856-423C-AEF8-8FE9F81B0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D7CBAE5-4FBA-4D64-BE8E-E807CC3B5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8DB903-EF45-4090-BE8E-D7C010E4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98C82A-38B5-44F2-8FBB-2FDDFA14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C53730-DD48-42A8-ADFD-8400C660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2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4B3A03-FC83-46E8-B174-975ECF63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AA675F-C333-4AB9-9F57-18956061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98BCE5-72A7-41DF-9261-CB3683CA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6A6234-BC40-4D13-B0D4-E4A31AA7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2B46B7-BCE1-4E84-955D-17CC11D4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8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5F6CE8-BC53-49A5-8CFD-B3D1D10B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98E3F1-C32C-4AE3-BD24-CA3EE26E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3E5895-6D4D-4F0D-8665-34DFCED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96A040-3425-4B23-92A0-E388888D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59A22A-8DB9-4F07-A7F0-27BFB22B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9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5A7643-459E-4100-9814-B4E6DDB6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0BB203-5BE6-47DA-9838-259450DC3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48015A7-A4BE-4050-A7BF-208E5531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3A67AD-40EE-47DE-B877-150FB7BF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604C5D-890B-4635-B055-49487EB5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0B8ACA-8B20-46F3-878B-E9EB2748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7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AA7C4D-5098-46CD-BF54-CDC72DD4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72807E-9770-4D2C-AB3D-B8C07672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1183F9-ADC0-48E0-9570-55ED4F77F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22CCF82-6DF2-47AA-A922-6A32835E4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FCAEC89-C536-412A-A25B-AD7D7995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3C884F-3609-41E6-85D8-EC701012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9477E75-E6A1-4998-ADA0-88D03A1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4F3F922-0A8F-4FF9-BECB-0A5EB2F7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45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C2F11E-FD09-4E7D-9FC5-81B217BE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9079CCF-A524-4777-AC82-A8AC036F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5FAAD7E-B374-4099-B746-7608EC09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6E36067-7A60-4DDE-8B06-91D002D2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891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2E7CB5F-3D9C-4A27-A09F-5C2A1AEB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92250AB-40B4-4592-BB9E-18EE1E35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366CB41-562B-4F95-B35B-4C18F4EE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97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A85CD5-62C3-4170-A878-FBB123B4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F4436F-8253-4355-BE02-3EFD01EE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2840B9-1A44-4FC7-B230-37F77B35B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43D84E-A5A6-476A-90E6-831FBB3C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C96D21-B137-4132-8FA1-186296D0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953710-0FDB-4614-87B4-76F5B744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06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002669-513B-48AD-A79C-531CE3BC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0CF3B41-AD32-4C70-A75B-D6A4DCFB3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EA62793-C8E9-41F3-8203-455C8BE1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E1B91FD-7769-4125-A363-6278147F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57BEE1-B24F-4519-B270-56CEE024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CE14D6C-060B-4F5F-A0BB-A327C31E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115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0C1F95B-4776-421D-A088-6914E60B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192249-9C49-460D-9751-F299BC6C7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B43FFF-66FA-4E89-B487-7A62DE1D1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15F8-600A-43CD-A872-0AEC05FA6194}" type="datetimeFigureOut">
              <a:rPr lang="he-IL" smtClean="0"/>
              <a:t>כ"ה/ניסן/תשפ"ב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C01E46-0452-44FB-A8C2-A5A01AF7E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F9A158-3B51-4B89-8887-58306A7E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57F3-3427-4B4B-9890-813C91EAB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bin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bin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bin"/><Relationship Id="rId11" Type="http://schemas.microsoft.com/office/2007/relationships/hdphoto" Target="../media/hdphoto1.wdp"/><Relationship Id="rId5" Type="http://schemas.openxmlformats.org/officeDocument/2006/relationships/image" Target="../media/image5.svg"/><Relationship Id="rId15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bin"/><Relationship Id="rId12" Type="http://schemas.openxmlformats.org/officeDocument/2006/relationships/image" Target="../media/image11.sv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bin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5.wdp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bin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6.bin"/><Relationship Id="rId12" Type="http://schemas.openxmlformats.org/officeDocument/2006/relationships/image" Target="../media/image10.png"/><Relationship Id="rId17" Type="http://schemas.openxmlformats.org/officeDocument/2006/relationships/image" Target="../media/image16.sv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תמונה 6" descr="תמונה שמכילה טקסט, כרטיס ביקור, מעטפה&#10;&#10;התיאור נוצר באופן אוטומטי">
            <a:extLst>
              <a:ext uri="{FF2B5EF4-FFF2-40B4-BE49-F238E27FC236}">
                <a16:creationId xmlns:a16="http://schemas.microsoft.com/office/drawing/2014/main" id="{79EC7100-1776-4DD3-97ED-2788B3314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8" b="11679"/>
          <a:stretch/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3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גרפיקה 1" descr="צג עם מילוי מלא">
            <a:extLst>
              <a:ext uri="{FF2B5EF4-FFF2-40B4-BE49-F238E27FC236}">
                <a16:creationId xmlns:a16="http://schemas.microsoft.com/office/drawing/2014/main" id="{0D054653-80A6-45EC-9B36-489C4F8F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393" y="-1295518"/>
            <a:ext cx="9442204" cy="9442204"/>
          </a:xfrm>
          <a:prstGeom prst="rect">
            <a:avLst/>
          </a:prstGeom>
        </p:spPr>
      </p:pic>
      <p:sp>
        <p:nvSpPr>
          <p:cNvPr id="46" name="מלבן 45">
            <a:extLst>
              <a:ext uri="{FF2B5EF4-FFF2-40B4-BE49-F238E27FC236}">
                <a16:creationId xmlns:a16="http://schemas.microsoft.com/office/drawing/2014/main" id="{2B181687-C48B-4F46-9036-C2BBE07B3BF8}"/>
              </a:ext>
            </a:extLst>
          </p:cNvPr>
          <p:cNvSpPr/>
          <p:nvPr/>
        </p:nvSpPr>
        <p:spPr>
          <a:xfrm>
            <a:off x="3185966" y="686275"/>
            <a:ext cx="6630894" cy="570593"/>
          </a:xfrm>
          <a:prstGeom prst="rect">
            <a:avLst/>
          </a:prstGeom>
          <a:solidFill>
            <a:srgbClr val="5A9D73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33380745-3509-420D-80F8-38DE5AC7E877}"/>
              </a:ext>
            </a:extLst>
          </p:cNvPr>
          <p:cNvGrpSpPr/>
          <p:nvPr/>
        </p:nvGrpSpPr>
        <p:grpSpPr>
          <a:xfrm>
            <a:off x="5257416" y="731615"/>
            <a:ext cx="1115001" cy="277120"/>
            <a:chOff x="6991913" y="715605"/>
            <a:chExt cx="1115001" cy="277120"/>
          </a:xfrm>
        </p:grpSpPr>
        <p:pic>
          <p:nvPicPr>
            <p:cNvPr id="16" name="גרפיקה 15" descr="מידע קו מיתאר">
              <a:extLst>
                <a:ext uri="{FF2B5EF4-FFF2-40B4-BE49-F238E27FC236}">
                  <a16:creationId xmlns:a16="http://schemas.microsoft.com/office/drawing/2014/main" id="{D3D2FE83-7F95-4D3C-8BB3-C929853BD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91913" y="715605"/>
              <a:ext cx="265538" cy="265538"/>
            </a:xfrm>
            <a:prstGeom prst="rect">
              <a:avLst/>
            </a:prstGeom>
          </p:spPr>
        </p:pic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9BB14371-3E49-4F38-849D-E9F6EAF13B50}"/>
                </a:ext>
              </a:extLst>
            </p:cNvPr>
            <p:cNvSpPr txBox="1"/>
            <p:nvPr/>
          </p:nvSpPr>
          <p:spPr>
            <a:xfrm>
              <a:off x="7141714" y="715726"/>
              <a:ext cx="9652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אודות</a:t>
              </a:r>
            </a:p>
          </p:txBody>
        </p:sp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5E56DFB-92E3-497A-BB71-BD63207915D2}"/>
              </a:ext>
            </a:extLst>
          </p:cNvPr>
          <p:cNvSpPr txBox="1"/>
          <p:nvPr/>
        </p:nvSpPr>
        <p:spPr>
          <a:xfrm>
            <a:off x="3292422" y="709237"/>
            <a:ext cx="913103" cy="474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he-IL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התנתק</a:t>
            </a:r>
          </a:p>
          <a:p>
            <a:pPr algn="ctr"/>
            <a:endParaRPr lang="he-IL" sz="12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85" descr="A picture containing shape&#10;&#10;Description automatically generated">
            <a:extLst>
              <a:ext uri="{FF2B5EF4-FFF2-40B4-BE49-F238E27FC236}">
                <a16:creationId xmlns:a16="http://schemas.microsoft.com/office/drawing/2014/main" id="{EE2EE300-5F2F-4945-9880-3DE9E2CC111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42" y="731615"/>
            <a:ext cx="268264" cy="268264"/>
          </a:xfrm>
          <a:prstGeom prst="rect">
            <a:avLst/>
          </a:prstGeom>
        </p:spPr>
      </p:pic>
      <p:pic>
        <p:nvPicPr>
          <p:cNvPr id="17" name="Picture 86" descr="A picture containing shape&#10;&#10;Description automatically generated">
            <a:extLst>
              <a:ext uri="{FF2B5EF4-FFF2-40B4-BE49-F238E27FC236}">
                <a16:creationId xmlns:a16="http://schemas.microsoft.com/office/drawing/2014/main" id="{0B6DFE85-84C2-40FB-AFEF-5292223039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29" y="731616"/>
            <a:ext cx="268263" cy="268263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90C26B3-1677-4CD1-87EA-476C3D187B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73" y="2340429"/>
            <a:ext cx="3202629" cy="2116917"/>
          </a:xfrm>
          <a:prstGeom prst="rect">
            <a:avLst/>
          </a:prstGeom>
        </p:spPr>
      </p:pic>
      <p:sp>
        <p:nvSpPr>
          <p:cNvPr id="34" name="מלבן 33">
            <a:extLst>
              <a:ext uri="{FF2B5EF4-FFF2-40B4-BE49-F238E27FC236}">
                <a16:creationId xmlns:a16="http://schemas.microsoft.com/office/drawing/2014/main" id="{58086D79-CB6A-4898-B999-8C4D301C4E77}"/>
              </a:ext>
            </a:extLst>
          </p:cNvPr>
          <p:cNvSpPr/>
          <p:nvPr/>
        </p:nvSpPr>
        <p:spPr>
          <a:xfrm>
            <a:off x="3876165" y="3034109"/>
            <a:ext cx="29482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0EEEE"/>
                </a:highlight>
              </a:rPr>
              <a:t>תמונות מתחלפות</a:t>
            </a:r>
          </a:p>
        </p:txBody>
      </p: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C9E765B-37D1-4CDC-8D75-9254462C8777}"/>
              </a:ext>
            </a:extLst>
          </p:cNvPr>
          <p:cNvGrpSpPr/>
          <p:nvPr/>
        </p:nvGrpSpPr>
        <p:grpSpPr>
          <a:xfrm>
            <a:off x="7781473" y="989846"/>
            <a:ext cx="2842541" cy="961663"/>
            <a:chOff x="6838751" y="497737"/>
            <a:chExt cx="3758531" cy="1204953"/>
          </a:xfrm>
        </p:grpSpPr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092A30EE-7E3E-4E92-8B33-7A9B371C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644" y="497737"/>
              <a:ext cx="1204953" cy="1204953"/>
            </a:xfrm>
            <a:prstGeom prst="rect">
              <a:avLst/>
            </a:prstGeom>
          </p:spPr>
        </p:pic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011CBA44-8CD1-4BC8-BF2F-F501EF8D6D28}"/>
                </a:ext>
              </a:extLst>
            </p:cNvPr>
            <p:cNvSpPr/>
            <p:nvPr/>
          </p:nvSpPr>
          <p:spPr>
            <a:xfrm>
              <a:off x="6838751" y="1302580"/>
              <a:ext cx="37585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5A9C7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WEBNESS</a:t>
              </a:r>
              <a:endParaRPr lang="he-IL" sz="2000" b="0" cap="none" spc="0" dirty="0">
                <a:ln w="0"/>
                <a:solidFill>
                  <a:srgbClr val="5A9C7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F56E2ADF-6FAF-4009-8F6B-C7A7B7CCD274}"/>
              </a:ext>
            </a:extLst>
          </p:cNvPr>
          <p:cNvGrpSpPr/>
          <p:nvPr/>
        </p:nvGrpSpPr>
        <p:grpSpPr>
          <a:xfrm>
            <a:off x="4163363" y="721971"/>
            <a:ext cx="1127974" cy="461665"/>
            <a:chOff x="6555330" y="721971"/>
            <a:chExt cx="1127974" cy="461665"/>
          </a:xfrm>
        </p:grpSpPr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679CC383-20D7-4BCA-BF5B-F9FCD2EDA730}"/>
                </a:ext>
              </a:extLst>
            </p:cNvPr>
            <p:cNvSpPr txBox="1"/>
            <p:nvPr/>
          </p:nvSpPr>
          <p:spPr>
            <a:xfrm>
              <a:off x="6621745" y="721971"/>
              <a:ext cx="106155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צור קשר </a:t>
              </a:r>
            </a:p>
            <a:p>
              <a:pPr algn="ctr"/>
              <a:endParaRPr lang="he-IL" sz="1200" b="1" u="sng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1" name="גרפיקה 50" descr="שפופרת טלפון קו מיתאר">
              <a:extLst>
                <a:ext uri="{FF2B5EF4-FFF2-40B4-BE49-F238E27FC236}">
                  <a16:creationId xmlns:a16="http://schemas.microsoft.com/office/drawing/2014/main" id="{88B6081B-A499-41D2-A484-F31E6B86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55330" y="748704"/>
              <a:ext cx="192429" cy="192429"/>
            </a:xfrm>
            <a:prstGeom prst="rect">
              <a:avLst/>
            </a:prstGeom>
          </p:spPr>
        </p:pic>
      </p:grpSp>
      <p:sp>
        <p:nvSpPr>
          <p:cNvPr id="25" name="מלבן 24">
            <a:extLst>
              <a:ext uri="{FF2B5EF4-FFF2-40B4-BE49-F238E27FC236}">
                <a16:creationId xmlns:a16="http://schemas.microsoft.com/office/drawing/2014/main" id="{9F85C270-83F9-401E-9823-581AF277959C}"/>
              </a:ext>
            </a:extLst>
          </p:cNvPr>
          <p:cNvSpPr/>
          <p:nvPr/>
        </p:nvSpPr>
        <p:spPr>
          <a:xfrm>
            <a:off x="8026202" y="3832939"/>
            <a:ext cx="1650417" cy="6244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הכרטיסיות שלי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3686D120-D798-456F-8A5E-6F16E6AA9783}"/>
              </a:ext>
            </a:extLst>
          </p:cNvPr>
          <p:cNvSpPr/>
          <p:nvPr/>
        </p:nvSpPr>
        <p:spPr>
          <a:xfrm>
            <a:off x="8026203" y="2178943"/>
            <a:ext cx="1650417" cy="6244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הטיפולים שלי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B7437A28-0498-48BA-9407-7A4B0656E711}"/>
              </a:ext>
            </a:extLst>
          </p:cNvPr>
          <p:cNvSpPr/>
          <p:nvPr/>
        </p:nvSpPr>
        <p:spPr>
          <a:xfrm>
            <a:off x="3304814" y="1389216"/>
            <a:ext cx="1330382" cy="3542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תפריט טיפולים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472463E8-F16B-4CE2-9AC5-01BB99FA6865}"/>
              </a:ext>
            </a:extLst>
          </p:cNvPr>
          <p:cNvSpPr txBox="1"/>
          <p:nvPr/>
        </p:nvSpPr>
        <p:spPr>
          <a:xfrm>
            <a:off x="7549621" y="789794"/>
            <a:ext cx="14935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שלום, נעמה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30BDD80C-1A2F-4F4A-A870-010E7E707861}"/>
              </a:ext>
            </a:extLst>
          </p:cNvPr>
          <p:cNvSpPr txBox="1"/>
          <p:nvPr/>
        </p:nvSpPr>
        <p:spPr>
          <a:xfrm>
            <a:off x="5061857" y="6192295"/>
            <a:ext cx="3084413" cy="523220"/>
          </a:xfrm>
          <a:prstGeom prst="rect">
            <a:avLst/>
          </a:prstGeom>
          <a:solidFill>
            <a:srgbClr val="5A9D73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דף הבית למשתמש רשום – נפתח לאחר לחיצה על התחבר</a:t>
            </a: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6201CFE6-9E20-4219-95FB-A8DD965BE406}"/>
              </a:ext>
            </a:extLst>
          </p:cNvPr>
          <p:cNvSpPr/>
          <p:nvPr/>
        </p:nvSpPr>
        <p:spPr>
          <a:xfrm>
            <a:off x="8026203" y="3005941"/>
            <a:ext cx="1650417" cy="6244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לוח הטיפולים השבועי שלי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82F505E0-5DC1-457B-A0E0-EC2E284AF351}"/>
              </a:ext>
            </a:extLst>
          </p:cNvPr>
          <p:cNvSpPr/>
          <p:nvPr/>
        </p:nvSpPr>
        <p:spPr>
          <a:xfrm>
            <a:off x="3311420" y="1770122"/>
            <a:ext cx="1323776" cy="354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קטלוג מוצרים</a:t>
            </a:r>
          </a:p>
        </p:txBody>
      </p:sp>
    </p:spTree>
    <p:extLst>
      <p:ext uri="{BB962C8B-B14F-4D97-AF65-F5344CB8AC3E}">
        <p14:creationId xmlns:p14="http://schemas.microsoft.com/office/powerpoint/2010/main" val="109728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גרפיקה 1" descr="צג עם מילוי מלא">
            <a:extLst>
              <a:ext uri="{FF2B5EF4-FFF2-40B4-BE49-F238E27FC236}">
                <a16:creationId xmlns:a16="http://schemas.microsoft.com/office/drawing/2014/main" id="{0D054653-80A6-45EC-9B36-489C4F8F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393" y="-1295518"/>
            <a:ext cx="9442204" cy="9442204"/>
          </a:xfrm>
          <a:prstGeom prst="rect">
            <a:avLst/>
          </a:prstGeom>
        </p:spPr>
      </p:pic>
      <p:sp>
        <p:nvSpPr>
          <p:cNvPr id="46" name="מלבן 45">
            <a:extLst>
              <a:ext uri="{FF2B5EF4-FFF2-40B4-BE49-F238E27FC236}">
                <a16:creationId xmlns:a16="http://schemas.microsoft.com/office/drawing/2014/main" id="{2B181687-C48B-4F46-9036-C2BBE07B3BF8}"/>
              </a:ext>
            </a:extLst>
          </p:cNvPr>
          <p:cNvSpPr/>
          <p:nvPr/>
        </p:nvSpPr>
        <p:spPr>
          <a:xfrm>
            <a:off x="3185966" y="686275"/>
            <a:ext cx="6630894" cy="570593"/>
          </a:xfrm>
          <a:prstGeom prst="rect">
            <a:avLst/>
          </a:prstGeom>
          <a:solidFill>
            <a:srgbClr val="5A9D73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33380745-3509-420D-80F8-38DE5AC7E877}"/>
              </a:ext>
            </a:extLst>
          </p:cNvPr>
          <p:cNvGrpSpPr/>
          <p:nvPr/>
        </p:nvGrpSpPr>
        <p:grpSpPr>
          <a:xfrm>
            <a:off x="5257416" y="731615"/>
            <a:ext cx="1115001" cy="277120"/>
            <a:chOff x="6991913" y="715605"/>
            <a:chExt cx="1115001" cy="277120"/>
          </a:xfrm>
        </p:grpSpPr>
        <p:pic>
          <p:nvPicPr>
            <p:cNvPr id="16" name="גרפיקה 15" descr="מידע קו מיתאר">
              <a:extLst>
                <a:ext uri="{FF2B5EF4-FFF2-40B4-BE49-F238E27FC236}">
                  <a16:creationId xmlns:a16="http://schemas.microsoft.com/office/drawing/2014/main" id="{D3D2FE83-7F95-4D3C-8BB3-C929853BD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91913" y="715605"/>
              <a:ext cx="265538" cy="265538"/>
            </a:xfrm>
            <a:prstGeom prst="rect">
              <a:avLst/>
            </a:prstGeom>
          </p:spPr>
        </p:pic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9BB14371-3E49-4F38-849D-E9F6EAF13B50}"/>
                </a:ext>
              </a:extLst>
            </p:cNvPr>
            <p:cNvSpPr txBox="1"/>
            <p:nvPr/>
          </p:nvSpPr>
          <p:spPr>
            <a:xfrm>
              <a:off x="7141714" y="715726"/>
              <a:ext cx="9652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אודות</a:t>
              </a:r>
            </a:p>
          </p:txBody>
        </p:sp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5E56DFB-92E3-497A-BB71-BD63207915D2}"/>
              </a:ext>
            </a:extLst>
          </p:cNvPr>
          <p:cNvSpPr txBox="1"/>
          <p:nvPr/>
        </p:nvSpPr>
        <p:spPr>
          <a:xfrm>
            <a:off x="3292422" y="709237"/>
            <a:ext cx="913103" cy="474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he-IL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התנתק</a:t>
            </a:r>
          </a:p>
          <a:p>
            <a:pPr algn="ctr"/>
            <a:endParaRPr lang="he-IL" sz="12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85" descr="A picture containing shape&#10;&#10;Description automatically generated">
            <a:extLst>
              <a:ext uri="{FF2B5EF4-FFF2-40B4-BE49-F238E27FC236}">
                <a16:creationId xmlns:a16="http://schemas.microsoft.com/office/drawing/2014/main" id="{EE2EE300-5F2F-4945-9880-3DE9E2CC111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42" y="731615"/>
            <a:ext cx="268264" cy="268264"/>
          </a:xfrm>
          <a:prstGeom prst="rect">
            <a:avLst/>
          </a:prstGeom>
        </p:spPr>
      </p:pic>
      <p:pic>
        <p:nvPicPr>
          <p:cNvPr id="17" name="Picture 86" descr="A picture containing shape&#10;&#10;Description automatically generated">
            <a:extLst>
              <a:ext uri="{FF2B5EF4-FFF2-40B4-BE49-F238E27FC236}">
                <a16:creationId xmlns:a16="http://schemas.microsoft.com/office/drawing/2014/main" id="{0B6DFE85-84C2-40FB-AFEF-5292223039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29" y="731616"/>
            <a:ext cx="268263" cy="268263"/>
          </a:xfrm>
          <a:prstGeom prst="rect">
            <a:avLst/>
          </a:prstGeom>
        </p:spPr>
      </p:pic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C9E765B-37D1-4CDC-8D75-9254462C8777}"/>
              </a:ext>
            </a:extLst>
          </p:cNvPr>
          <p:cNvGrpSpPr/>
          <p:nvPr/>
        </p:nvGrpSpPr>
        <p:grpSpPr>
          <a:xfrm>
            <a:off x="7781473" y="989846"/>
            <a:ext cx="2842541" cy="961663"/>
            <a:chOff x="6838751" y="497737"/>
            <a:chExt cx="3758531" cy="1204953"/>
          </a:xfrm>
        </p:grpSpPr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092A30EE-7E3E-4E92-8B33-7A9B371C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644" y="497737"/>
              <a:ext cx="1204953" cy="1204953"/>
            </a:xfrm>
            <a:prstGeom prst="rect">
              <a:avLst/>
            </a:prstGeom>
          </p:spPr>
        </p:pic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011CBA44-8CD1-4BC8-BF2F-F501EF8D6D28}"/>
                </a:ext>
              </a:extLst>
            </p:cNvPr>
            <p:cNvSpPr/>
            <p:nvPr/>
          </p:nvSpPr>
          <p:spPr>
            <a:xfrm>
              <a:off x="6838751" y="1302580"/>
              <a:ext cx="37585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5A9C7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WEBNESS</a:t>
              </a:r>
              <a:endParaRPr lang="he-IL" sz="2000" b="0" cap="none" spc="0" dirty="0">
                <a:ln w="0"/>
                <a:solidFill>
                  <a:srgbClr val="5A9C7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F56E2ADF-6FAF-4009-8F6B-C7A7B7CCD274}"/>
              </a:ext>
            </a:extLst>
          </p:cNvPr>
          <p:cNvGrpSpPr/>
          <p:nvPr/>
        </p:nvGrpSpPr>
        <p:grpSpPr>
          <a:xfrm>
            <a:off x="4163363" y="721971"/>
            <a:ext cx="1127974" cy="461665"/>
            <a:chOff x="6555330" y="721971"/>
            <a:chExt cx="1127974" cy="461665"/>
          </a:xfrm>
        </p:grpSpPr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679CC383-20D7-4BCA-BF5B-F9FCD2EDA730}"/>
                </a:ext>
              </a:extLst>
            </p:cNvPr>
            <p:cNvSpPr txBox="1"/>
            <p:nvPr/>
          </p:nvSpPr>
          <p:spPr>
            <a:xfrm>
              <a:off x="6621745" y="721971"/>
              <a:ext cx="106155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צור קשר </a:t>
              </a:r>
            </a:p>
            <a:p>
              <a:pPr algn="ctr"/>
              <a:endParaRPr lang="he-IL" sz="1200" b="1" u="sng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1" name="גרפיקה 50" descr="שפופרת טלפון קו מיתאר">
              <a:extLst>
                <a:ext uri="{FF2B5EF4-FFF2-40B4-BE49-F238E27FC236}">
                  <a16:creationId xmlns:a16="http://schemas.microsoft.com/office/drawing/2014/main" id="{88B6081B-A499-41D2-A484-F31E6B86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55330" y="748704"/>
              <a:ext cx="192429" cy="192429"/>
            </a:xfrm>
            <a:prstGeom prst="rect">
              <a:avLst/>
            </a:prstGeom>
          </p:spPr>
        </p:pic>
      </p:grp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472463E8-F16B-4CE2-9AC5-01BB99FA6865}"/>
              </a:ext>
            </a:extLst>
          </p:cNvPr>
          <p:cNvSpPr txBox="1"/>
          <p:nvPr/>
        </p:nvSpPr>
        <p:spPr>
          <a:xfrm>
            <a:off x="7549621" y="789794"/>
            <a:ext cx="14935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שלום, נעמה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D96BF12-0163-4B94-80FD-042F69C295B8}"/>
              </a:ext>
            </a:extLst>
          </p:cNvPr>
          <p:cNvSpPr/>
          <p:nvPr/>
        </p:nvSpPr>
        <p:spPr>
          <a:xfrm>
            <a:off x="3292023" y="1319297"/>
            <a:ext cx="1168283" cy="339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>
                <a:latin typeface="Segoe UI" panose="020B0502040204020203" pitchFamily="34" charset="0"/>
                <a:cs typeface="Segoe UI" panose="020B0502040204020203" pitchFamily="34" charset="0"/>
              </a:rPr>
              <a:t>דף הבית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846EF3D8-F287-4A31-8FAE-D73AD63D56A5}"/>
              </a:ext>
            </a:extLst>
          </p:cNvPr>
          <p:cNvSpPr txBox="1"/>
          <p:nvPr/>
        </p:nvSpPr>
        <p:spPr>
          <a:xfrm>
            <a:off x="3426675" y="14337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הטיפולים שלי</a:t>
            </a:r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C3D73C0C-66D3-465F-AB4C-B0C5AAA6A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2215"/>
              </p:ext>
            </p:extLst>
          </p:nvPr>
        </p:nvGraphicFramePr>
        <p:xfrm>
          <a:off x="4071256" y="1773361"/>
          <a:ext cx="4348919" cy="219456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071015">
                  <a:extLst>
                    <a:ext uri="{9D8B030D-6E8A-4147-A177-3AD203B41FA5}">
                      <a16:colId xmlns:a16="http://schemas.microsoft.com/office/drawing/2014/main" val="2089000996"/>
                    </a:ext>
                  </a:extLst>
                </a:gridCol>
                <a:gridCol w="1071015">
                  <a:extLst>
                    <a:ext uri="{9D8B030D-6E8A-4147-A177-3AD203B41FA5}">
                      <a16:colId xmlns:a16="http://schemas.microsoft.com/office/drawing/2014/main" val="2221398090"/>
                    </a:ext>
                  </a:extLst>
                </a:gridCol>
                <a:gridCol w="1071015">
                  <a:extLst>
                    <a:ext uri="{9D8B030D-6E8A-4147-A177-3AD203B41FA5}">
                      <a16:colId xmlns:a16="http://schemas.microsoft.com/office/drawing/2014/main" val="3085615457"/>
                    </a:ext>
                  </a:extLst>
                </a:gridCol>
                <a:gridCol w="1135874">
                  <a:extLst>
                    <a:ext uri="{9D8B030D-6E8A-4147-A177-3AD203B41FA5}">
                      <a16:colId xmlns:a16="http://schemas.microsoft.com/office/drawing/2014/main" val="3811564908"/>
                    </a:ext>
                  </a:extLst>
                </a:gridCol>
              </a:tblGrid>
              <a:tr h="28436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שעה</a:t>
                      </a:r>
                    </a:p>
                  </a:txBody>
                  <a:tcPr>
                    <a:solidFill>
                      <a:srgbClr val="5A9D7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>
                    <a:solidFill>
                      <a:srgbClr val="5A9D7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סוג טיפול</a:t>
                      </a:r>
                    </a:p>
                  </a:txBody>
                  <a:tcPr>
                    <a:solidFill>
                      <a:srgbClr val="5A9D73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מס' טיפול</a:t>
                      </a:r>
                    </a:p>
                  </a:txBody>
                  <a:tcPr>
                    <a:solidFill>
                      <a:srgbClr val="5A9D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62290"/>
                  </a:ext>
                </a:extLst>
              </a:tr>
              <a:tr h="28436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15.11.22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שיאצו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34571"/>
                  </a:ext>
                </a:extLst>
              </a:tr>
              <a:tr h="28436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81774"/>
                  </a:ext>
                </a:extLst>
              </a:tr>
              <a:tr h="28436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72378"/>
                  </a:ext>
                </a:extLst>
              </a:tr>
              <a:tr h="284364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28930"/>
                  </a:ext>
                </a:extLst>
              </a:tr>
              <a:tr h="28436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84214"/>
                  </a:ext>
                </a:extLst>
              </a:tr>
            </a:tbl>
          </a:graphicData>
        </a:graphic>
      </p:graphicFrame>
      <p:sp>
        <p:nvSpPr>
          <p:cNvPr id="31" name="מלבן 30">
            <a:extLst>
              <a:ext uri="{FF2B5EF4-FFF2-40B4-BE49-F238E27FC236}">
                <a16:creationId xmlns:a16="http://schemas.microsoft.com/office/drawing/2014/main" id="{89F5D41C-B64C-42D5-A1DF-D76FCE8AC21E}"/>
              </a:ext>
            </a:extLst>
          </p:cNvPr>
          <p:cNvSpPr/>
          <p:nvPr/>
        </p:nvSpPr>
        <p:spPr>
          <a:xfrm>
            <a:off x="6592925" y="4108354"/>
            <a:ext cx="1168283" cy="339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למחיקת טיפול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507281D5-43E8-4A08-95FD-5B3F975EBE93}"/>
              </a:ext>
            </a:extLst>
          </p:cNvPr>
          <p:cNvSpPr/>
          <p:nvPr/>
        </p:nvSpPr>
        <p:spPr>
          <a:xfrm>
            <a:off x="5077432" y="4109097"/>
            <a:ext cx="1168283" cy="339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להוספת טיפול</a:t>
            </a: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BF6982DC-38EA-4D80-A73E-AC365DDE6970}"/>
              </a:ext>
            </a:extLst>
          </p:cNvPr>
          <p:cNvSpPr txBox="1"/>
          <p:nvPr/>
        </p:nvSpPr>
        <p:spPr>
          <a:xfrm>
            <a:off x="5050718" y="6301152"/>
            <a:ext cx="3084413" cy="307777"/>
          </a:xfrm>
          <a:prstGeom prst="rect">
            <a:avLst/>
          </a:prstGeom>
          <a:solidFill>
            <a:srgbClr val="5A9D73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לחיצה על </a:t>
            </a:r>
            <a:r>
              <a:rPr lang="he-IL" sz="14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הטיפולים שלי</a:t>
            </a:r>
          </a:p>
        </p:txBody>
      </p:sp>
    </p:spTree>
    <p:extLst>
      <p:ext uri="{BB962C8B-B14F-4D97-AF65-F5344CB8AC3E}">
        <p14:creationId xmlns:p14="http://schemas.microsoft.com/office/powerpoint/2010/main" val="372343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תמונה 71">
            <a:extLst>
              <a:ext uri="{FF2B5EF4-FFF2-40B4-BE49-F238E27FC236}">
                <a16:creationId xmlns:a16="http://schemas.microsoft.com/office/drawing/2014/main" id="{B13E2DB7-C212-41F9-A356-B61E2E93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77" y="2135899"/>
            <a:ext cx="5379823" cy="4646154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F7A70BFC-AD28-485C-A3C4-24536425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7" y="2098501"/>
            <a:ext cx="5379823" cy="47209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D98D466-1419-4D5B-83BC-CF3356588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" r="14957"/>
          <a:stretch/>
        </p:blipFill>
        <p:spPr>
          <a:xfrm>
            <a:off x="5072742" y="0"/>
            <a:ext cx="2354428" cy="2357785"/>
          </a:xfrm>
          <a:prstGeom prst="rect">
            <a:avLst/>
          </a:prstGeom>
        </p:spPr>
      </p:pic>
      <p:pic>
        <p:nvPicPr>
          <p:cNvPr id="44" name="גרפיקה 43" descr="אצבע מורה המצביעה ימינה - גב היד עם מילוי מלא">
            <a:extLst>
              <a:ext uri="{FF2B5EF4-FFF2-40B4-BE49-F238E27FC236}">
                <a16:creationId xmlns:a16="http://schemas.microsoft.com/office/drawing/2014/main" id="{63401203-AB2F-4A84-99F0-AFB0B12AE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100">
            <a:off x="5426450" y="1428951"/>
            <a:ext cx="558027" cy="558027"/>
          </a:xfrm>
          <a:prstGeom prst="rect">
            <a:avLst/>
          </a:prstGeom>
        </p:spPr>
      </p:pic>
      <p:sp>
        <p:nvSpPr>
          <p:cNvPr id="45" name="אליפסה 44">
            <a:extLst>
              <a:ext uri="{FF2B5EF4-FFF2-40B4-BE49-F238E27FC236}">
                <a16:creationId xmlns:a16="http://schemas.microsoft.com/office/drawing/2014/main" id="{16FAB184-E320-4B98-89E5-998004292EA1}"/>
              </a:ext>
            </a:extLst>
          </p:cNvPr>
          <p:cNvSpPr/>
          <p:nvPr/>
        </p:nvSpPr>
        <p:spPr>
          <a:xfrm>
            <a:off x="6262963" y="1243376"/>
            <a:ext cx="375792" cy="450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7" name="גרפיקה 46" descr="אצבע מורה המצביעה ימינה - גב היד עם מילוי מלא">
            <a:extLst>
              <a:ext uri="{FF2B5EF4-FFF2-40B4-BE49-F238E27FC236}">
                <a16:creationId xmlns:a16="http://schemas.microsoft.com/office/drawing/2014/main" id="{AA8404B5-757B-47C0-88FE-6B9FAC56F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969714">
            <a:off x="6566053" y="1429323"/>
            <a:ext cx="558027" cy="558027"/>
          </a:xfrm>
          <a:prstGeom prst="rect">
            <a:avLst/>
          </a:prstGeom>
        </p:spPr>
      </p:pic>
      <p:sp>
        <p:nvSpPr>
          <p:cNvPr id="48" name="אליפסה 47">
            <a:extLst>
              <a:ext uri="{FF2B5EF4-FFF2-40B4-BE49-F238E27FC236}">
                <a16:creationId xmlns:a16="http://schemas.microsoft.com/office/drawing/2014/main" id="{62B80E19-568A-477B-ACC4-1C812DE020B3}"/>
              </a:ext>
            </a:extLst>
          </p:cNvPr>
          <p:cNvSpPr/>
          <p:nvPr/>
        </p:nvSpPr>
        <p:spPr>
          <a:xfrm>
            <a:off x="5816597" y="1257024"/>
            <a:ext cx="375792" cy="450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B69A6C16-414C-40BA-B7B5-DECBA05EA32D}"/>
              </a:ext>
            </a:extLst>
          </p:cNvPr>
          <p:cNvCxnSpPr/>
          <p:nvPr/>
        </p:nvCxnSpPr>
        <p:spPr>
          <a:xfrm>
            <a:off x="7021286" y="1785257"/>
            <a:ext cx="1143000" cy="313244"/>
          </a:xfrm>
          <a:prstGeom prst="straightConnector1">
            <a:avLst/>
          </a:prstGeom>
          <a:ln w="76200">
            <a:solidFill>
              <a:srgbClr val="5A9D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6625E54F-7396-4BB7-9321-07EA9AD2D938}"/>
              </a:ext>
            </a:extLst>
          </p:cNvPr>
          <p:cNvCxnSpPr>
            <a:cxnSpLocks/>
          </p:cNvCxnSpPr>
          <p:nvPr/>
        </p:nvCxnSpPr>
        <p:spPr>
          <a:xfrm flipH="1">
            <a:off x="4427741" y="1715504"/>
            <a:ext cx="1152208" cy="537839"/>
          </a:xfrm>
          <a:prstGeom prst="straightConnector1">
            <a:avLst/>
          </a:prstGeom>
          <a:ln w="76200">
            <a:solidFill>
              <a:srgbClr val="5A9D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59A6967A-D7B1-43A3-894C-6E26E242620B}"/>
              </a:ext>
            </a:extLst>
          </p:cNvPr>
          <p:cNvGrpSpPr/>
          <p:nvPr/>
        </p:nvGrpSpPr>
        <p:grpSpPr>
          <a:xfrm>
            <a:off x="2867622" y="4500216"/>
            <a:ext cx="3863593" cy="719078"/>
            <a:chOff x="183606" y="4498740"/>
            <a:chExt cx="4319315" cy="719078"/>
          </a:xfrm>
        </p:grpSpPr>
        <p:grpSp>
          <p:nvGrpSpPr>
            <p:cNvPr id="14" name="קבוצה 13">
              <a:extLst>
                <a:ext uri="{FF2B5EF4-FFF2-40B4-BE49-F238E27FC236}">
                  <a16:creationId xmlns:a16="http://schemas.microsoft.com/office/drawing/2014/main" id="{5A6B4CFE-C51F-4242-89E3-C1C72652ADDF}"/>
                </a:ext>
              </a:extLst>
            </p:cNvPr>
            <p:cNvGrpSpPr/>
            <p:nvPr/>
          </p:nvGrpSpPr>
          <p:grpSpPr>
            <a:xfrm>
              <a:off x="1233932" y="4874904"/>
              <a:ext cx="969255" cy="342914"/>
              <a:chOff x="8810389" y="4240790"/>
              <a:chExt cx="618713" cy="239540"/>
            </a:xfrm>
          </p:grpSpPr>
          <p:sp>
            <p:nvSpPr>
              <p:cNvPr id="54" name="מלבן 53">
                <a:extLst>
                  <a:ext uri="{FF2B5EF4-FFF2-40B4-BE49-F238E27FC236}">
                    <a16:creationId xmlns:a16="http://schemas.microsoft.com/office/drawing/2014/main" id="{6D417B0F-7EA1-4841-9754-4E111E254E3E}"/>
                  </a:ext>
                </a:extLst>
              </p:cNvPr>
              <p:cNvSpPr/>
              <p:nvPr/>
            </p:nvSpPr>
            <p:spPr>
              <a:xfrm>
                <a:off x="8810389" y="4240790"/>
                <a:ext cx="618713" cy="2395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pic>
            <p:nvPicPr>
              <p:cNvPr id="55" name="תמונה 54">
                <a:extLst>
                  <a:ext uri="{FF2B5EF4-FFF2-40B4-BE49-F238E27FC236}">
                    <a16:creationId xmlns:a16="http://schemas.microsoft.com/office/drawing/2014/main" id="{1BE33E48-1CE1-4923-9D75-554144B4B5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" t="14907" r="-1"/>
              <a:stretch/>
            </p:blipFill>
            <p:spPr>
              <a:xfrm>
                <a:off x="8836269" y="4271810"/>
                <a:ext cx="172032" cy="200322"/>
              </a:xfrm>
              <a:prstGeom prst="rect">
                <a:avLst/>
              </a:prstGeom>
            </p:spPr>
          </p:pic>
        </p:grpSp>
        <p:sp>
          <p:nvSpPr>
            <p:cNvPr id="71" name="תיבת טקסט 70">
              <a:extLst>
                <a:ext uri="{FF2B5EF4-FFF2-40B4-BE49-F238E27FC236}">
                  <a16:creationId xmlns:a16="http://schemas.microsoft.com/office/drawing/2014/main" id="{368D1721-0709-4C3E-9B1C-3A192406A8A6}"/>
                </a:ext>
              </a:extLst>
            </p:cNvPr>
            <p:cNvSpPr txBox="1"/>
            <p:nvPr/>
          </p:nvSpPr>
          <p:spPr>
            <a:xfrm>
              <a:off x="183606" y="4498740"/>
              <a:ext cx="32026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b="1" dirty="0"/>
                <a:t>סוג טיפול</a:t>
              </a:r>
            </a:p>
          </p:txBody>
        </p:sp>
        <p:sp>
          <p:nvSpPr>
            <p:cNvPr id="73" name="תיבת טקסט 72">
              <a:extLst>
                <a:ext uri="{FF2B5EF4-FFF2-40B4-BE49-F238E27FC236}">
                  <a16:creationId xmlns:a16="http://schemas.microsoft.com/office/drawing/2014/main" id="{0BF39DDB-E0F1-4F8B-B69A-252CDD7350FB}"/>
                </a:ext>
              </a:extLst>
            </p:cNvPr>
            <p:cNvSpPr txBox="1"/>
            <p:nvPr/>
          </p:nvSpPr>
          <p:spPr>
            <a:xfrm>
              <a:off x="1300292" y="4498740"/>
              <a:ext cx="320262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he-IL" b="1" dirty="0">
                <a:latin typeface="Adobe Song Std L" panose="02020300000000000000" pitchFamily="18" charset="-128"/>
                <a:ea typeface="Adobe Song Std L" panose="02020300000000000000" pitchFamily="18" charset="-128"/>
              </a:endParaRPr>
            </a:p>
          </p:txBody>
        </p:sp>
      </p:grpSp>
      <p:sp>
        <p:nvSpPr>
          <p:cNvPr id="75" name="מלבן 74">
            <a:extLst>
              <a:ext uri="{FF2B5EF4-FFF2-40B4-BE49-F238E27FC236}">
                <a16:creationId xmlns:a16="http://schemas.microsoft.com/office/drawing/2014/main" id="{2B5ECF5D-305F-458B-9226-1AB5711343D8}"/>
              </a:ext>
            </a:extLst>
          </p:cNvPr>
          <p:cNvSpPr/>
          <p:nvPr/>
        </p:nvSpPr>
        <p:spPr>
          <a:xfrm>
            <a:off x="654841" y="5305357"/>
            <a:ext cx="1432952" cy="1682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חפש  טיפול</a:t>
            </a:r>
          </a:p>
        </p:txBody>
      </p:sp>
      <p:pic>
        <p:nvPicPr>
          <p:cNvPr id="77" name="תמונה 76">
            <a:extLst>
              <a:ext uri="{FF2B5EF4-FFF2-40B4-BE49-F238E27FC236}">
                <a16:creationId xmlns:a16="http://schemas.microsoft.com/office/drawing/2014/main" id="{D2DA5F48-74A9-4E1F-BCDC-6C55AEF3953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5000"/>
          </a:blip>
          <a:stretch>
            <a:fillRect/>
          </a:stretch>
        </p:blipFill>
        <p:spPr>
          <a:xfrm>
            <a:off x="1780060" y="4138785"/>
            <a:ext cx="1900665" cy="361431"/>
          </a:xfrm>
          <a:prstGeom prst="rect">
            <a:avLst/>
          </a:prstGeom>
        </p:spPr>
      </p:pic>
      <p:pic>
        <p:nvPicPr>
          <p:cNvPr id="78" name="תמונה 77">
            <a:extLst>
              <a:ext uri="{FF2B5EF4-FFF2-40B4-BE49-F238E27FC236}">
                <a16:creationId xmlns:a16="http://schemas.microsoft.com/office/drawing/2014/main" id="{C2427C97-54E1-49D1-A23C-A919ABC5D98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5000"/>
          </a:blip>
          <a:stretch>
            <a:fillRect/>
          </a:stretch>
        </p:blipFill>
        <p:spPr>
          <a:xfrm>
            <a:off x="8511275" y="4174994"/>
            <a:ext cx="1900665" cy="361431"/>
          </a:xfrm>
          <a:prstGeom prst="rect">
            <a:avLst/>
          </a:prstGeom>
        </p:spPr>
      </p:pic>
      <p:sp>
        <p:nvSpPr>
          <p:cNvPr id="84" name="מלבן 83">
            <a:extLst>
              <a:ext uri="{FF2B5EF4-FFF2-40B4-BE49-F238E27FC236}">
                <a16:creationId xmlns:a16="http://schemas.microsoft.com/office/drawing/2014/main" id="{B72F19DC-99E7-4725-B417-F44AD207B645}"/>
              </a:ext>
            </a:extLst>
          </p:cNvPr>
          <p:cNvSpPr/>
          <p:nvPr/>
        </p:nvSpPr>
        <p:spPr>
          <a:xfrm>
            <a:off x="8901475" y="5318673"/>
            <a:ext cx="1432952" cy="1682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אשר ביטול טיפול</a:t>
            </a:r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0AB37754-13C0-4F8A-95ED-B3DEDADB7478}"/>
              </a:ext>
            </a:extLst>
          </p:cNvPr>
          <p:cNvSpPr txBox="1"/>
          <p:nvPr/>
        </p:nvSpPr>
        <p:spPr>
          <a:xfrm>
            <a:off x="7497744" y="1544503"/>
            <a:ext cx="3202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בלחיצה על "למחיקת טיפול"</a:t>
            </a:r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CC8632A7-0B40-4B2E-A147-C82DB2079E02}"/>
              </a:ext>
            </a:extLst>
          </p:cNvPr>
          <p:cNvSpPr txBox="1"/>
          <p:nvPr/>
        </p:nvSpPr>
        <p:spPr>
          <a:xfrm>
            <a:off x="2012725" y="1544503"/>
            <a:ext cx="3202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בלחיצה על "להוספת טיפול"</a:t>
            </a:r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BC733754-2E55-454B-AF3E-95EBE9468298}"/>
              </a:ext>
            </a:extLst>
          </p:cNvPr>
          <p:cNvSpPr/>
          <p:nvPr/>
        </p:nvSpPr>
        <p:spPr>
          <a:xfrm>
            <a:off x="7696197" y="3647167"/>
            <a:ext cx="124596" cy="1038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DE9400D3-B755-428F-ACBB-051AB85C90DC}"/>
              </a:ext>
            </a:extLst>
          </p:cNvPr>
          <p:cNvSpPr/>
          <p:nvPr/>
        </p:nvSpPr>
        <p:spPr>
          <a:xfrm>
            <a:off x="7696197" y="3883758"/>
            <a:ext cx="124596" cy="1038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2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3F318C34-F431-4813-A3E6-2CE70C0B32D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alphaModFix amt="34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6993" y="3647167"/>
            <a:ext cx="2803380" cy="1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5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גרפיקה 1" descr="צג עם מילוי מלא">
            <a:extLst>
              <a:ext uri="{FF2B5EF4-FFF2-40B4-BE49-F238E27FC236}">
                <a16:creationId xmlns:a16="http://schemas.microsoft.com/office/drawing/2014/main" id="{0D054653-80A6-45EC-9B36-489C4F8F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009" y="-1332886"/>
            <a:ext cx="9488688" cy="9488688"/>
          </a:xfrm>
          <a:prstGeom prst="rect">
            <a:avLst/>
          </a:prstGeom>
        </p:spPr>
      </p:pic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33380745-3509-420D-80F8-38DE5AC7E877}"/>
              </a:ext>
            </a:extLst>
          </p:cNvPr>
          <p:cNvGrpSpPr/>
          <p:nvPr/>
        </p:nvGrpSpPr>
        <p:grpSpPr>
          <a:xfrm>
            <a:off x="5257416" y="731615"/>
            <a:ext cx="1115001" cy="277120"/>
            <a:chOff x="6991913" y="715605"/>
            <a:chExt cx="1115001" cy="277120"/>
          </a:xfrm>
        </p:grpSpPr>
        <p:pic>
          <p:nvPicPr>
            <p:cNvPr id="16" name="גרפיקה 15" descr="מידע קו מיתאר">
              <a:extLst>
                <a:ext uri="{FF2B5EF4-FFF2-40B4-BE49-F238E27FC236}">
                  <a16:creationId xmlns:a16="http://schemas.microsoft.com/office/drawing/2014/main" id="{D3D2FE83-7F95-4D3C-8BB3-C929853BD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91913" y="715605"/>
              <a:ext cx="265538" cy="265538"/>
            </a:xfrm>
            <a:prstGeom prst="rect">
              <a:avLst/>
            </a:prstGeom>
          </p:spPr>
        </p:pic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9BB14371-3E49-4F38-849D-E9F6EAF13B50}"/>
                </a:ext>
              </a:extLst>
            </p:cNvPr>
            <p:cNvSpPr txBox="1"/>
            <p:nvPr/>
          </p:nvSpPr>
          <p:spPr>
            <a:xfrm>
              <a:off x="7141714" y="715726"/>
              <a:ext cx="9652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אודות</a:t>
              </a:r>
            </a:p>
          </p:txBody>
        </p:sp>
      </p:grpSp>
      <p:pic>
        <p:nvPicPr>
          <p:cNvPr id="15" name="Picture 85" descr="A picture containing shape&#10;&#10;Description automatically generated">
            <a:extLst>
              <a:ext uri="{FF2B5EF4-FFF2-40B4-BE49-F238E27FC236}">
                <a16:creationId xmlns:a16="http://schemas.microsoft.com/office/drawing/2014/main" id="{EE2EE300-5F2F-4945-9880-3DE9E2CC111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42" y="731615"/>
            <a:ext cx="268264" cy="268264"/>
          </a:xfrm>
          <a:prstGeom prst="rect">
            <a:avLst/>
          </a:prstGeom>
        </p:spPr>
      </p:pic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F56E2ADF-6FAF-4009-8F6B-C7A7B7CCD274}"/>
              </a:ext>
            </a:extLst>
          </p:cNvPr>
          <p:cNvGrpSpPr/>
          <p:nvPr/>
        </p:nvGrpSpPr>
        <p:grpSpPr>
          <a:xfrm>
            <a:off x="4163363" y="721971"/>
            <a:ext cx="1127974" cy="461665"/>
            <a:chOff x="6555330" y="721971"/>
            <a:chExt cx="1127974" cy="461665"/>
          </a:xfrm>
        </p:grpSpPr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679CC383-20D7-4BCA-BF5B-F9FCD2EDA730}"/>
                </a:ext>
              </a:extLst>
            </p:cNvPr>
            <p:cNvSpPr txBox="1"/>
            <p:nvPr/>
          </p:nvSpPr>
          <p:spPr>
            <a:xfrm>
              <a:off x="6621745" y="721971"/>
              <a:ext cx="106155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צור קשר </a:t>
              </a:r>
            </a:p>
            <a:p>
              <a:pPr algn="ctr"/>
              <a:endParaRPr lang="he-IL" sz="1200" b="1" u="sng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1" name="גרפיקה 50" descr="שפופרת טלפון קו מיתאר">
              <a:extLst>
                <a:ext uri="{FF2B5EF4-FFF2-40B4-BE49-F238E27FC236}">
                  <a16:creationId xmlns:a16="http://schemas.microsoft.com/office/drawing/2014/main" id="{88B6081B-A499-41D2-A484-F31E6B86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55330" y="748704"/>
              <a:ext cx="192429" cy="192429"/>
            </a:xfrm>
            <a:prstGeom prst="rect">
              <a:avLst/>
            </a:prstGeom>
          </p:spPr>
        </p:pic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2CE240F1-29CB-4EDE-9B0E-1BF5F2B5D0BA}"/>
              </a:ext>
            </a:extLst>
          </p:cNvPr>
          <p:cNvGrpSpPr/>
          <p:nvPr/>
        </p:nvGrpSpPr>
        <p:grpSpPr>
          <a:xfrm>
            <a:off x="3185966" y="686275"/>
            <a:ext cx="7417364" cy="4184280"/>
            <a:chOff x="3185966" y="686275"/>
            <a:chExt cx="7417364" cy="4184280"/>
          </a:xfrm>
        </p:grpSpPr>
        <p:sp>
          <p:nvSpPr>
            <p:cNvPr id="46" name="מלבן 45">
              <a:extLst>
                <a:ext uri="{FF2B5EF4-FFF2-40B4-BE49-F238E27FC236}">
                  <a16:creationId xmlns:a16="http://schemas.microsoft.com/office/drawing/2014/main" id="{2B181687-C48B-4F46-9036-C2BBE07B3BF8}"/>
                </a:ext>
              </a:extLst>
            </p:cNvPr>
            <p:cNvSpPr/>
            <p:nvPr/>
          </p:nvSpPr>
          <p:spPr>
            <a:xfrm>
              <a:off x="3185966" y="686275"/>
              <a:ext cx="6630894" cy="570593"/>
            </a:xfrm>
            <a:prstGeom prst="rect">
              <a:avLst/>
            </a:prstGeom>
            <a:solidFill>
              <a:srgbClr val="5A9D73">
                <a:alpha val="2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65E56DFB-92E3-497A-BB71-BD63207915D2}"/>
                </a:ext>
              </a:extLst>
            </p:cNvPr>
            <p:cNvSpPr txBox="1"/>
            <p:nvPr/>
          </p:nvSpPr>
          <p:spPr>
            <a:xfrm>
              <a:off x="3292422" y="709237"/>
              <a:ext cx="913103" cy="4743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התנתק</a:t>
              </a:r>
            </a:p>
            <a:p>
              <a:pPr algn="ctr"/>
              <a:endParaRPr lang="he-IL" sz="1200" b="1" u="sng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" name="Picture 8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B6DFE85-84C2-40FB-AFEF-529222303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929" y="731616"/>
              <a:ext cx="268263" cy="268263"/>
            </a:xfrm>
            <a:prstGeom prst="rect">
              <a:avLst/>
            </a:prstGeom>
          </p:spPr>
        </p:pic>
        <p:grpSp>
          <p:nvGrpSpPr>
            <p:cNvPr id="42" name="קבוצה 41">
              <a:extLst>
                <a:ext uri="{FF2B5EF4-FFF2-40B4-BE49-F238E27FC236}">
                  <a16:creationId xmlns:a16="http://schemas.microsoft.com/office/drawing/2014/main" id="{2C9E765B-37D1-4CDC-8D75-9254462C8777}"/>
                </a:ext>
              </a:extLst>
            </p:cNvPr>
            <p:cNvGrpSpPr/>
            <p:nvPr/>
          </p:nvGrpSpPr>
          <p:grpSpPr>
            <a:xfrm>
              <a:off x="7760789" y="879555"/>
              <a:ext cx="2842541" cy="961663"/>
              <a:chOff x="6838751" y="497737"/>
              <a:chExt cx="3758531" cy="1204953"/>
            </a:xfrm>
          </p:grpSpPr>
          <p:pic>
            <p:nvPicPr>
              <p:cNvPr id="21" name="תמונה 20">
                <a:extLst>
                  <a:ext uri="{FF2B5EF4-FFF2-40B4-BE49-F238E27FC236}">
                    <a16:creationId xmlns:a16="http://schemas.microsoft.com/office/drawing/2014/main" id="{092A30EE-7E3E-4E92-8B33-7A9B371CB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9644" y="497737"/>
                <a:ext cx="1204952" cy="1204953"/>
              </a:xfrm>
              <a:prstGeom prst="rect">
                <a:avLst/>
              </a:prstGeom>
            </p:spPr>
          </p:pic>
          <p:sp>
            <p:nvSpPr>
              <p:cNvPr id="41" name="מלבן 40">
                <a:extLst>
                  <a:ext uri="{FF2B5EF4-FFF2-40B4-BE49-F238E27FC236}">
                    <a16:creationId xmlns:a16="http://schemas.microsoft.com/office/drawing/2014/main" id="{011CBA44-8CD1-4BC8-BF2F-F501EF8D6D28}"/>
                  </a:ext>
                </a:extLst>
              </p:cNvPr>
              <p:cNvSpPr/>
              <p:nvPr/>
            </p:nvSpPr>
            <p:spPr>
              <a:xfrm>
                <a:off x="6838751" y="1302580"/>
                <a:ext cx="3758531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rgbClr val="5A9C72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WEBNESS</a:t>
                </a:r>
                <a:endParaRPr lang="he-IL" sz="2000" b="0" cap="none" spc="0" dirty="0">
                  <a:ln w="0"/>
                  <a:solidFill>
                    <a:srgbClr val="5A9C7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472463E8-F16B-4CE2-9AC5-01BB99FA6865}"/>
                </a:ext>
              </a:extLst>
            </p:cNvPr>
            <p:cNvSpPr txBox="1"/>
            <p:nvPr/>
          </p:nvSpPr>
          <p:spPr>
            <a:xfrm>
              <a:off x="7549621" y="789794"/>
              <a:ext cx="149351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שלום, נעמה</a:t>
              </a:r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4D96BF12-0163-4B94-80FD-042F69C295B8}"/>
                </a:ext>
              </a:extLst>
            </p:cNvPr>
            <p:cNvSpPr/>
            <p:nvPr/>
          </p:nvSpPr>
          <p:spPr>
            <a:xfrm>
              <a:off x="3292023" y="1319297"/>
              <a:ext cx="1168283" cy="3396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דף הבית</a:t>
              </a:r>
            </a:p>
          </p:txBody>
        </p: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846EF3D8-F287-4A31-8FAE-D73AD63D56A5}"/>
                </a:ext>
              </a:extLst>
            </p:cNvPr>
            <p:cNvSpPr txBox="1"/>
            <p:nvPr/>
          </p:nvSpPr>
          <p:spPr>
            <a:xfrm>
              <a:off x="4130365" y="1541748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מחפש את הטיפול הכי קרוב אלייך...</a:t>
              </a:r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9B5FD46D-E53A-446F-ADEB-DA6FEE199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93522" y="1952361"/>
              <a:ext cx="4589297" cy="291819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09D7CFD2-E081-4853-96D1-1CC96FE55CCA}"/>
              </a:ext>
            </a:extLst>
          </p:cNvPr>
          <p:cNvGrpSpPr/>
          <p:nvPr/>
        </p:nvGrpSpPr>
        <p:grpSpPr>
          <a:xfrm>
            <a:off x="5291337" y="2669053"/>
            <a:ext cx="433481" cy="451761"/>
            <a:chOff x="11051871" y="2187919"/>
            <a:chExt cx="635487" cy="670612"/>
          </a:xfrm>
        </p:grpSpPr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8749E5A4-39EF-47A7-B21F-6934976AB12F}"/>
                </a:ext>
              </a:extLst>
            </p:cNvPr>
            <p:cNvSpPr/>
            <p:nvPr/>
          </p:nvSpPr>
          <p:spPr>
            <a:xfrm>
              <a:off x="11119449" y="2268746"/>
              <a:ext cx="500332" cy="50895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26" name="תמונה 25">
              <a:extLst>
                <a:ext uri="{FF2B5EF4-FFF2-40B4-BE49-F238E27FC236}">
                  <a16:creationId xmlns:a16="http://schemas.microsoft.com/office/drawing/2014/main" id="{8BC75BED-BE48-4670-B69D-1ECD1788E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1871" y="2187919"/>
              <a:ext cx="635487" cy="670612"/>
            </a:xfrm>
            <a:prstGeom prst="rect">
              <a:avLst/>
            </a:prstGeom>
          </p:spPr>
        </p:pic>
      </p:grpSp>
      <p:pic>
        <p:nvPicPr>
          <p:cNvPr id="14" name="תמונה 1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23F0E30-0328-4409-B47F-19E18E921A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55846" y1="42385" x2="55846" y2="42385"/>
                        <a14:foregroundMark x1="56615" y1="42615" x2="56615" y2="42615"/>
                        <a14:foregroundMark x1="60615" y1="43692" x2="60615" y2="43692"/>
                        <a14:foregroundMark x1="53692" y1="42077" x2="53692" y2="42077"/>
                        <a14:foregroundMark x1="51769" y1="42077" x2="51769" y2="42077"/>
                        <a14:foregroundMark x1="46692" y1="42077" x2="46692" y2="42077"/>
                        <a14:foregroundMark x1="43231" y1="43462" x2="43231" y2="43462"/>
                        <a14:foregroundMark x1="37308" y1="44231" x2="37308" y2="4423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72" y="731615"/>
            <a:ext cx="1830513" cy="1830513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FE11AD9-BFF9-44A0-B8D7-60E9807CC8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64" y="4295873"/>
            <a:ext cx="440906" cy="440906"/>
          </a:xfrm>
          <a:prstGeom prst="rect">
            <a:avLst/>
          </a:prstGeom>
        </p:spPr>
      </p:pic>
      <p:pic>
        <p:nvPicPr>
          <p:cNvPr id="39" name="גרפיקה 38" descr="צג עם מילוי מלא">
            <a:extLst>
              <a:ext uri="{FF2B5EF4-FFF2-40B4-BE49-F238E27FC236}">
                <a16:creationId xmlns:a16="http://schemas.microsoft.com/office/drawing/2014/main" id="{EE5CCD33-E950-4134-84CC-89468576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900" y="1958229"/>
            <a:ext cx="5104512" cy="5008303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CBA0D6F1-4466-4E4F-BB32-6D0A9F9F33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4093" y="3002865"/>
            <a:ext cx="3584315" cy="2271896"/>
          </a:xfrm>
          <a:prstGeom prst="rect">
            <a:avLst/>
          </a:prstGeom>
        </p:spPr>
      </p:pic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1736F23-06F0-4A34-9E23-8E7380B390E5}"/>
              </a:ext>
            </a:extLst>
          </p:cNvPr>
          <p:cNvSpPr txBox="1"/>
          <p:nvPr/>
        </p:nvSpPr>
        <p:spPr>
          <a:xfrm>
            <a:off x="8132615" y="3413915"/>
            <a:ext cx="35843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איזה כיף ! מצאנו עבורך טיפול מתאים וקרוב למיקומך  בסניף באר שבע!</a:t>
            </a:r>
          </a:p>
        </p:txBody>
      </p:sp>
      <p:pic>
        <p:nvPicPr>
          <p:cNvPr id="40" name="תמונה 39">
            <a:extLst>
              <a:ext uri="{FF2B5EF4-FFF2-40B4-BE49-F238E27FC236}">
                <a16:creationId xmlns:a16="http://schemas.microsoft.com/office/drawing/2014/main" id="{64B7F88E-54A6-4EFB-8F89-76319C5BA26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6463" t="2376" b="25311"/>
          <a:stretch/>
        </p:blipFill>
        <p:spPr>
          <a:xfrm>
            <a:off x="9092593" y="3845893"/>
            <a:ext cx="1949839" cy="515553"/>
          </a:xfrm>
          <a:prstGeom prst="rect">
            <a:avLst/>
          </a:prstGeom>
        </p:spPr>
      </p:pic>
      <p:sp>
        <p:nvSpPr>
          <p:cNvPr id="54" name="מלבן 53">
            <a:extLst>
              <a:ext uri="{FF2B5EF4-FFF2-40B4-BE49-F238E27FC236}">
                <a16:creationId xmlns:a16="http://schemas.microsoft.com/office/drawing/2014/main" id="{B19D399A-673F-4613-AA7B-AB180281271A}"/>
              </a:ext>
            </a:extLst>
          </p:cNvPr>
          <p:cNvSpPr/>
          <p:nvPr/>
        </p:nvSpPr>
        <p:spPr>
          <a:xfrm>
            <a:off x="8404575" y="4125299"/>
            <a:ext cx="612027" cy="12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dirty="0">
                <a:latin typeface="Segoe UI" panose="020B0502040204020203" pitchFamily="34" charset="0"/>
                <a:cs typeface="Segoe UI" panose="020B0502040204020203" pitchFamily="34" charset="0"/>
              </a:rPr>
              <a:t>להזמנה</a:t>
            </a:r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25ED755D-2510-449D-BC81-3C1FFFC34267}"/>
              </a:ext>
            </a:extLst>
          </p:cNvPr>
          <p:cNvSpPr/>
          <p:nvPr/>
        </p:nvSpPr>
        <p:spPr>
          <a:xfrm>
            <a:off x="8636030" y="3285145"/>
            <a:ext cx="680162" cy="1263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700" dirty="0">
                <a:latin typeface="Segoe UI" panose="020B0502040204020203" pitchFamily="34" charset="0"/>
                <a:cs typeface="Segoe UI" panose="020B0502040204020203" pitchFamily="34" charset="0"/>
              </a:rPr>
              <a:t>חזור לחיפוש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0222DC08-C67D-416B-96D0-993C7E374F5A}"/>
              </a:ext>
            </a:extLst>
          </p:cNvPr>
          <p:cNvSpPr txBox="1"/>
          <p:nvPr/>
        </p:nvSpPr>
        <p:spPr>
          <a:xfrm>
            <a:off x="4753155" y="6319397"/>
            <a:ext cx="3381977" cy="307777"/>
          </a:xfrm>
          <a:prstGeom prst="rect">
            <a:avLst/>
          </a:prstGeom>
          <a:solidFill>
            <a:srgbClr val="5A9D73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בחירה על </a:t>
            </a:r>
            <a:r>
              <a:rPr lang="he-IL" sz="14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הסניף הכי קרוב</a:t>
            </a: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DE36AF97-FDDF-4B48-A9B8-148BCEA87AA2}"/>
              </a:ext>
            </a:extLst>
          </p:cNvPr>
          <p:cNvSpPr txBox="1"/>
          <p:nvPr/>
        </p:nvSpPr>
        <p:spPr>
          <a:xfrm>
            <a:off x="8443588" y="4470150"/>
            <a:ext cx="35843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ואם תרצה, יש מוקדם יותר בסניף תל אביב!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AE21483-2A05-4C1D-8EB2-6A90F587A33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9494"/>
          <a:stretch/>
        </p:blipFill>
        <p:spPr>
          <a:xfrm>
            <a:off x="9092593" y="4738169"/>
            <a:ext cx="1987938" cy="477230"/>
          </a:xfrm>
          <a:prstGeom prst="rect">
            <a:avLst/>
          </a:prstGeom>
        </p:spPr>
      </p:pic>
      <p:sp>
        <p:nvSpPr>
          <p:cNvPr id="44" name="מלבן 43">
            <a:extLst>
              <a:ext uri="{FF2B5EF4-FFF2-40B4-BE49-F238E27FC236}">
                <a16:creationId xmlns:a16="http://schemas.microsoft.com/office/drawing/2014/main" id="{D7348189-6C7C-4382-9C86-9CBDAF28E977}"/>
              </a:ext>
            </a:extLst>
          </p:cNvPr>
          <p:cNvSpPr/>
          <p:nvPr/>
        </p:nvSpPr>
        <p:spPr>
          <a:xfrm>
            <a:off x="8386971" y="5028353"/>
            <a:ext cx="612027" cy="12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dirty="0">
                <a:latin typeface="Segoe UI" panose="020B0502040204020203" pitchFamily="34" charset="0"/>
                <a:cs typeface="Segoe UI" panose="020B0502040204020203" pitchFamily="34" charset="0"/>
              </a:rPr>
              <a:t>להזמנה</a:t>
            </a:r>
          </a:p>
        </p:txBody>
      </p:sp>
    </p:spTree>
    <p:extLst>
      <p:ext uri="{BB962C8B-B14F-4D97-AF65-F5344CB8AC3E}">
        <p14:creationId xmlns:p14="http://schemas.microsoft.com/office/powerpoint/2010/main" val="154567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86D2CFED-BE5F-4DD2-B319-6A00CC9B6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9"/>
          <a:stretch/>
        </p:blipFill>
        <p:spPr>
          <a:xfrm>
            <a:off x="4115535" y="1864307"/>
            <a:ext cx="4718279" cy="3001256"/>
          </a:xfrm>
          <a:prstGeom prst="rect">
            <a:avLst/>
          </a:prstGeom>
        </p:spPr>
      </p:pic>
      <p:pic>
        <p:nvPicPr>
          <p:cNvPr id="2" name="גרפיקה 1" descr="צג עם מילוי מלא">
            <a:extLst>
              <a:ext uri="{FF2B5EF4-FFF2-40B4-BE49-F238E27FC236}">
                <a16:creationId xmlns:a16="http://schemas.microsoft.com/office/drawing/2014/main" id="{0D054653-80A6-45EC-9B36-489C4F8FB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0393" y="-1295518"/>
            <a:ext cx="9442204" cy="9442204"/>
          </a:xfrm>
          <a:prstGeom prst="rect">
            <a:avLst/>
          </a:prstGeom>
        </p:spPr>
      </p:pic>
      <p:sp>
        <p:nvSpPr>
          <p:cNvPr id="46" name="מלבן 45">
            <a:extLst>
              <a:ext uri="{FF2B5EF4-FFF2-40B4-BE49-F238E27FC236}">
                <a16:creationId xmlns:a16="http://schemas.microsoft.com/office/drawing/2014/main" id="{2B181687-C48B-4F46-9036-C2BBE07B3BF8}"/>
              </a:ext>
            </a:extLst>
          </p:cNvPr>
          <p:cNvSpPr/>
          <p:nvPr/>
        </p:nvSpPr>
        <p:spPr>
          <a:xfrm>
            <a:off x="3185966" y="686275"/>
            <a:ext cx="6630894" cy="570593"/>
          </a:xfrm>
          <a:prstGeom prst="rect">
            <a:avLst/>
          </a:prstGeom>
          <a:solidFill>
            <a:srgbClr val="5A9D73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33380745-3509-420D-80F8-38DE5AC7E877}"/>
              </a:ext>
            </a:extLst>
          </p:cNvPr>
          <p:cNvGrpSpPr/>
          <p:nvPr/>
        </p:nvGrpSpPr>
        <p:grpSpPr>
          <a:xfrm>
            <a:off x="5257416" y="731615"/>
            <a:ext cx="1115001" cy="277120"/>
            <a:chOff x="6991913" y="715605"/>
            <a:chExt cx="1115001" cy="277120"/>
          </a:xfrm>
        </p:grpSpPr>
        <p:pic>
          <p:nvPicPr>
            <p:cNvPr id="16" name="גרפיקה 15" descr="מידע קו מיתאר">
              <a:extLst>
                <a:ext uri="{FF2B5EF4-FFF2-40B4-BE49-F238E27FC236}">
                  <a16:creationId xmlns:a16="http://schemas.microsoft.com/office/drawing/2014/main" id="{D3D2FE83-7F95-4D3C-8BB3-C929853BD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1913" y="715605"/>
              <a:ext cx="265538" cy="265538"/>
            </a:xfrm>
            <a:prstGeom prst="rect">
              <a:avLst/>
            </a:prstGeom>
          </p:spPr>
        </p:pic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9BB14371-3E49-4F38-849D-E9F6EAF13B50}"/>
                </a:ext>
              </a:extLst>
            </p:cNvPr>
            <p:cNvSpPr txBox="1"/>
            <p:nvPr/>
          </p:nvSpPr>
          <p:spPr>
            <a:xfrm>
              <a:off x="7141714" y="715726"/>
              <a:ext cx="9652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אודות</a:t>
              </a:r>
            </a:p>
          </p:txBody>
        </p:sp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5E56DFB-92E3-497A-BB71-BD63207915D2}"/>
              </a:ext>
            </a:extLst>
          </p:cNvPr>
          <p:cNvSpPr txBox="1"/>
          <p:nvPr/>
        </p:nvSpPr>
        <p:spPr>
          <a:xfrm>
            <a:off x="3292422" y="709237"/>
            <a:ext cx="913103" cy="474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he-IL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התנתק</a:t>
            </a:r>
          </a:p>
          <a:p>
            <a:pPr algn="ctr"/>
            <a:endParaRPr lang="he-IL" sz="12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85" descr="A picture containing shape&#10;&#10;Description automatically generated">
            <a:extLst>
              <a:ext uri="{FF2B5EF4-FFF2-40B4-BE49-F238E27FC236}">
                <a16:creationId xmlns:a16="http://schemas.microsoft.com/office/drawing/2014/main" id="{EE2EE300-5F2F-4945-9880-3DE9E2CC11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42" y="731615"/>
            <a:ext cx="268264" cy="268264"/>
          </a:xfrm>
          <a:prstGeom prst="rect">
            <a:avLst/>
          </a:prstGeom>
        </p:spPr>
      </p:pic>
      <p:pic>
        <p:nvPicPr>
          <p:cNvPr id="17" name="Picture 86" descr="A picture containing shape&#10;&#10;Description automatically generated">
            <a:extLst>
              <a:ext uri="{FF2B5EF4-FFF2-40B4-BE49-F238E27FC236}">
                <a16:creationId xmlns:a16="http://schemas.microsoft.com/office/drawing/2014/main" id="{0B6DFE85-84C2-40FB-AFEF-52922230394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29" y="731616"/>
            <a:ext cx="268263" cy="268263"/>
          </a:xfrm>
          <a:prstGeom prst="rect">
            <a:avLst/>
          </a:prstGeom>
        </p:spPr>
      </p:pic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C9E765B-37D1-4CDC-8D75-9254462C8777}"/>
              </a:ext>
            </a:extLst>
          </p:cNvPr>
          <p:cNvGrpSpPr/>
          <p:nvPr/>
        </p:nvGrpSpPr>
        <p:grpSpPr>
          <a:xfrm>
            <a:off x="7760789" y="879555"/>
            <a:ext cx="2842541" cy="961663"/>
            <a:chOff x="6838751" y="497737"/>
            <a:chExt cx="3758531" cy="1204953"/>
          </a:xfrm>
        </p:grpSpPr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092A30EE-7E3E-4E92-8B33-7A9B371C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644" y="497737"/>
              <a:ext cx="1204953" cy="1204953"/>
            </a:xfrm>
            <a:prstGeom prst="rect">
              <a:avLst/>
            </a:prstGeom>
          </p:spPr>
        </p:pic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011CBA44-8CD1-4BC8-BF2F-F501EF8D6D28}"/>
                </a:ext>
              </a:extLst>
            </p:cNvPr>
            <p:cNvSpPr/>
            <p:nvPr/>
          </p:nvSpPr>
          <p:spPr>
            <a:xfrm>
              <a:off x="6838751" y="1302580"/>
              <a:ext cx="37585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5A9C7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WEBNESS</a:t>
              </a:r>
              <a:endParaRPr lang="he-IL" sz="2000" b="0" cap="none" spc="0" dirty="0">
                <a:ln w="0"/>
                <a:solidFill>
                  <a:srgbClr val="5A9C7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F56E2ADF-6FAF-4009-8F6B-C7A7B7CCD274}"/>
              </a:ext>
            </a:extLst>
          </p:cNvPr>
          <p:cNvGrpSpPr/>
          <p:nvPr/>
        </p:nvGrpSpPr>
        <p:grpSpPr>
          <a:xfrm>
            <a:off x="4163363" y="721971"/>
            <a:ext cx="1127974" cy="461665"/>
            <a:chOff x="6555330" y="721971"/>
            <a:chExt cx="1127974" cy="461665"/>
          </a:xfrm>
        </p:grpSpPr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679CC383-20D7-4BCA-BF5B-F9FCD2EDA730}"/>
                </a:ext>
              </a:extLst>
            </p:cNvPr>
            <p:cNvSpPr txBox="1"/>
            <p:nvPr/>
          </p:nvSpPr>
          <p:spPr>
            <a:xfrm>
              <a:off x="6621745" y="721971"/>
              <a:ext cx="106155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צור קשר </a:t>
              </a:r>
            </a:p>
            <a:p>
              <a:pPr algn="ctr"/>
              <a:endParaRPr lang="he-IL" sz="1200" b="1" u="sng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1" name="גרפיקה 50" descr="שפופרת טלפון קו מיתאר">
              <a:extLst>
                <a:ext uri="{FF2B5EF4-FFF2-40B4-BE49-F238E27FC236}">
                  <a16:creationId xmlns:a16="http://schemas.microsoft.com/office/drawing/2014/main" id="{88B6081B-A499-41D2-A484-F31E6B86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55330" y="748704"/>
              <a:ext cx="192429" cy="192429"/>
            </a:xfrm>
            <a:prstGeom prst="rect">
              <a:avLst/>
            </a:prstGeom>
          </p:spPr>
        </p:pic>
      </p:grp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472463E8-F16B-4CE2-9AC5-01BB99FA6865}"/>
              </a:ext>
            </a:extLst>
          </p:cNvPr>
          <p:cNvSpPr txBox="1"/>
          <p:nvPr/>
        </p:nvSpPr>
        <p:spPr>
          <a:xfrm>
            <a:off x="7549621" y="789794"/>
            <a:ext cx="14935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שלום, נעמה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D96BF12-0163-4B94-80FD-042F69C295B8}"/>
              </a:ext>
            </a:extLst>
          </p:cNvPr>
          <p:cNvSpPr/>
          <p:nvPr/>
        </p:nvSpPr>
        <p:spPr>
          <a:xfrm>
            <a:off x="3292023" y="1319297"/>
            <a:ext cx="1168283" cy="339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>
                <a:latin typeface="Segoe UI" panose="020B0502040204020203" pitchFamily="34" charset="0"/>
                <a:cs typeface="Segoe UI" panose="020B0502040204020203" pitchFamily="34" charset="0"/>
              </a:rPr>
              <a:t>דף הבית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846EF3D8-F287-4A31-8FAE-D73AD63D56A5}"/>
              </a:ext>
            </a:extLst>
          </p:cNvPr>
          <p:cNvSpPr txBox="1"/>
          <p:nvPr/>
        </p:nvSpPr>
        <p:spPr>
          <a:xfrm>
            <a:off x="3426675" y="14337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לוח הטיפולים </a:t>
            </a: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השבועי</a:t>
            </a:r>
            <a:r>
              <a:rPr lang="he-IL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שלי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B027A53-F97A-43A4-89A2-9E384A6B17B5}"/>
              </a:ext>
            </a:extLst>
          </p:cNvPr>
          <p:cNvSpPr/>
          <p:nvPr/>
        </p:nvSpPr>
        <p:spPr>
          <a:xfrm>
            <a:off x="7206343" y="2942106"/>
            <a:ext cx="589111" cy="486894"/>
          </a:xfrm>
          <a:prstGeom prst="rect">
            <a:avLst/>
          </a:prstGeom>
          <a:solidFill>
            <a:srgbClr val="5A9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/>
              <a:t>שיאצו</a:t>
            </a:r>
            <a:r>
              <a:rPr lang="he-IL" sz="1200" dirty="0"/>
              <a:t> </a:t>
            </a:r>
            <a:r>
              <a:rPr lang="he-IL" sz="1200" b="1" dirty="0"/>
              <a:t>17-18</a:t>
            </a:r>
            <a:endParaRPr lang="he-IL" b="1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CD77E4FD-93B7-46F2-A8CE-F5D56B368D3E}"/>
              </a:ext>
            </a:extLst>
          </p:cNvPr>
          <p:cNvSpPr/>
          <p:nvPr/>
        </p:nvSpPr>
        <p:spPr>
          <a:xfrm>
            <a:off x="5434905" y="3546299"/>
            <a:ext cx="584895" cy="405216"/>
          </a:xfrm>
          <a:prstGeom prst="rect">
            <a:avLst/>
          </a:prstGeom>
          <a:solidFill>
            <a:srgbClr val="5A9D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/>
              <a:t>עיסוי</a:t>
            </a:r>
            <a:r>
              <a:rPr lang="he-IL" sz="1200" dirty="0"/>
              <a:t> </a:t>
            </a:r>
            <a:r>
              <a:rPr lang="he-IL" sz="1200" b="1" dirty="0"/>
              <a:t>17-18</a:t>
            </a:r>
            <a:endParaRPr lang="he-IL" b="1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85B81501-73F4-4147-8490-7A578E2E6D58}"/>
              </a:ext>
            </a:extLst>
          </p:cNvPr>
          <p:cNvSpPr txBox="1"/>
          <p:nvPr/>
        </p:nvSpPr>
        <p:spPr>
          <a:xfrm>
            <a:off x="4822372" y="6301152"/>
            <a:ext cx="3312760" cy="307777"/>
          </a:xfrm>
          <a:prstGeom prst="rect">
            <a:avLst/>
          </a:prstGeom>
          <a:solidFill>
            <a:srgbClr val="5A9D73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לחיצה על </a:t>
            </a:r>
            <a:r>
              <a:rPr lang="he-IL" sz="14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לוח הטיפולים השבועי שלי</a:t>
            </a:r>
          </a:p>
        </p:txBody>
      </p:sp>
    </p:spTree>
    <p:extLst>
      <p:ext uri="{BB962C8B-B14F-4D97-AF65-F5344CB8AC3E}">
        <p14:creationId xmlns:p14="http://schemas.microsoft.com/office/powerpoint/2010/main" val="155148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גרפיקה 1" descr="צג עם מילוי מלא">
            <a:extLst>
              <a:ext uri="{FF2B5EF4-FFF2-40B4-BE49-F238E27FC236}">
                <a16:creationId xmlns:a16="http://schemas.microsoft.com/office/drawing/2014/main" id="{0D054653-80A6-45EC-9B36-489C4F8F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6272" y="-1292102"/>
            <a:ext cx="9442204" cy="9442204"/>
          </a:xfrm>
          <a:prstGeom prst="rect">
            <a:avLst/>
          </a:prstGeom>
        </p:spPr>
      </p:pic>
      <p:sp>
        <p:nvSpPr>
          <p:cNvPr id="46" name="מלבן 45">
            <a:extLst>
              <a:ext uri="{FF2B5EF4-FFF2-40B4-BE49-F238E27FC236}">
                <a16:creationId xmlns:a16="http://schemas.microsoft.com/office/drawing/2014/main" id="{2B181687-C48B-4F46-9036-C2BBE07B3BF8}"/>
              </a:ext>
            </a:extLst>
          </p:cNvPr>
          <p:cNvSpPr/>
          <p:nvPr/>
        </p:nvSpPr>
        <p:spPr>
          <a:xfrm>
            <a:off x="3185966" y="686275"/>
            <a:ext cx="6630894" cy="570593"/>
          </a:xfrm>
          <a:prstGeom prst="rect">
            <a:avLst/>
          </a:prstGeom>
          <a:solidFill>
            <a:srgbClr val="5A9D73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33380745-3509-420D-80F8-38DE5AC7E877}"/>
              </a:ext>
            </a:extLst>
          </p:cNvPr>
          <p:cNvGrpSpPr/>
          <p:nvPr/>
        </p:nvGrpSpPr>
        <p:grpSpPr>
          <a:xfrm>
            <a:off x="5257416" y="731615"/>
            <a:ext cx="1115001" cy="277120"/>
            <a:chOff x="6991913" y="715605"/>
            <a:chExt cx="1115001" cy="277120"/>
          </a:xfrm>
        </p:grpSpPr>
        <p:pic>
          <p:nvPicPr>
            <p:cNvPr id="16" name="גרפיקה 15" descr="מידע קו מיתאר">
              <a:extLst>
                <a:ext uri="{FF2B5EF4-FFF2-40B4-BE49-F238E27FC236}">
                  <a16:creationId xmlns:a16="http://schemas.microsoft.com/office/drawing/2014/main" id="{D3D2FE83-7F95-4D3C-8BB3-C929853BD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91913" y="715605"/>
              <a:ext cx="265538" cy="265538"/>
            </a:xfrm>
            <a:prstGeom prst="rect">
              <a:avLst/>
            </a:prstGeom>
          </p:spPr>
        </p:pic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9BB14371-3E49-4F38-849D-E9F6EAF13B50}"/>
                </a:ext>
              </a:extLst>
            </p:cNvPr>
            <p:cNvSpPr txBox="1"/>
            <p:nvPr/>
          </p:nvSpPr>
          <p:spPr>
            <a:xfrm>
              <a:off x="7141714" y="715726"/>
              <a:ext cx="9652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אודות</a:t>
              </a:r>
            </a:p>
          </p:txBody>
        </p:sp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5E56DFB-92E3-497A-BB71-BD63207915D2}"/>
              </a:ext>
            </a:extLst>
          </p:cNvPr>
          <p:cNvSpPr txBox="1"/>
          <p:nvPr/>
        </p:nvSpPr>
        <p:spPr>
          <a:xfrm>
            <a:off x="3292422" y="709237"/>
            <a:ext cx="913103" cy="474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he-IL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התנתק</a:t>
            </a:r>
          </a:p>
          <a:p>
            <a:pPr algn="ctr"/>
            <a:endParaRPr lang="he-IL" sz="12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85" descr="A picture containing shape&#10;&#10;Description automatically generated">
            <a:extLst>
              <a:ext uri="{FF2B5EF4-FFF2-40B4-BE49-F238E27FC236}">
                <a16:creationId xmlns:a16="http://schemas.microsoft.com/office/drawing/2014/main" id="{EE2EE300-5F2F-4945-9880-3DE9E2CC111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42" y="731615"/>
            <a:ext cx="268264" cy="268264"/>
          </a:xfrm>
          <a:prstGeom prst="rect">
            <a:avLst/>
          </a:prstGeom>
        </p:spPr>
      </p:pic>
      <p:pic>
        <p:nvPicPr>
          <p:cNvPr id="17" name="Picture 86" descr="A picture containing shape&#10;&#10;Description automatically generated">
            <a:extLst>
              <a:ext uri="{FF2B5EF4-FFF2-40B4-BE49-F238E27FC236}">
                <a16:creationId xmlns:a16="http://schemas.microsoft.com/office/drawing/2014/main" id="{0B6DFE85-84C2-40FB-AFEF-5292223039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29" y="731616"/>
            <a:ext cx="268263" cy="268263"/>
          </a:xfrm>
          <a:prstGeom prst="rect">
            <a:avLst/>
          </a:prstGeom>
        </p:spPr>
      </p:pic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C9E765B-37D1-4CDC-8D75-9254462C8777}"/>
              </a:ext>
            </a:extLst>
          </p:cNvPr>
          <p:cNvGrpSpPr/>
          <p:nvPr/>
        </p:nvGrpSpPr>
        <p:grpSpPr>
          <a:xfrm>
            <a:off x="7781473" y="989846"/>
            <a:ext cx="2842541" cy="961663"/>
            <a:chOff x="6838751" y="497737"/>
            <a:chExt cx="3758531" cy="1204953"/>
          </a:xfrm>
        </p:grpSpPr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092A30EE-7E3E-4E92-8B33-7A9B371C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644" y="497737"/>
              <a:ext cx="1204953" cy="1204953"/>
            </a:xfrm>
            <a:prstGeom prst="rect">
              <a:avLst/>
            </a:prstGeom>
          </p:spPr>
        </p:pic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011CBA44-8CD1-4BC8-BF2F-F501EF8D6D28}"/>
                </a:ext>
              </a:extLst>
            </p:cNvPr>
            <p:cNvSpPr/>
            <p:nvPr/>
          </p:nvSpPr>
          <p:spPr>
            <a:xfrm>
              <a:off x="6838751" y="1302580"/>
              <a:ext cx="37585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5A9C7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WEBNESS</a:t>
              </a:r>
              <a:endParaRPr lang="he-IL" sz="2000" b="0" cap="none" spc="0" dirty="0">
                <a:ln w="0"/>
                <a:solidFill>
                  <a:srgbClr val="5A9C7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F56E2ADF-6FAF-4009-8F6B-C7A7B7CCD274}"/>
              </a:ext>
            </a:extLst>
          </p:cNvPr>
          <p:cNvGrpSpPr/>
          <p:nvPr/>
        </p:nvGrpSpPr>
        <p:grpSpPr>
          <a:xfrm>
            <a:off x="4163363" y="721971"/>
            <a:ext cx="1127974" cy="461665"/>
            <a:chOff x="6555330" y="721971"/>
            <a:chExt cx="1127974" cy="461665"/>
          </a:xfrm>
        </p:grpSpPr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679CC383-20D7-4BCA-BF5B-F9FCD2EDA730}"/>
                </a:ext>
              </a:extLst>
            </p:cNvPr>
            <p:cNvSpPr txBox="1"/>
            <p:nvPr/>
          </p:nvSpPr>
          <p:spPr>
            <a:xfrm>
              <a:off x="6621745" y="721971"/>
              <a:ext cx="106155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צור קשר </a:t>
              </a:r>
            </a:p>
            <a:p>
              <a:pPr algn="ctr"/>
              <a:endParaRPr lang="he-IL" sz="1200" b="1" u="sng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1" name="גרפיקה 50" descr="שפופרת טלפון קו מיתאר">
              <a:extLst>
                <a:ext uri="{FF2B5EF4-FFF2-40B4-BE49-F238E27FC236}">
                  <a16:creationId xmlns:a16="http://schemas.microsoft.com/office/drawing/2014/main" id="{88B6081B-A499-41D2-A484-F31E6B86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55330" y="748704"/>
              <a:ext cx="192429" cy="192429"/>
            </a:xfrm>
            <a:prstGeom prst="rect">
              <a:avLst/>
            </a:prstGeom>
          </p:spPr>
        </p:pic>
      </p:grp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472463E8-F16B-4CE2-9AC5-01BB99FA6865}"/>
              </a:ext>
            </a:extLst>
          </p:cNvPr>
          <p:cNvSpPr txBox="1"/>
          <p:nvPr/>
        </p:nvSpPr>
        <p:spPr>
          <a:xfrm>
            <a:off x="7549621" y="789794"/>
            <a:ext cx="14935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שלום, נעמה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D96BF12-0163-4B94-80FD-042F69C295B8}"/>
              </a:ext>
            </a:extLst>
          </p:cNvPr>
          <p:cNvSpPr/>
          <p:nvPr/>
        </p:nvSpPr>
        <p:spPr>
          <a:xfrm>
            <a:off x="3292023" y="1319297"/>
            <a:ext cx="1168283" cy="339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>
                <a:latin typeface="Segoe UI" panose="020B0502040204020203" pitchFamily="34" charset="0"/>
                <a:cs typeface="Segoe UI" panose="020B0502040204020203" pitchFamily="34" charset="0"/>
              </a:rPr>
              <a:t>דף הבית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846EF3D8-F287-4A31-8FAE-D73AD63D56A5}"/>
              </a:ext>
            </a:extLst>
          </p:cNvPr>
          <p:cNvSpPr txBox="1"/>
          <p:nvPr/>
        </p:nvSpPr>
        <p:spPr>
          <a:xfrm>
            <a:off x="3426675" y="14337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הכרטיסיות שלי</a:t>
            </a:r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6D633378-416E-47EC-8102-A9CBEAAB3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69428"/>
              </p:ext>
            </p:extLst>
          </p:nvPr>
        </p:nvGraphicFramePr>
        <p:xfrm>
          <a:off x="4025597" y="2177970"/>
          <a:ext cx="5017536" cy="17526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54384">
                  <a:extLst>
                    <a:ext uri="{9D8B030D-6E8A-4147-A177-3AD203B41FA5}">
                      <a16:colId xmlns:a16="http://schemas.microsoft.com/office/drawing/2014/main" val="1386645064"/>
                    </a:ext>
                  </a:extLst>
                </a:gridCol>
                <a:gridCol w="1254384">
                  <a:extLst>
                    <a:ext uri="{9D8B030D-6E8A-4147-A177-3AD203B41FA5}">
                      <a16:colId xmlns:a16="http://schemas.microsoft.com/office/drawing/2014/main" val="1835878267"/>
                    </a:ext>
                  </a:extLst>
                </a:gridCol>
                <a:gridCol w="1254384">
                  <a:extLst>
                    <a:ext uri="{9D8B030D-6E8A-4147-A177-3AD203B41FA5}">
                      <a16:colId xmlns:a16="http://schemas.microsoft.com/office/drawing/2014/main" val="214838094"/>
                    </a:ext>
                  </a:extLst>
                </a:gridCol>
                <a:gridCol w="1254384">
                  <a:extLst>
                    <a:ext uri="{9D8B030D-6E8A-4147-A177-3AD203B41FA5}">
                      <a16:colId xmlns:a16="http://schemas.microsoft.com/office/drawing/2014/main" val="107339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מספר כרטיסיה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סוג טיפול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סה"כ ניקובים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ניקובים שנותרו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9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שיאצו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94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2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90860"/>
                  </a:ext>
                </a:extLst>
              </a:tr>
            </a:tbl>
          </a:graphicData>
        </a:graphic>
      </p:graphicFrame>
      <p:sp>
        <p:nvSpPr>
          <p:cNvPr id="26" name="מלבן 25">
            <a:extLst>
              <a:ext uri="{FF2B5EF4-FFF2-40B4-BE49-F238E27FC236}">
                <a16:creationId xmlns:a16="http://schemas.microsoft.com/office/drawing/2014/main" id="{2707E2DC-9E90-4925-8966-9EA51EDD23FD}"/>
              </a:ext>
            </a:extLst>
          </p:cNvPr>
          <p:cNvSpPr/>
          <p:nvPr/>
        </p:nvSpPr>
        <p:spPr>
          <a:xfrm>
            <a:off x="5407217" y="4202559"/>
            <a:ext cx="1711289" cy="5436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לקניית כרטיסיות נוספות</a:t>
            </a:r>
          </a:p>
        </p:txBody>
      </p:sp>
      <p:pic>
        <p:nvPicPr>
          <p:cNvPr id="30" name="גרפיקה 29" descr="אצבע מורה המצביעה ימינה - גב היד עם מילוי מלא">
            <a:extLst>
              <a:ext uri="{FF2B5EF4-FFF2-40B4-BE49-F238E27FC236}">
                <a16:creationId xmlns:a16="http://schemas.microsoft.com/office/drawing/2014/main" id="{D06C321B-BA29-4173-BBD4-ACCA074315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407100">
            <a:off x="5128203" y="4268554"/>
            <a:ext cx="558027" cy="558027"/>
          </a:xfrm>
          <a:prstGeom prst="rect">
            <a:avLst/>
          </a:prstGeom>
        </p:spPr>
      </p:pic>
      <p:sp>
        <p:nvSpPr>
          <p:cNvPr id="31" name="אליפסה 30">
            <a:extLst>
              <a:ext uri="{FF2B5EF4-FFF2-40B4-BE49-F238E27FC236}">
                <a16:creationId xmlns:a16="http://schemas.microsoft.com/office/drawing/2014/main" id="{C8E391B6-9D94-4BD1-B621-1720BBB0F37E}"/>
              </a:ext>
            </a:extLst>
          </p:cNvPr>
          <p:cNvSpPr/>
          <p:nvPr/>
        </p:nvSpPr>
        <p:spPr>
          <a:xfrm>
            <a:off x="5397409" y="4071929"/>
            <a:ext cx="1882297" cy="685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D68ECBF4-EDE5-43BD-B0BD-FED371285C7A}"/>
              </a:ext>
            </a:extLst>
          </p:cNvPr>
          <p:cNvCxnSpPr>
            <a:cxnSpLocks/>
          </p:cNvCxnSpPr>
          <p:nvPr/>
        </p:nvCxnSpPr>
        <p:spPr>
          <a:xfrm flipH="1">
            <a:off x="4139129" y="4561805"/>
            <a:ext cx="1152208" cy="537839"/>
          </a:xfrm>
          <a:prstGeom prst="straightConnector1">
            <a:avLst/>
          </a:prstGeom>
          <a:ln w="76200">
            <a:solidFill>
              <a:srgbClr val="5A9D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334A7F45-F635-454B-9996-413CC009EBD1}"/>
              </a:ext>
            </a:extLst>
          </p:cNvPr>
          <p:cNvSpPr/>
          <p:nvPr/>
        </p:nvSpPr>
        <p:spPr>
          <a:xfrm>
            <a:off x="1303127" y="4419125"/>
            <a:ext cx="2742908" cy="1752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לחיצה על כפתור זה מעבירה את המשתמש </a:t>
            </a:r>
            <a:r>
              <a:rPr lang="he-IL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לתפריט הטיפולים </a:t>
            </a:r>
            <a:r>
              <a:rPr lang="he-IL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משם ניתן להזמין כרטיסיות לטיפולים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099761A1-BBF4-49A6-B228-813584E51F04}"/>
              </a:ext>
            </a:extLst>
          </p:cNvPr>
          <p:cNvSpPr txBox="1"/>
          <p:nvPr/>
        </p:nvSpPr>
        <p:spPr>
          <a:xfrm>
            <a:off x="5050718" y="6301152"/>
            <a:ext cx="3084413" cy="307777"/>
          </a:xfrm>
          <a:prstGeom prst="rect">
            <a:avLst/>
          </a:prstGeom>
          <a:solidFill>
            <a:srgbClr val="5A9D73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לחיצה על </a:t>
            </a:r>
            <a:r>
              <a:rPr lang="he-IL" sz="14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הכרטיסיות שלי</a:t>
            </a:r>
          </a:p>
        </p:txBody>
      </p:sp>
    </p:spTree>
    <p:extLst>
      <p:ext uri="{BB962C8B-B14F-4D97-AF65-F5344CB8AC3E}">
        <p14:creationId xmlns:p14="http://schemas.microsoft.com/office/powerpoint/2010/main" val="286669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גרפיקה 1" descr="צג עם מילוי מלא">
            <a:extLst>
              <a:ext uri="{FF2B5EF4-FFF2-40B4-BE49-F238E27FC236}">
                <a16:creationId xmlns:a16="http://schemas.microsoft.com/office/drawing/2014/main" id="{95C33E30-50E2-4D47-9B5B-67C66006D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7033" y="1078173"/>
            <a:ext cx="4667534" cy="4667534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52CD0053-4A8F-48E4-8DE5-2F3E5918C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25" y="1112293"/>
            <a:ext cx="4762500" cy="4762500"/>
          </a:xfrm>
          <a:prstGeom prst="rect">
            <a:avLst/>
          </a:prstGeom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FBA233D2-9915-4E03-BE80-BE4F0C3B7F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21" b="76010" l="9801" r="88206">
                        <a14:foregroundMark x1="39800" y1="60400" x2="42200" y2="60400"/>
                        <a14:foregroundMark x1="47400" y1="61000" x2="47400" y2="61000"/>
                        <a14:foregroundMark x1="51200" y1="61800" x2="51200" y2="61800"/>
                        <a14:foregroundMark x1="57000" y1="62400" x2="57000" y2="62400"/>
                        <a14:foregroundMark x1="62200" y1="61800" x2="62200" y2="61800"/>
                        <a14:foregroundMark x1="66200" y1="63200" x2="66200" y2="63200"/>
                        <a14:foregroundMark x1="67000" y1="66000" x2="67000" y2="66000"/>
                        <a14:foregroundMark x1="62000" y1="66000" x2="62000" y2="66000"/>
                        <a14:foregroundMark x1="50000" y1="64800" x2="50000" y2="64800"/>
                        <a14:foregroundMark x1="61200" y1="61400" x2="61200" y2="61400"/>
                        <a14:foregroundMark x1="62800" y1="60400" x2="62800" y2="60400"/>
                        <a14:foregroundMark x1="63200" y1="63800" x2="63200" y2="63800"/>
                        <a14:foregroundMark x1="62200" y1="63000" x2="62200" y2="63000"/>
                        <a14:foregroundMark x1="67200" y1="60600" x2="67200" y2="60600"/>
                        <a14:foregroundMark x1="61400" y1="62400" x2="61400" y2="62400"/>
                        <a14:foregroundMark x1="33400" y1="64400" x2="33400" y2="64400"/>
                        <a14:foregroundMark x1="34400" y1="62400" x2="34400" y2="62400"/>
                        <a14:foregroundMark x1="37800" y1="62200" x2="37800" y2="62200"/>
                        <a14:foregroundMark x1="38200" y1="61200" x2="38200" y2="61200"/>
                        <a14:foregroundMark x1="37000" y1="64200" x2="37000" y2="64200"/>
                        <a14:foregroundMark x1="37800" y1="63000" x2="37800" y2="63000"/>
                        <a14:foregroundMark x1="47600" y1="65400" x2="47600" y2="65400"/>
                        <a14:foregroundMark x1="65400" y1="66000" x2="65400" y2="66000"/>
                        <a14:foregroundMark x1="61200" y1="62000" x2="61200" y2="62000"/>
                        <a14:foregroundMark x1="61000" y1="62400" x2="61000" y2="62400"/>
                        <a14:foregroundMark x1="61400" y1="66000" x2="61400" y2="66000"/>
                        <a14:foregroundMark x1="68200" y1="59800" x2="68200" y2="59800"/>
                        <a14:backgroundMark x1="62400" y1="61600" x2="62400" y2="61600"/>
                        <a14:backgroundMark x1="62400" y1="61600" x2="62400" y2="61600"/>
                        <a14:backgroundMark x1="61200" y1="62200" x2="61200" y2="62200"/>
                        <a14:backgroundMark x1="62600" y1="61600" x2="62600" y2="61600"/>
                        <a14:backgroundMark x1="62200" y1="61600" x2="62200" y2="61600"/>
                        <a14:backgroundMark x1="63200" y1="61000" x2="63200" y2="6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122" r="1994" b="21891"/>
          <a:stretch/>
        </p:blipFill>
        <p:spPr>
          <a:xfrm>
            <a:off x="1647892" y="1356006"/>
            <a:ext cx="4667534" cy="9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7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גרפיקה 1" descr="צג עם מילוי מלא">
            <a:extLst>
              <a:ext uri="{FF2B5EF4-FFF2-40B4-BE49-F238E27FC236}">
                <a16:creationId xmlns:a16="http://schemas.microsoft.com/office/drawing/2014/main" id="{0D054653-80A6-45EC-9B36-489C4F8F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393" y="-1295518"/>
            <a:ext cx="9442204" cy="9442204"/>
          </a:xfrm>
          <a:prstGeom prst="rect">
            <a:avLst/>
          </a:prstGeom>
        </p:spPr>
      </p:pic>
      <p:sp>
        <p:nvSpPr>
          <p:cNvPr id="46" name="מלבן 45">
            <a:extLst>
              <a:ext uri="{FF2B5EF4-FFF2-40B4-BE49-F238E27FC236}">
                <a16:creationId xmlns:a16="http://schemas.microsoft.com/office/drawing/2014/main" id="{2B181687-C48B-4F46-9036-C2BBE07B3BF8}"/>
              </a:ext>
            </a:extLst>
          </p:cNvPr>
          <p:cNvSpPr/>
          <p:nvPr/>
        </p:nvSpPr>
        <p:spPr>
          <a:xfrm>
            <a:off x="3185966" y="686275"/>
            <a:ext cx="6630894" cy="570593"/>
          </a:xfrm>
          <a:prstGeom prst="rect">
            <a:avLst/>
          </a:prstGeom>
          <a:solidFill>
            <a:srgbClr val="5A9D73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33380745-3509-420D-80F8-38DE5AC7E877}"/>
              </a:ext>
            </a:extLst>
          </p:cNvPr>
          <p:cNvGrpSpPr/>
          <p:nvPr/>
        </p:nvGrpSpPr>
        <p:grpSpPr>
          <a:xfrm>
            <a:off x="6488297" y="731615"/>
            <a:ext cx="1115001" cy="277120"/>
            <a:chOff x="6991913" y="715605"/>
            <a:chExt cx="1115001" cy="277120"/>
          </a:xfrm>
        </p:grpSpPr>
        <p:pic>
          <p:nvPicPr>
            <p:cNvPr id="16" name="גרפיקה 15" descr="מידע קו מיתאר">
              <a:extLst>
                <a:ext uri="{FF2B5EF4-FFF2-40B4-BE49-F238E27FC236}">
                  <a16:creationId xmlns:a16="http://schemas.microsoft.com/office/drawing/2014/main" id="{D3D2FE83-7F95-4D3C-8BB3-C929853BD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91913" y="715605"/>
              <a:ext cx="265538" cy="265538"/>
            </a:xfrm>
            <a:prstGeom prst="rect">
              <a:avLst/>
            </a:prstGeom>
          </p:spPr>
        </p:pic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9BB14371-3E49-4F38-849D-E9F6EAF13B50}"/>
                </a:ext>
              </a:extLst>
            </p:cNvPr>
            <p:cNvSpPr txBox="1"/>
            <p:nvPr/>
          </p:nvSpPr>
          <p:spPr>
            <a:xfrm>
              <a:off x="7141714" y="715726"/>
              <a:ext cx="9652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אודות</a:t>
              </a:r>
            </a:p>
          </p:txBody>
        </p:sp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5E56DFB-92E3-497A-BB71-BD63207915D2}"/>
              </a:ext>
            </a:extLst>
          </p:cNvPr>
          <p:cNvSpPr txBox="1"/>
          <p:nvPr/>
        </p:nvSpPr>
        <p:spPr>
          <a:xfrm>
            <a:off x="4503341" y="715605"/>
            <a:ext cx="913103" cy="474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he-IL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התחבר</a:t>
            </a:r>
          </a:p>
          <a:p>
            <a:pPr algn="ctr"/>
            <a:endParaRPr lang="he-IL" sz="12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85" descr="A picture containing shape&#10;&#10;Description automatically generated">
            <a:extLst>
              <a:ext uri="{FF2B5EF4-FFF2-40B4-BE49-F238E27FC236}">
                <a16:creationId xmlns:a16="http://schemas.microsoft.com/office/drawing/2014/main" id="{EE2EE300-5F2F-4945-9880-3DE9E2CC111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42" y="731615"/>
            <a:ext cx="268264" cy="268264"/>
          </a:xfrm>
          <a:prstGeom prst="rect">
            <a:avLst/>
          </a:prstGeom>
        </p:spPr>
      </p:pic>
      <p:pic>
        <p:nvPicPr>
          <p:cNvPr id="17" name="Picture 86" descr="A picture containing shape&#10;&#10;Description automatically generated">
            <a:extLst>
              <a:ext uri="{FF2B5EF4-FFF2-40B4-BE49-F238E27FC236}">
                <a16:creationId xmlns:a16="http://schemas.microsoft.com/office/drawing/2014/main" id="{0B6DFE85-84C2-40FB-AFEF-5292223039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29" y="731616"/>
            <a:ext cx="268263" cy="268263"/>
          </a:xfrm>
          <a:prstGeom prst="rect">
            <a:avLst/>
          </a:prstGeom>
        </p:spPr>
      </p:pic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9E1273C-609E-48D6-B0B2-F4D41AC36526}"/>
              </a:ext>
            </a:extLst>
          </p:cNvPr>
          <p:cNvGrpSpPr/>
          <p:nvPr/>
        </p:nvGrpSpPr>
        <p:grpSpPr>
          <a:xfrm>
            <a:off x="4331270" y="2296169"/>
            <a:ext cx="4490835" cy="1017540"/>
            <a:chOff x="4274204" y="2092309"/>
            <a:chExt cx="4717178" cy="1075538"/>
          </a:xfrm>
        </p:grpSpPr>
        <p:pic>
          <p:nvPicPr>
            <p:cNvPr id="29" name="תמונה 28">
              <a:extLst>
                <a:ext uri="{FF2B5EF4-FFF2-40B4-BE49-F238E27FC236}">
                  <a16:creationId xmlns:a16="http://schemas.microsoft.com/office/drawing/2014/main" id="{755B3B97-2B19-4DC2-A600-2D601EB05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484" y="2092309"/>
              <a:ext cx="1435898" cy="1075538"/>
            </a:xfrm>
            <a:prstGeom prst="rect">
              <a:avLst/>
            </a:prstGeom>
          </p:spPr>
        </p:pic>
        <p:pic>
          <p:nvPicPr>
            <p:cNvPr id="30" name="תמונה 29">
              <a:extLst>
                <a:ext uri="{FF2B5EF4-FFF2-40B4-BE49-F238E27FC236}">
                  <a16:creationId xmlns:a16="http://schemas.microsoft.com/office/drawing/2014/main" id="{690C26B3-1677-4CD1-87EA-476C3D187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844" y="2092309"/>
              <a:ext cx="1435898" cy="1075538"/>
            </a:xfrm>
            <a:prstGeom prst="rect">
              <a:avLst/>
            </a:prstGeom>
          </p:spPr>
        </p:pic>
        <p:pic>
          <p:nvPicPr>
            <p:cNvPr id="31" name="תמונה 30">
              <a:extLst>
                <a:ext uri="{FF2B5EF4-FFF2-40B4-BE49-F238E27FC236}">
                  <a16:creationId xmlns:a16="http://schemas.microsoft.com/office/drawing/2014/main" id="{6A903A68-5D19-4510-860F-A8F2E4BD5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204" y="2092309"/>
              <a:ext cx="1435898" cy="1075538"/>
            </a:xfrm>
            <a:prstGeom prst="rect">
              <a:avLst/>
            </a:prstGeom>
          </p:spPr>
        </p:pic>
      </p:grpSp>
      <p:sp>
        <p:nvSpPr>
          <p:cNvPr id="34" name="מלבן 33">
            <a:extLst>
              <a:ext uri="{FF2B5EF4-FFF2-40B4-BE49-F238E27FC236}">
                <a16:creationId xmlns:a16="http://schemas.microsoft.com/office/drawing/2014/main" id="{58086D79-CB6A-4898-B999-8C4D301C4E77}"/>
              </a:ext>
            </a:extLst>
          </p:cNvPr>
          <p:cNvSpPr/>
          <p:nvPr/>
        </p:nvSpPr>
        <p:spPr>
          <a:xfrm>
            <a:off x="5158671" y="2402670"/>
            <a:ext cx="29482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0EEEE"/>
                </a:highlight>
              </a:rPr>
              <a:t>תמונות</a:t>
            </a: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840EDB92-7D93-4189-8795-C2E1AC3B680F}"/>
              </a:ext>
            </a:extLst>
          </p:cNvPr>
          <p:cNvSpPr txBox="1"/>
          <p:nvPr/>
        </p:nvSpPr>
        <p:spPr>
          <a:xfrm>
            <a:off x="4331270" y="3425584"/>
            <a:ext cx="449083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תיאור העסק </a:t>
            </a:r>
          </a:p>
          <a:p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--------------------------------------------------- </a:t>
            </a:r>
          </a:p>
          <a:p>
            <a:endParaRPr lang="he-IL" dirty="0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8F84E477-ECD7-40FF-B3E6-A58535DA85DC}"/>
              </a:ext>
            </a:extLst>
          </p:cNvPr>
          <p:cNvSpPr txBox="1"/>
          <p:nvPr/>
        </p:nvSpPr>
        <p:spPr>
          <a:xfrm>
            <a:off x="4209625" y="4395709"/>
            <a:ext cx="479439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e-IL" sz="1600" dirty="0">
                <a:latin typeface="Segoe UI" panose="020B0502040204020203" pitchFamily="34" charset="0"/>
                <a:cs typeface="Segoe UI" panose="020B0502040204020203" pitchFamily="34" charset="0"/>
              </a:rPr>
              <a:t>הסבר על רפואה אלטרנטיבית ויתרונותיה לגוף האדם  </a:t>
            </a:r>
          </a:p>
        </p:txBody>
      </p: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C9E765B-37D1-4CDC-8D75-9254462C8777}"/>
              </a:ext>
            </a:extLst>
          </p:cNvPr>
          <p:cNvGrpSpPr/>
          <p:nvPr/>
        </p:nvGrpSpPr>
        <p:grpSpPr>
          <a:xfrm>
            <a:off x="7781473" y="989846"/>
            <a:ext cx="2842541" cy="961663"/>
            <a:chOff x="6838751" y="497737"/>
            <a:chExt cx="3758531" cy="1204953"/>
          </a:xfrm>
        </p:grpSpPr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092A30EE-7E3E-4E92-8B33-7A9B371C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644" y="497737"/>
              <a:ext cx="1204953" cy="1204953"/>
            </a:xfrm>
            <a:prstGeom prst="rect">
              <a:avLst/>
            </a:prstGeom>
          </p:spPr>
        </p:pic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011CBA44-8CD1-4BC8-BF2F-F501EF8D6D28}"/>
                </a:ext>
              </a:extLst>
            </p:cNvPr>
            <p:cNvSpPr/>
            <p:nvPr/>
          </p:nvSpPr>
          <p:spPr>
            <a:xfrm>
              <a:off x="6838751" y="1302580"/>
              <a:ext cx="37585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5A9C7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WEBNESS</a:t>
              </a:r>
              <a:endParaRPr lang="he-IL" sz="2000" b="0" cap="none" spc="0" dirty="0">
                <a:ln w="0"/>
                <a:solidFill>
                  <a:srgbClr val="5A9C7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E41E9188-2CB3-4B43-B07A-96AC1D4D5D17}"/>
              </a:ext>
            </a:extLst>
          </p:cNvPr>
          <p:cNvSpPr txBox="1"/>
          <p:nvPr/>
        </p:nvSpPr>
        <p:spPr>
          <a:xfrm>
            <a:off x="3296522" y="706418"/>
            <a:ext cx="9131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he-IL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הרשם</a:t>
            </a:r>
          </a:p>
        </p:txBody>
      </p:sp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F56E2ADF-6FAF-4009-8F6B-C7A7B7CCD274}"/>
              </a:ext>
            </a:extLst>
          </p:cNvPr>
          <p:cNvGrpSpPr/>
          <p:nvPr/>
        </p:nvGrpSpPr>
        <p:grpSpPr>
          <a:xfrm>
            <a:off x="5394244" y="721971"/>
            <a:ext cx="1127974" cy="461665"/>
            <a:chOff x="6555330" y="721971"/>
            <a:chExt cx="1127974" cy="461665"/>
          </a:xfrm>
        </p:grpSpPr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679CC383-20D7-4BCA-BF5B-F9FCD2EDA730}"/>
                </a:ext>
              </a:extLst>
            </p:cNvPr>
            <p:cNvSpPr txBox="1"/>
            <p:nvPr/>
          </p:nvSpPr>
          <p:spPr>
            <a:xfrm>
              <a:off x="6621745" y="721971"/>
              <a:ext cx="106155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צור קשר </a:t>
              </a:r>
            </a:p>
            <a:p>
              <a:pPr algn="ctr"/>
              <a:endParaRPr lang="he-IL" sz="1200" b="1" u="sng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1" name="גרפיקה 50" descr="שפופרת טלפון קו מיתאר">
              <a:extLst>
                <a:ext uri="{FF2B5EF4-FFF2-40B4-BE49-F238E27FC236}">
                  <a16:creationId xmlns:a16="http://schemas.microsoft.com/office/drawing/2014/main" id="{88B6081B-A499-41D2-A484-F31E6B86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55330" y="748704"/>
              <a:ext cx="192429" cy="192429"/>
            </a:xfrm>
            <a:prstGeom prst="rect">
              <a:avLst/>
            </a:prstGeom>
          </p:spPr>
        </p:pic>
      </p:grpSp>
      <p:pic>
        <p:nvPicPr>
          <p:cNvPr id="54" name="גרפיקה 53" descr="מעקב קו מיתאר">
            <a:extLst>
              <a:ext uri="{FF2B5EF4-FFF2-40B4-BE49-F238E27FC236}">
                <a16:creationId xmlns:a16="http://schemas.microsoft.com/office/drawing/2014/main" id="{6C47D759-6C6F-4A6C-998D-B688AAF309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61994" y="660578"/>
            <a:ext cx="338553" cy="338553"/>
          </a:xfrm>
          <a:prstGeom prst="rect">
            <a:avLst/>
          </a:prstGeom>
        </p:spPr>
      </p:pic>
      <p:sp>
        <p:nvSpPr>
          <p:cNvPr id="28" name="מלבן 27">
            <a:extLst>
              <a:ext uri="{FF2B5EF4-FFF2-40B4-BE49-F238E27FC236}">
                <a16:creationId xmlns:a16="http://schemas.microsoft.com/office/drawing/2014/main" id="{B7437A28-0498-48BA-9407-7A4B0656E711}"/>
              </a:ext>
            </a:extLst>
          </p:cNvPr>
          <p:cNvSpPr/>
          <p:nvPr/>
        </p:nvSpPr>
        <p:spPr>
          <a:xfrm>
            <a:off x="3351967" y="1400279"/>
            <a:ext cx="1094427" cy="2370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>
                <a:latin typeface="Segoe UI" panose="020B0502040204020203" pitchFamily="34" charset="0"/>
                <a:cs typeface="Segoe UI" panose="020B0502040204020203" pitchFamily="34" charset="0"/>
              </a:rPr>
              <a:t>תפריט טיפולים</a:t>
            </a:r>
          </a:p>
        </p:txBody>
      </p:sp>
    </p:spTree>
    <p:extLst>
      <p:ext uri="{BB962C8B-B14F-4D97-AF65-F5344CB8AC3E}">
        <p14:creationId xmlns:p14="http://schemas.microsoft.com/office/powerpoint/2010/main" val="294547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תמונה 26">
            <a:extLst>
              <a:ext uri="{FF2B5EF4-FFF2-40B4-BE49-F238E27FC236}">
                <a16:creationId xmlns:a16="http://schemas.microsoft.com/office/drawing/2014/main" id="{0CEDEEB6-1FC9-4462-81E9-123D962EA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4" b="10251"/>
          <a:stretch/>
        </p:blipFill>
        <p:spPr>
          <a:xfrm>
            <a:off x="-433063" y="77597"/>
            <a:ext cx="7797347" cy="576219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88F24EA7-F433-4BB1-B8AA-3FFD3736E1B1}"/>
              </a:ext>
            </a:extLst>
          </p:cNvPr>
          <p:cNvSpPr/>
          <p:nvPr/>
        </p:nvSpPr>
        <p:spPr>
          <a:xfrm>
            <a:off x="769736" y="580702"/>
            <a:ext cx="742247" cy="667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2" name="גרפיקה 11" descr="אצבע מורה המצביעה ימינה - גב היד עם מילוי מלא">
            <a:extLst>
              <a:ext uri="{FF2B5EF4-FFF2-40B4-BE49-F238E27FC236}">
                <a16:creationId xmlns:a16="http://schemas.microsoft.com/office/drawing/2014/main" id="{726D6745-1D31-4B9E-A433-E7267F357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969714">
            <a:off x="1395453" y="952315"/>
            <a:ext cx="558027" cy="558027"/>
          </a:xfrm>
          <a:prstGeom prst="rect">
            <a:avLst/>
          </a:prstGeom>
        </p:spPr>
      </p:pic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8F67A837-2F93-4612-8E73-E11D412B69CD}"/>
              </a:ext>
            </a:extLst>
          </p:cNvPr>
          <p:cNvGrpSpPr/>
          <p:nvPr/>
        </p:nvGrpSpPr>
        <p:grpSpPr>
          <a:xfrm>
            <a:off x="5859447" y="1231329"/>
            <a:ext cx="5160021" cy="4906286"/>
            <a:chOff x="5717605" y="319529"/>
            <a:chExt cx="5160021" cy="4906286"/>
          </a:xfrm>
        </p:grpSpPr>
        <p:grpSp>
          <p:nvGrpSpPr>
            <p:cNvPr id="9" name="קבוצה 8">
              <a:extLst>
                <a:ext uri="{FF2B5EF4-FFF2-40B4-BE49-F238E27FC236}">
                  <a16:creationId xmlns:a16="http://schemas.microsoft.com/office/drawing/2014/main" id="{2B834E36-00DF-4A82-BC1F-BD9CE7EA942B}"/>
                </a:ext>
              </a:extLst>
            </p:cNvPr>
            <p:cNvGrpSpPr/>
            <p:nvPr/>
          </p:nvGrpSpPr>
          <p:grpSpPr>
            <a:xfrm>
              <a:off x="5717605" y="319529"/>
              <a:ext cx="5160021" cy="4906286"/>
              <a:chOff x="4623774" y="450719"/>
              <a:chExt cx="6093806" cy="4345249"/>
            </a:xfrm>
          </p:grpSpPr>
          <p:grpSp>
            <p:nvGrpSpPr>
              <p:cNvPr id="7" name="קבוצה 6">
                <a:extLst>
                  <a:ext uri="{FF2B5EF4-FFF2-40B4-BE49-F238E27FC236}">
                    <a16:creationId xmlns:a16="http://schemas.microsoft.com/office/drawing/2014/main" id="{6D698F8A-21A9-4BB1-ADEF-D6253DF236B9}"/>
                  </a:ext>
                </a:extLst>
              </p:cNvPr>
              <p:cNvGrpSpPr/>
              <p:nvPr/>
            </p:nvGrpSpPr>
            <p:grpSpPr>
              <a:xfrm>
                <a:off x="4623774" y="450719"/>
                <a:ext cx="6093806" cy="4345249"/>
                <a:chOff x="4623774" y="450719"/>
                <a:chExt cx="6093806" cy="4345249"/>
              </a:xfrm>
            </p:grpSpPr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ECE3B257-56F0-42C6-9282-8EEA41EDDCC2}"/>
                    </a:ext>
                  </a:extLst>
                </p:cNvPr>
                <p:cNvSpPr/>
                <p:nvPr/>
              </p:nvSpPr>
              <p:spPr>
                <a:xfrm>
                  <a:off x="4623774" y="455303"/>
                  <a:ext cx="5852998" cy="4340665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26" name="מלבן 25">
                  <a:extLst>
                    <a:ext uri="{FF2B5EF4-FFF2-40B4-BE49-F238E27FC236}">
                      <a16:creationId xmlns:a16="http://schemas.microsoft.com/office/drawing/2014/main" id="{9F274491-3F9A-4ED1-963F-B2A3D4465C94}"/>
                    </a:ext>
                  </a:extLst>
                </p:cNvPr>
                <p:cNvSpPr/>
                <p:nvPr/>
              </p:nvSpPr>
              <p:spPr>
                <a:xfrm>
                  <a:off x="6078165" y="450719"/>
                  <a:ext cx="2842541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sz="3600" b="1" cap="none" spc="0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הרשמה</a:t>
                  </a:r>
                </a:p>
              </p:txBody>
            </p:sp>
            <p:sp>
              <p:nvSpPr>
                <p:cNvPr id="5" name="מלבן 4">
                  <a:extLst>
                    <a:ext uri="{FF2B5EF4-FFF2-40B4-BE49-F238E27FC236}">
                      <a16:creationId xmlns:a16="http://schemas.microsoft.com/office/drawing/2014/main" id="{C34DE122-FEA0-46B5-962A-0897D7984E75}"/>
                    </a:ext>
                  </a:extLst>
                </p:cNvPr>
                <p:cNvSpPr/>
                <p:nvPr/>
              </p:nvSpPr>
              <p:spPr>
                <a:xfrm>
                  <a:off x="7816018" y="2830282"/>
                  <a:ext cx="1998523" cy="2714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36" name="מלבן 35">
                  <a:extLst>
                    <a:ext uri="{FF2B5EF4-FFF2-40B4-BE49-F238E27FC236}">
                      <a16:creationId xmlns:a16="http://schemas.microsoft.com/office/drawing/2014/main" id="{69FAF6A6-5D41-427B-82B4-4B6AD7992D81}"/>
                    </a:ext>
                  </a:extLst>
                </p:cNvPr>
                <p:cNvSpPr/>
                <p:nvPr/>
              </p:nvSpPr>
              <p:spPr>
                <a:xfrm>
                  <a:off x="7413892" y="2473814"/>
                  <a:ext cx="2842540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b="1" cap="none" spc="0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ב</a:t>
                  </a:r>
                  <a:r>
                    <a:rPr lang="he-IL" b="1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חר שם משתמש</a:t>
                  </a:r>
                  <a:endParaRPr lang="he-IL" b="1" cap="none" spc="0" dirty="0">
                    <a:ln w="0"/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9" name="מלבן 38">
                  <a:extLst>
                    <a:ext uri="{FF2B5EF4-FFF2-40B4-BE49-F238E27FC236}">
                      <a16:creationId xmlns:a16="http://schemas.microsoft.com/office/drawing/2014/main" id="{5BAC65F9-BC27-449A-A96D-F750C9AA81E1}"/>
                    </a:ext>
                  </a:extLst>
                </p:cNvPr>
                <p:cNvSpPr/>
                <p:nvPr/>
              </p:nvSpPr>
              <p:spPr>
                <a:xfrm>
                  <a:off x="5205324" y="2469231"/>
                  <a:ext cx="2842540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b="1" cap="none" spc="0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בחר סיסמא</a:t>
                  </a:r>
                </a:p>
              </p:txBody>
            </p:sp>
            <p:sp>
              <p:nvSpPr>
                <p:cNvPr id="44" name="מלבן 43">
                  <a:extLst>
                    <a:ext uri="{FF2B5EF4-FFF2-40B4-BE49-F238E27FC236}">
                      <a16:creationId xmlns:a16="http://schemas.microsoft.com/office/drawing/2014/main" id="{9E928578-27B1-4A5A-83CF-394EC96F0C54}"/>
                    </a:ext>
                  </a:extLst>
                </p:cNvPr>
                <p:cNvSpPr/>
                <p:nvPr/>
              </p:nvSpPr>
              <p:spPr>
                <a:xfrm>
                  <a:off x="5472097" y="1721709"/>
                  <a:ext cx="2842540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b="1" cap="none" spc="0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אי-מייל</a:t>
                  </a:r>
                </a:p>
              </p:txBody>
            </p:sp>
            <p:sp>
              <p:nvSpPr>
                <p:cNvPr id="40" name="מלבן 39">
                  <a:extLst>
                    <a:ext uri="{FF2B5EF4-FFF2-40B4-BE49-F238E27FC236}">
                      <a16:creationId xmlns:a16="http://schemas.microsoft.com/office/drawing/2014/main" id="{568608FF-D1BC-487A-8CE2-FF1828D074E8}"/>
                    </a:ext>
                  </a:extLst>
                </p:cNvPr>
                <p:cNvSpPr/>
                <p:nvPr/>
              </p:nvSpPr>
              <p:spPr>
                <a:xfrm>
                  <a:off x="5232243" y="2056630"/>
                  <a:ext cx="1998523" cy="2714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3" name="מלבן 42">
                  <a:extLst>
                    <a:ext uri="{FF2B5EF4-FFF2-40B4-BE49-F238E27FC236}">
                      <a16:creationId xmlns:a16="http://schemas.microsoft.com/office/drawing/2014/main" id="{B4EC54E6-E96F-4B27-9312-D08CA76165D0}"/>
                    </a:ext>
                  </a:extLst>
                </p:cNvPr>
                <p:cNvSpPr/>
                <p:nvPr/>
              </p:nvSpPr>
              <p:spPr>
                <a:xfrm>
                  <a:off x="5232243" y="2830282"/>
                  <a:ext cx="1998523" cy="2714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50" name="מלבן 49">
                  <a:extLst>
                    <a:ext uri="{FF2B5EF4-FFF2-40B4-BE49-F238E27FC236}">
                      <a16:creationId xmlns:a16="http://schemas.microsoft.com/office/drawing/2014/main" id="{D3987131-54AF-47F4-8287-6DA301777475}"/>
                    </a:ext>
                  </a:extLst>
                </p:cNvPr>
                <p:cNvSpPr/>
                <p:nvPr/>
              </p:nvSpPr>
              <p:spPr>
                <a:xfrm>
                  <a:off x="7787953" y="1397661"/>
                  <a:ext cx="1998523" cy="2714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55" name="מלבן 54">
                  <a:extLst>
                    <a:ext uri="{FF2B5EF4-FFF2-40B4-BE49-F238E27FC236}">
                      <a16:creationId xmlns:a16="http://schemas.microsoft.com/office/drawing/2014/main" id="{8E36128D-4195-49D2-A3C1-D517E694EFDF}"/>
                    </a:ext>
                  </a:extLst>
                </p:cNvPr>
                <p:cNvSpPr/>
                <p:nvPr/>
              </p:nvSpPr>
              <p:spPr>
                <a:xfrm>
                  <a:off x="7875040" y="1051756"/>
                  <a:ext cx="2842540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b="1" cap="none" spc="0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שם פרטי</a:t>
                  </a:r>
                </a:p>
              </p:txBody>
            </p:sp>
            <p:sp>
              <p:nvSpPr>
                <p:cNvPr id="56" name="מלבן 55">
                  <a:extLst>
                    <a:ext uri="{FF2B5EF4-FFF2-40B4-BE49-F238E27FC236}">
                      <a16:creationId xmlns:a16="http://schemas.microsoft.com/office/drawing/2014/main" id="{F8F8C84B-9000-469A-8207-08CC6F3DD737}"/>
                    </a:ext>
                  </a:extLst>
                </p:cNvPr>
                <p:cNvSpPr/>
                <p:nvPr/>
              </p:nvSpPr>
              <p:spPr>
                <a:xfrm>
                  <a:off x="5239024" y="1371006"/>
                  <a:ext cx="1998523" cy="2714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57" name="מלבן 56">
                  <a:extLst>
                    <a:ext uri="{FF2B5EF4-FFF2-40B4-BE49-F238E27FC236}">
                      <a16:creationId xmlns:a16="http://schemas.microsoft.com/office/drawing/2014/main" id="{F2D5ADCB-6496-42FA-8720-CFF499381679}"/>
                    </a:ext>
                  </a:extLst>
                </p:cNvPr>
                <p:cNvSpPr/>
                <p:nvPr/>
              </p:nvSpPr>
              <p:spPr>
                <a:xfrm>
                  <a:off x="5250752" y="1032798"/>
                  <a:ext cx="2842540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b="1" cap="none" spc="0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שם משפחה </a:t>
                  </a:r>
                </a:p>
              </p:txBody>
            </p:sp>
            <p:sp>
              <p:nvSpPr>
                <p:cNvPr id="58" name="מלבן 57">
                  <a:extLst>
                    <a:ext uri="{FF2B5EF4-FFF2-40B4-BE49-F238E27FC236}">
                      <a16:creationId xmlns:a16="http://schemas.microsoft.com/office/drawing/2014/main" id="{577867AB-8827-478D-87F6-5757C9E27C64}"/>
                    </a:ext>
                  </a:extLst>
                </p:cNvPr>
                <p:cNvSpPr/>
                <p:nvPr/>
              </p:nvSpPr>
              <p:spPr>
                <a:xfrm>
                  <a:off x="7807353" y="2057133"/>
                  <a:ext cx="1998523" cy="2714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59" name="מלבן 58">
                  <a:extLst>
                    <a:ext uri="{FF2B5EF4-FFF2-40B4-BE49-F238E27FC236}">
                      <a16:creationId xmlns:a16="http://schemas.microsoft.com/office/drawing/2014/main" id="{40780DF3-251B-4443-AA12-ED9B75453980}"/>
                    </a:ext>
                  </a:extLst>
                </p:cNvPr>
                <p:cNvSpPr/>
                <p:nvPr/>
              </p:nvSpPr>
              <p:spPr>
                <a:xfrm>
                  <a:off x="7852922" y="1735226"/>
                  <a:ext cx="2842540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b="1" cap="none" spc="0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טלפון נייד</a:t>
                  </a:r>
                </a:p>
              </p:txBody>
            </p:sp>
            <p:sp>
              <p:nvSpPr>
                <p:cNvPr id="60" name="מלבן 59">
                  <a:extLst>
                    <a:ext uri="{FF2B5EF4-FFF2-40B4-BE49-F238E27FC236}">
                      <a16:creationId xmlns:a16="http://schemas.microsoft.com/office/drawing/2014/main" id="{0783BDF4-DF41-487A-BB1E-859CBEA194BF}"/>
                    </a:ext>
                  </a:extLst>
                </p:cNvPr>
                <p:cNvSpPr/>
                <p:nvPr/>
              </p:nvSpPr>
              <p:spPr>
                <a:xfrm>
                  <a:off x="8148587" y="3248054"/>
                  <a:ext cx="1667987" cy="40887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sz="1200" b="1" cap="none" spc="0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הצהרת </a:t>
                  </a:r>
                </a:p>
                <a:p>
                  <a:pPr algn="ctr"/>
                  <a:r>
                    <a:rPr lang="he-IL" sz="1200" b="1" cap="none" spc="0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בריאות</a:t>
                  </a:r>
                </a:p>
              </p:txBody>
            </p:sp>
          </p:grpSp>
          <p:grpSp>
            <p:nvGrpSpPr>
              <p:cNvPr id="8" name="קבוצה 7">
                <a:extLst>
                  <a:ext uri="{FF2B5EF4-FFF2-40B4-BE49-F238E27FC236}">
                    <a16:creationId xmlns:a16="http://schemas.microsoft.com/office/drawing/2014/main" id="{458A5056-5594-42F9-B64D-E4781149CAA4}"/>
                  </a:ext>
                </a:extLst>
              </p:cNvPr>
              <p:cNvGrpSpPr/>
              <p:nvPr/>
            </p:nvGrpSpPr>
            <p:grpSpPr>
              <a:xfrm>
                <a:off x="6280779" y="3899269"/>
                <a:ext cx="2842541" cy="369332"/>
                <a:chOff x="6280779" y="3899269"/>
                <a:chExt cx="2842541" cy="369332"/>
              </a:xfrm>
            </p:grpSpPr>
            <p:sp>
              <p:nvSpPr>
                <p:cNvPr id="45" name="מלבן 44">
                  <a:extLst>
                    <a:ext uri="{FF2B5EF4-FFF2-40B4-BE49-F238E27FC236}">
                      <a16:creationId xmlns:a16="http://schemas.microsoft.com/office/drawing/2014/main" id="{4B79693E-0881-463E-8A04-29E61787427C}"/>
                    </a:ext>
                  </a:extLst>
                </p:cNvPr>
                <p:cNvSpPr/>
                <p:nvPr/>
              </p:nvSpPr>
              <p:spPr>
                <a:xfrm>
                  <a:off x="7061131" y="3918495"/>
                  <a:ext cx="1273945" cy="34036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8" name="מלבן 47">
                  <a:extLst>
                    <a:ext uri="{FF2B5EF4-FFF2-40B4-BE49-F238E27FC236}">
                      <a16:creationId xmlns:a16="http://schemas.microsoft.com/office/drawing/2014/main" id="{30FD81C0-4898-4E9E-9EFE-B4E1557C0313}"/>
                    </a:ext>
                  </a:extLst>
                </p:cNvPr>
                <p:cNvSpPr/>
                <p:nvPr/>
              </p:nvSpPr>
              <p:spPr>
                <a:xfrm>
                  <a:off x="6280779" y="3899269"/>
                  <a:ext cx="2842541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b="1" cap="none" spc="0" dirty="0">
                      <a:ln w="0"/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התחבר</a:t>
                  </a:r>
                </a:p>
              </p:txBody>
            </p:sp>
          </p:grpSp>
        </p:grpSp>
        <p:pic>
          <p:nvPicPr>
            <p:cNvPr id="18" name="גרפיקה 17" descr="נייר עם מילוי מלא">
              <a:extLst>
                <a:ext uri="{FF2B5EF4-FFF2-40B4-BE49-F238E27FC236}">
                  <a16:creationId xmlns:a16="http://schemas.microsoft.com/office/drawing/2014/main" id="{4C4612A1-F167-4BDE-8136-4ADCDCAA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02623" y="3478042"/>
              <a:ext cx="428473" cy="428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75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תמונה 26">
            <a:extLst>
              <a:ext uri="{FF2B5EF4-FFF2-40B4-BE49-F238E27FC236}">
                <a16:creationId xmlns:a16="http://schemas.microsoft.com/office/drawing/2014/main" id="{0CEDEEB6-1FC9-4462-81E9-123D962EA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4" b="10251"/>
          <a:stretch/>
        </p:blipFill>
        <p:spPr>
          <a:xfrm>
            <a:off x="-433063" y="77597"/>
            <a:ext cx="7797347" cy="576219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88F24EA7-F433-4BB1-B8AA-3FFD3736E1B1}"/>
              </a:ext>
            </a:extLst>
          </p:cNvPr>
          <p:cNvSpPr/>
          <p:nvPr/>
        </p:nvSpPr>
        <p:spPr>
          <a:xfrm>
            <a:off x="1894348" y="502643"/>
            <a:ext cx="742247" cy="667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2" name="גרפיקה 11" descr="אצבע מורה המצביעה ימינה - גב היד עם מילוי מלא">
            <a:extLst>
              <a:ext uri="{FF2B5EF4-FFF2-40B4-BE49-F238E27FC236}">
                <a16:creationId xmlns:a16="http://schemas.microsoft.com/office/drawing/2014/main" id="{726D6745-1D31-4B9E-A433-E7267F357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969714">
            <a:off x="2520065" y="874256"/>
            <a:ext cx="558027" cy="558027"/>
          </a:xfrm>
          <a:prstGeom prst="rect">
            <a:avLst/>
          </a:prstGeom>
        </p:spPr>
      </p:pic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A1ED2542-7D15-4239-83D0-6465176F0AE8}"/>
              </a:ext>
            </a:extLst>
          </p:cNvPr>
          <p:cNvGrpSpPr/>
          <p:nvPr/>
        </p:nvGrpSpPr>
        <p:grpSpPr>
          <a:xfrm>
            <a:off x="5810629" y="507840"/>
            <a:ext cx="5920454" cy="5614179"/>
            <a:chOff x="4623772" y="455302"/>
            <a:chExt cx="4394889" cy="4901702"/>
          </a:xfrm>
        </p:grpSpPr>
        <p:grpSp>
          <p:nvGrpSpPr>
            <p:cNvPr id="29" name="קבוצה 28">
              <a:extLst>
                <a:ext uri="{FF2B5EF4-FFF2-40B4-BE49-F238E27FC236}">
                  <a16:creationId xmlns:a16="http://schemas.microsoft.com/office/drawing/2014/main" id="{FA6A8400-9058-4CA4-8C86-DB5B4ECCBCDE}"/>
                </a:ext>
              </a:extLst>
            </p:cNvPr>
            <p:cNvGrpSpPr/>
            <p:nvPr/>
          </p:nvGrpSpPr>
          <p:grpSpPr>
            <a:xfrm>
              <a:off x="4623772" y="455302"/>
              <a:ext cx="4394889" cy="4901702"/>
              <a:chOff x="4623772" y="455302"/>
              <a:chExt cx="4394889" cy="4901702"/>
            </a:xfrm>
          </p:grpSpPr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8592B7FB-7E6D-4031-BDA3-A358AF07AA8F}"/>
                  </a:ext>
                </a:extLst>
              </p:cNvPr>
              <p:cNvSpPr/>
              <p:nvPr/>
            </p:nvSpPr>
            <p:spPr>
              <a:xfrm>
                <a:off x="4623772" y="455302"/>
                <a:ext cx="3580141" cy="490170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E4244A8A-1E5D-4942-8648-DE4E12927D1F}"/>
                  </a:ext>
                </a:extLst>
              </p:cNvPr>
              <p:cNvSpPr/>
              <p:nvPr/>
            </p:nvSpPr>
            <p:spPr>
              <a:xfrm>
                <a:off x="5052164" y="681655"/>
                <a:ext cx="2842541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3600" b="1" dirty="0">
                    <a:ln w="0"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התחברות</a:t>
                </a:r>
                <a:endParaRPr lang="he-IL" sz="3600" b="1" cap="none" spc="0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35" name="מלבן 34">
                <a:extLst>
                  <a:ext uri="{FF2B5EF4-FFF2-40B4-BE49-F238E27FC236}">
                    <a16:creationId xmlns:a16="http://schemas.microsoft.com/office/drawing/2014/main" id="{CFBBD207-1048-411E-8BD4-BD2C1AB9101E}"/>
                  </a:ext>
                </a:extLst>
              </p:cNvPr>
              <p:cNvSpPr/>
              <p:nvPr/>
            </p:nvSpPr>
            <p:spPr>
              <a:xfrm>
                <a:off x="5075097" y="1924324"/>
                <a:ext cx="2842541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37" name="מלבן 36">
                <a:extLst>
                  <a:ext uri="{FF2B5EF4-FFF2-40B4-BE49-F238E27FC236}">
                    <a16:creationId xmlns:a16="http://schemas.microsoft.com/office/drawing/2014/main" id="{81F849E2-229D-40AF-82F6-540FC8A2C4AE}"/>
                  </a:ext>
                </a:extLst>
              </p:cNvPr>
              <p:cNvSpPr/>
              <p:nvPr/>
            </p:nvSpPr>
            <p:spPr>
              <a:xfrm>
                <a:off x="5062385" y="2801175"/>
                <a:ext cx="2842541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38" name="מלבן 37">
                <a:extLst>
                  <a:ext uri="{FF2B5EF4-FFF2-40B4-BE49-F238E27FC236}">
                    <a16:creationId xmlns:a16="http://schemas.microsoft.com/office/drawing/2014/main" id="{8EA8FF4B-0CD4-4899-9FB9-1574663220F6}"/>
                  </a:ext>
                </a:extLst>
              </p:cNvPr>
              <p:cNvSpPr/>
              <p:nvPr/>
            </p:nvSpPr>
            <p:spPr>
              <a:xfrm>
                <a:off x="5940877" y="1602039"/>
                <a:ext cx="284254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b="1" dirty="0">
                    <a:ln w="0"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שם משתמש</a:t>
                </a:r>
                <a:endParaRPr lang="he-IL" b="1" cap="none" spc="0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1" name="מלבן 40">
                <a:extLst>
                  <a:ext uri="{FF2B5EF4-FFF2-40B4-BE49-F238E27FC236}">
                    <a16:creationId xmlns:a16="http://schemas.microsoft.com/office/drawing/2014/main" id="{A03D3813-BF03-44AD-843C-F772EC624480}"/>
                  </a:ext>
                </a:extLst>
              </p:cNvPr>
              <p:cNvSpPr/>
              <p:nvPr/>
            </p:nvSpPr>
            <p:spPr>
              <a:xfrm>
                <a:off x="5052164" y="3766311"/>
                <a:ext cx="2842541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2" name="מלבן 41">
                <a:extLst>
                  <a:ext uri="{FF2B5EF4-FFF2-40B4-BE49-F238E27FC236}">
                    <a16:creationId xmlns:a16="http://schemas.microsoft.com/office/drawing/2014/main" id="{0F88B845-F62B-43F0-83E0-5C0168BA9882}"/>
                  </a:ext>
                </a:extLst>
              </p:cNvPr>
              <p:cNvSpPr/>
              <p:nvPr/>
            </p:nvSpPr>
            <p:spPr>
              <a:xfrm>
                <a:off x="6137759" y="3439435"/>
                <a:ext cx="284254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b="1" dirty="0">
                    <a:ln w="0"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סיסמא</a:t>
                </a:r>
                <a:endParaRPr lang="he-IL" b="1" cap="none" spc="0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46" name="מלבן 45">
                <a:extLst>
                  <a:ext uri="{FF2B5EF4-FFF2-40B4-BE49-F238E27FC236}">
                    <a16:creationId xmlns:a16="http://schemas.microsoft.com/office/drawing/2014/main" id="{687806E7-234D-49C7-AE8A-31F92E5299D9}"/>
                  </a:ext>
                </a:extLst>
              </p:cNvPr>
              <p:cNvSpPr/>
              <p:nvPr/>
            </p:nvSpPr>
            <p:spPr>
              <a:xfrm>
                <a:off x="6176120" y="2497663"/>
                <a:ext cx="284254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b="1" dirty="0">
                    <a:ln w="0"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אי-מייל</a:t>
                </a:r>
                <a:endParaRPr lang="he-IL" b="1" cap="none" spc="0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30" name="קבוצה 29">
              <a:extLst>
                <a:ext uri="{FF2B5EF4-FFF2-40B4-BE49-F238E27FC236}">
                  <a16:creationId xmlns:a16="http://schemas.microsoft.com/office/drawing/2014/main" id="{C115C3D5-D67E-4926-978C-56FF8043F0F8}"/>
                </a:ext>
              </a:extLst>
            </p:cNvPr>
            <p:cNvGrpSpPr/>
            <p:nvPr/>
          </p:nvGrpSpPr>
          <p:grpSpPr>
            <a:xfrm>
              <a:off x="5073450" y="4592127"/>
              <a:ext cx="2842541" cy="369332"/>
              <a:chOff x="5073450" y="4592127"/>
              <a:chExt cx="2842541" cy="369332"/>
            </a:xfrm>
          </p:grpSpPr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CB2BA9DE-5877-44D0-A446-C305B57E54C4}"/>
                  </a:ext>
                </a:extLst>
              </p:cNvPr>
              <p:cNvSpPr/>
              <p:nvPr/>
            </p:nvSpPr>
            <p:spPr>
              <a:xfrm>
                <a:off x="5869757" y="4606609"/>
                <a:ext cx="1273945" cy="34036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32" name="מלבן 31">
                <a:extLst>
                  <a:ext uri="{FF2B5EF4-FFF2-40B4-BE49-F238E27FC236}">
                    <a16:creationId xmlns:a16="http://schemas.microsoft.com/office/drawing/2014/main" id="{4E3F0609-E6E5-4FA1-8808-9DE0F875FFD3}"/>
                  </a:ext>
                </a:extLst>
              </p:cNvPr>
              <p:cNvSpPr/>
              <p:nvPr/>
            </p:nvSpPr>
            <p:spPr>
              <a:xfrm>
                <a:off x="5073450" y="4592127"/>
                <a:ext cx="284254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b="1" cap="none" spc="0" dirty="0">
                    <a:ln w="0"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התחבר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1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תמונה 26">
            <a:extLst>
              <a:ext uri="{FF2B5EF4-FFF2-40B4-BE49-F238E27FC236}">
                <a16:creationId xmlns:a16="http://schemas.microsoft.com/office/drawing/2014/main" id="{0CEDEEB6-1FC9-4462-81E9-123D962EA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4" b="10251"/>
          <a:stretch/>
        </p:blipFill>
        <p:spPr>
          <a:xfrm>
            <a:off x="-433063" y="77597"/>
            <a:ext cx="7797347" cy="576219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88F24EA7-F433-4BB1-B8AA-3FFD3736E1B1}"/>
              </a:ext>
            </a:extLst>
          </p:cNvPr>
          <p:cNvSpPr/>
          <p:nvPr/>
        </p:nvSpPr>
        <p:spPr>
          <a:xfrm>
            <a:off x="2764143" y="507841"/>
            <a:ext cx="742247" cy="667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2" name="גרפיקה 11" descr="אצבע מורה המצביעה ימינה - גב היד עם מילוי מלא">
            <a:extLst>
              <a:ext uri="{FF2B5EF4-FFF2-40B4-BE49-F238E27FC236}">
                <a16:creationId xmlns:a16="http://schemas.microsoft.com/office/drawing/2014/main" id="{726D6745-1D31-4B9E-A433-E7267F357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969714">
            <a:off x="3389860" y="879454"/>
            <a:ext cx="558027" cy="558027"/>
          </a:xfrm>
          <a:prstGeom prst="rect">
            <a:avLst/>
          </a:prstGeom>
        </p:spPr>
      </p:pic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FA6A8400-9058-4CA4-8C86-DB5B4ECCBCDE}"/>
              </a:ext>
            </a:extLst>
          </p:cNvPr>
          <p:cNvGrpSpPr/>
          <p:nvPr/>
        </p:nvGrpSpPr>
        <p:grpSpPr>
          <a:xfrm>
            <a:off x="4288972" y="507841"/>
            <a:ext cx="7545151" cy="5614179"/>
            <a:chOff x="4623772" y="455302"/>
            <a:chExt cx="4390606" cy="4901702"/>
          </a:xfrm>
        </p:grpSpPr>
        <p:sp>
          <p:nvSpPr>
            <p:cNvPr id="33" name="מלבן 32">
              <a:extLst>
                <a:ext uri="{FF2B5EF4-FFF2-40B4-BE49-F238E27FC236}">
                  <a16:creationId xmlns:a16="http://schemas.microsoft.com/office/drawing/2014/main" id="{8592B7FB-7E6D-4031-BDA3-A358AF07AA8F}"/>
                </a:ext>
              </a:extLst>
            </p:cNvPr>
            <p:cNvSpPr/>
            <p:nvPr/>
          </p:nvSpPr>
          <p:spPr>
            <a:xfrm>
              <a:off x="4623772" y="455302"/>
              <a:ext cx="3580141" cy="490170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4" name="מלבן 33">
              <a:extLst>
                <a:ext uri="{FF2B5EF4-FFF2-40B4-BE49-F238E27FC236}">
                  <a16:creationId xmlns:a16="http://schemas.microsoft.com/office/drawing/2014/main" id="{E4244A8A-1E5D-4942-8648-DE4E12927D1F}"/>
                </a:ext>
              </a:extLst>
            </p:cNvPr>
            <p:cNvSpPr/>
            <p:nvPr/>
          </p:nvSpPr>
          <p:spPr>
            <a:xfrm>
              <a:off x="5052164" y="681655"/>
              <a:ext cx="2842541" cy="5643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3600" b="1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צור קשר</a:t>
              </a:r>
              <a:endParaRPr lang="he-IL" sz="3600" b="1" cap="none" spc="0" dirty="0">
                <a:ln w="0"/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8" name="מלבן 37">
              <a:extLst>
                <a:ext uri="{FF2B5EF4-FFF2-40B4-BE49-F238E27FC236}">
                  <a16:creationId xmlns:a16="http://schemas.microsoft.com/office/drawing/2014/main" id="{8EA8FF4B-0CD4-4899-9FB9-1574663220F6}"/>
                </a:ext>
              </a:extLst>
            </p:cNvPr>
            <p:cNvSpPr/>
            <p:nvPr/>
          </p:nvSpPr>
          <p:spPr>
            <a:xfrm>
              <a:off x="6171837" y="1212325"/>
              <a:ext cx="2842541" cy="5643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b="1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כתובת:</a:t>
              </a:r>
            </a:p>
            <a:p>
              <a:pPr algn="ctr"/>
              <a:r>
                <a:rPr lang="he-IL" b="1" cap="none" spc="0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_______________</a:t>
              </a:r>
            </a:p>
          </p:txBody>
        </p:sp>
        <p:sp>
          <p:nvSpPr>
            <p:cNvPr id="42" name="מלבן 41">
              <a:extLst>
                <a:ext uri="{FF2B5EF4-FFF2-40B4-BE49-F238E27FC236}">
                  <a16:creationId xmlns:a16="http://schemas.microsoft.com/office/drawing/2014/main" id="{0F88B845-F62B-43F0-83E0-5C0168BA9882}"/>
                </a:ext>
              </a:extLst>
            </p:cNvPr>
            <p:cNvSpPr/>
            <p:nvPr/>
          </p:nvSpPr>
          <p:spPr>
            <a:xfrm>
              <a:off x="6171837" y="2664040"/>
              <a:ext cx="2842541" cy="5643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b="1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כתובת מייל: </a:t>
              </a:r>
            </a:p>
            <a:p>
              <a:pPr algn="ctr"/>
              <a:r>
                <a:rPr lang="he-IL" b="1" cap="none" spc="0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_________________</a:t>
              </a:r>
            </a:p>
          </p:txBody>
        </p:sp>
        <p:sp>
          <p:nvSpPr>
            <p:cNvPr id="46" name="מלבן 45">
              <a:extLst>
                <a:ext uri="{FF2B5EF4-FFF2-40B4-BE49-F238E27FC236}">
                  <a16:creationId xmlns:a16="http://schemas.microsoft.com/office/drawing/2014/main" id="{687806E7-234D-49C7-AE8A-31F92E5299D9}"/>
                </a:ext>
              </a:extLst>
            </p:cNvPr>
            <p:cNvSpPr/>
            <p:nvPr/>
          </p:nvSpPr>
          <p:spPr>
            <a:xfrm>
              <a:off x="6171837" y="1923182"/>
              <a:ext cx="2842541" cy="5643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b="1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מספר טלפון:</a:t>
              </a:r>
            </a:p>
            <a:p>
              <a:pPr algn="ctr"/>
              <a:r>
                <a:rPr lang="he-IL" b="1" cap="none" spc="0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________________</a:t>
              </a:r>
            </a:p>
          </p:txBody>
        </p:sp>
      </p:grpSp>
      <p:sp>
        <p:nvSpPr>
          <p:cNvPr id="18" name="מלבן 17">
            <a:extLst>
              <a:ext uri="{FF2B5EF4-FFF2-40B4-BE49-F238E27FC236}">
                <a16:creationId xmlns:a16="http://schemas.microsoft.com/office/drawing/2014/main" id="{E12899F0-7C12-44E5-8A78-853C19D6FE67}"/>
              </a:ext>
            </a:extLst>
          </p:cNvPr>
          <p:cNvSpPr/>
          <p:nvPr/>
        </p:nvSpPr>
        <p:spPr>
          <a:xfrm>
            <a:off x="7593475" y="3886170"/>
            <a:ext cx="38292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dirty="0">
                <a:ln w="0"/>
                <a:latin typeface="Segoe UI Semilight" panose="020B0402040204020203" pitchFamily="34" charset="0"/>
                <a:cs typeface="Segoe UI Semilight" panose="020B0402040204020203" pitchFamily="34" charset="0"/>
              </a:rPr>
              <a:t>שעות פעילות:</a:t>
            </a:r>
          </a:p>
          <a:p>
            <a:pPr algn="ctr"/>
            <a:r>
              <a:rPr lang="he-IL" b="1" cap="none" spc="0" dirty="0">
                <a:ln w="0"/>
                <a:latin typeface="Segoe UI Semilight" panose="020B0402040204020203" pitchFamily="34" charset="0"/>
                <a:cs typeface="Segoe UI Semilight" panose="020B0402040204020203" pitchFamily="34" charset="0"/>
              </a:rPr>
              <a:t>___________</a:t>
            </a:r>
          </a:p>
          <a:p>
            <a:pPr algn="ctr"/>
            <a:r>
              <a:rPr lang="he-IL" b="1" dirty="0">
                <a:ln w="0"/>
                <a:latin typeface="Segoe UI Semilight" panose="020B0402040204020203" pitchFamily="34" charset="0"/>
                <a:cs typeface="Segoe UI Semilight" panose="020B0402040204020203" pitchFamily="34" charset="0"/>
              </a:rPr>
              <a:t>___________</a:t>
            </a:r>
          </a:p>
          <a:p>
            <a:pPr algn="ctr"/>
            <a:r>
              <a:rPr lang="he-IL" b="1" cap="none" spc="0" dirty="0">
                <a:ln w="0"/>
                <a:latin typeface="Segoe UI Semilight" panose="020B0402040204020203" pitchFamily="34" charset="0"/>
                <a:cs typeface="Segoe UI Semilight" panose="020B0402040204020203" pitchFamily="34" charset="0"/>
              </a:rPr>
              <a:t>____________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C19FCFF-1C11-48FC-B924-4F537D3EB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116" y="1901356"/>
            <a:ext cx="3374750" cy="1753615"/>
          </a:xfrm>
          <a:prstGeom prst="rect">
            <a:avLst/>
          </a:prstGeom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id="{EF2C26DF-8635-44E8-8AC7-1AA4EC0C5AEB}"/>
              </a:ext>
            </a:extLst>
          </p:cNvPr>
          <p:cNvSpPr/>
          <p:nvPr/>
        </p:nvSpPr>
        <p:spPr>
          <a:xfrm>
            <a:off x="5151056" y="5288712"/>
            <a:ext cx="488483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נשמח לראותכם בין לקוחותינו הרבים</a:t>
            </a:r>
            <a:endParaRPr lang="he-IL" b="1" cap="none" spc="0" dirty="0">
              <a:ln w="0"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5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תמונה 26">
            <a:extLst>
              <a:ext uri="{FF2B5EF4-FFF2-40B4-BE49-F238E27FC236}">
                <a16:creationId xmlns:a16="http://schemas.microsoft.com/office/drawing/2014/main" id="{0CEDEEB6-1FC9-4462-81E9-123D962EA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4" b="10251"/>
          <a:stretch/>
        </p:blipFill>
        <p:spPr>
          <a:xfrm>
            <a:off x="-433063" y="77597"/>
            <a:ext cx="7797347" cy="576219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88F24EA7-F433-4BB1-B8AA-3FFD3736E1B1}"/>
              </a:ext>
            </a:extLst>
          </p:cNvPr>
          <p:cNvSpPr/>
          <p:nvPr/>
        </p:nvSpPr>
        <p:spPr>
          <a:xfrm>
            <a:off x="3735098" y="485961"/>
            <a:ext cx="742247" cy="667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2" name="גרפיקה 11" descr="אצבע מורה המצביעה ימינה - גב היד עם מילוי מלא">
            <a:extLst>
              <a:ext uri="{FF2B5EF4-FFF2-40B4-BE49-F238E27FC236}">
                <a16:creationId xmlns:a16="http://schemas.microsoft.com/office/drawing/2014/main" id="{726D6745-1D31-4B9E-A433-E7267F357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969714">
            <a:off x="4360815" y="857574"/>
            <a:ext cx="558027" cy="558027"/>
          </a:xfrm>
          <a:prstGeom prst="rect">
            <a:avLst/>
          </a:prstGeom>
        </p:spPr>
      </p:pic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FA6A8400-9058-4CA4-8C86-DB5B4ECCBCDE}"/>
              </a:ext>
            </a:extLst>
          </p:cNvPr>
          <p:cNvGrpSpPr/>
          <p:nvPr/>
        </p:nvGrpSpPr>
        <p:grpSpPr>
          <a:xfrm>
            <a:off x="5871324" y="621910"/>
            <a:ext cx="6152386" cy="5614179"/>
            <a:chOff x="4623772" y="455302"/>
            <a:chExt cx="3580141" cy="4901702"/>
          </a:xfrm>
        </p:grpSpPr>
        <p:sp>
          <p:nvSpPr>
            <p:cNvPr id="33" name="מלבן 32">
              <a:extLst>
                <a:ext uri="{FF2B5EF4-FFF2-40B4-BE49-F238E27FC236}">
                  <a16:creationId xmlns:a16="http://schemas.microsoft.com/office/drawing/2014/main" id="{8592B7FB-7E6D-4031-BDA3-A358AF07AA8F}"/>
                </a:ext>
              </a:extLst>
            </p:cNvPr>
            <p:cNvSpPr/>
            <p:nvPr/>
          </p:nvSpPr>
          <p:spPr>
            <a:xfrm>
              <a:off x="4623772" y="455302"/>
              <a:ext cx="3580141" cy="490170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4" name="מלבן 33">
              <a:extLst>
                <a:ext uri="{FF2B5EF4-FFF2-40B4-BE49-F238E27FC236}">
                  <a16:creationId xmlns:a16="http://schemas.microsoft.com/office/drawing/2014/main" id="{E4244A8A-1E5D-4942-8648-DE4E12927D1F}"/>
                </a:ext>
              </a:extLst>
            </p:cNvPr>
            <p:cNvSpPr/>
            <p:nvPr/>
          </p:nvSpPr>
          <p:spPr>
            <a:xfrm>
              <a:off x="5052164" y="681655"/>
              <a:ext cx="2842541" cy="5643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3600" b="1" dirty="0">
                  <a:ln w="0"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אודות</a:t>
              </a:r>
              <a:endParaRPr lang="he-IL" sz="3600" b="1" cap="none" spc="0" dirty="0">
                <a:ln w="0"/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8" name="מלבן 17">
            <a:extLst>
              <a:ext uri="{FF2B5EF4-FFF2-40B4-BE49-F238E27FC236}">
                <a16:creationId xmlns:a16="http://schemas.microsoft.com/office/drawing/2014/main" id="{E12899F0-7C12-44E5-8A78-853C19D6FE67}"/>
              </a:ext>
            </a:extLst>
          </p:cNvPr>
          <p:cNvSpPr/>
          <p:nvPr/>
        </p:nvSpPr>
        <p:spPr>
          <a:xfrm>
            <a:off x="7135298" y="1786749"/>
            <a:ext cx="3829251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latin typeface="Segoe UI Semilight" panose="020B0402040204020203" pitchFamily="34" charset="0"/>
                <a:cs typeface="Segoe UI Semilight" panose="020B0402040204020203" pitchFamily="34" charset="0"/>
              </a:rPr>
              <a:t>About Us</a:t>
            </a:r>
            <a:r>
              <a:rPr lang="he-IL" b="1" dirty="0">
                <a:ln w="0"/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algn="ctr"/>
            <a:r>
              <a:rPr lang="he-IL" b="1" cap="none" spc="0" dirty="0">
                <a:ln w="0"/>
                <a:latin typeface="Segoe UI Semilight" panose="020B0402040204020203" pitchFamily="34" charset="0"/>
                <a:cs typeface="Segoe UI Semilight" panose="020B0402040204020203" pitchFamily="34" charset="0"/>
              </a:rPr>
              <a:t>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3E6CBF95-BE81-4A03-A425-9408E85F6949}"/>
              </a:ext>
            </a:extLst>
          </p:cNvPr>
          <p:cNvGrpSpPr/>
          <p:nvPr/>
        </p:nvGrpSpPr>
        <p:grpSpPr>
          <a:xfrm>
            <a:off x="7772137" y="4136557"/>
            <a:ext cx="3523203" cy="718160"/>
            <a:chOff x="4274204" y="2092309"/>
            <a:chExt cx="4717178" cy="1075538"/>
          </a:xfrm>
        </p:grpSpPr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14B9841B-A7F5-4772-BED2-20B160A52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484" y="2092309"/>
              <a:ext cx="1435898" cy="1075538"/>
            </a:xfrm>
            <a:prstGeom prst="rect">
              <a:avLst/>
            </a:prstGeom>
          </p:spPr>
        </p:pic>
        <p:pic>
          <p:nvPicPr>
            <p:cNvPr id="22" name="תמונה 21">
              <a:extLst>
                <a:ext uri="{FF2B5EF4-FFF2-40B4-BE49-F238E27FC236}">
                  <a16:creationId xmlns:a16="http://schemas.microsoft.com/office/drawing/2014/main" id="{2B577343-509F-4210-84AC-662D5385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844" y="2092309"/>
              <a:ext cx="1435898" cy="1075538"/>
            </a:xfrm>
            <a:prstGeom prst="rect">
              <a:avLst/>
            </a:prstGeom>
          </p:spPr>
        </p:pic>
        <p:pic>
          <p:nvPicPr>
            <p:cNvPr id="23" name="תמונה 22">
              <a:extLst>
                <a:ext uri="{FF2B5EF4-FFF2-40B4-BE49-F238E27FC236}">
                  <a16:creationId xmlns:a16="http://schemas.microsoft.com/office/drawing/2014/main" id="{BBFDE852-EAED-4FA8-9F40-E9851C526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204" y="2092309"/>
              <a:ext cx="1435898" cy="1075538"/>
            </a:xfrm>
            <a:prstGeom prst="rect">
              <a:avLst/>
            </a:prstGeom>
          </p:spPr>
        </p:pic>
      </p:grpSp>
      <p:sp>
        <p:nvSpPr>
          <p:cNvPr id="24" name="מלבן 23">
            <a:extLst>
              <a:ext uri="{FF2B5EF4-FFF2-40B4-BE49-F238E27FC236}">
                <a16:creationId xmlns:a16="http://schemas.microsoft.com/office/drawing/2014/main" id="{B1D2D895-E66D-4B1F-9ADF-650931DCB90F}"/>
              </a:ext>
            </a:extLst>
          </p:cNvPr>
          <p:cNvSpPr/>
          <p:nvPr/>
        </p:nvSpPr>
        <p:spPr>
          <a:xfrm>
            <a:off x="9284990" y="3753097"/>
            <a:ext cx="29482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0EEEE"/>
                </a:highlight>
              </a:rPr>
              <a:t>תיאור השירות</a:t>
            </a:r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CE877DAB-B25C-4271-BFA7-9651F3A4550C}"/>
              </a:ext>
            </a:extLst>
          </p:cNvPr>
          <p:cNvGrpSpPr/>
          <p:nvPr/>
        </p:nvGrpSpPr>
        <p:grpSpPr>
          <a:xfrm>
            <a:off x="7902649" y="5278551"/>
            <a:ext cx="3523203" cy="718160"/>
            <a:chOff x="4274204" y="2092309"/>
            <a:chExt cx="4717178" cy="1075538"/>
          </a:xfrm>
        </p:grpSpPr>
        <p:pic>
          <p:nvPicPr>
            <p:cNvPr id="30" name="תמונה 29">
              <a:extLst>
                <a:ext uri="{FF2B5EF4-FFF2-40B4-BE49-F238E27FC236}">
                  <a16:creationId xmlns:a16="http://schemas.microsoft.com/office/drawing/2014/main" id="{23FB7B81-5CB2-4695-B5C2-CF6849A23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484" y="2092309"/>
              <a:ext cx="1435898" cy="1075538"/>
            </a:xfrm>
            <a:prstGeom prst="rect">
              <a:avLst/>
            </a:prstGeom>
          </p:spPr>
        </p:pic>
        <p:pic>
          <p:nvPicPr>
            <p:cNvPr id="31" name="תמונה 30">
              <a:extLst>
                <a:ext uri="{FF2B5EF4-FFF2-40B4-BE49-F238E27FC236}">
                  <a16:creationId xmlns:a16="http://schemas.microsoft.com/office/drawing/2014/main" id="{4B40F142-9D70-4FC4-A665-18699D56F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844" y="2092309"/>
              <a:ext cx="1435898" cy="1075538"/>
            </a:xfrm>
            <a:prstGeom prst="rect">
              <a:avLst/>
            </a:prstGeom>
          </p:spPr>
        </p:pic>
        <p:pic>
          <p:nvPicPr>
            <p:cNvPr id="32" name="תמונה 31">
              <a:extLst>
                <a:ext uri="{FF2B5EF4-FFF2-40B4-BE49-F238E27FC236}">
                  <a16:creationId xmlns:a16="http://schemas.microsoft.com/office/drawing/2014/main" id="{4EF8EBE1-9256-4826-B2C4-4EF1E78E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204" y="2092309"/>
              <a:ext cx="1435898" cy="1075538"/>
            </a:xfrm>
            <a:prstGeom prst="rect">
              <a:avLst/>
            </a:prstGeom>
          </p:spPr>
        </p:pic>
      </p:grpSp>
      <p:sp>
        <p:nvSpPr>
          <p:cNvPr id="35" name="מלבן 34">
            <a:extLst>
              <a:ext uri="{FF2B5EF4-FFF2-40B4-BE49-F238E27FC236}">
                <a16:creationId xmlns:a16="http://schemas.microsoft.com/office/drawing/2014/main" id="{C5943D0C-B73A-4466-A1F1-A0BD247B807A}"/>
              </a:ext>
            </a:extLst>
          </p:cNvPr>
          <p:cNvSpPr/>
          <p:nvPr/>
        </p:nvSpPr>
        <p:spPr>
          <a:xfrm>
            <a:off x="7900051" y="3738969"/>
            <a:ext cx="29482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0EEEE"/>
                </a:highlight>
              </a:rPr>
              <a:t>תיאור השירות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45AB1B9A-8685-47D3-AA36-72F78AAC0CEA}"/>
              </a:ext>
            </a:extLst>
          </p:cNvPr>
          <p:cNvSpPr/>
          <p:nvPr/>
        </p:nvSpPr>
        <p:spPr>
          <a:xfrm>
            <a:off x="6524475" y="3728949"/>
            <a:ext cx="29482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0EEEE"/>
                </a:highlight>
              </a:rPr>
              <a:t>תיאור השירות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57F13412-E186-436C-989E-D651394B109E}"/>
              </a:ext>
            </a:extLst>
          </p:cNvPr>
          <p:cNvSpPr/>
          <p:nvPr/>
        </p:nvSpPr>
        <p:spPr>
          <a:xfrm>
            <a:off x="9415502" y="4909219"/>
            <a:ext cx="29482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0EEEE"/>
                </a:highlight>
              </a:rPr>
              <a:t>תיאור השירות</a:t>
            </a: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5A05E381-2116-4D29-8B3D-77780A04136E}"/>
              </a:ext>
            </a:extLst>
          </p:cNvPr>
          <p:cNvSpPr/>
          <p:nvPr/>
        </p:nvSpPr>
        <p:spPr>
          <a:xfrm>
            <a:off x="7998596" y="4892993"/>
            <a:ext cx="29482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0EEEE"/>
                </a:highlight>
              </a:rPr>
              <a:t>תיאור השירות</a:t>
            </a: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F44A0F4F-6065-425B-8C2C-BC17C6A4B699}"/>
              </a:ext>
            </a:extLst>
          </p:cNvPr>
          <p:cNvSpPr/>
          <p:nvPr/>
        </p:nvSpPr>
        <p:spPr>
          <a:xfrm>
            <a:off x="6524474" y="4909477"/>
            <a:ext cx="29482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0EEEE"/>
                </a:highlight>
              </a:rPr>
              <a:t>תיאור השירות</a:t>
            </a:r>
          </a:p>
        </p:txBody>
      </p:sp>
    </p:spTree>
    <p:extLst>
      <p:ext uri="{BB962C8B-B14F-4D97-AF65-F5344CB8AC3E}">
        <p14:creationId xmlns:p14="http://schemas.microsoft.com/office/powerpoint/2010/main" val="192165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610F9C6F-B15F-408A-99E8-DBFC8972E65C}"/>
              </a:ext>
            </a:extLst>
          </p:cNvPr>
          <p:cNvGrpSpPr/>
          <p:nvPr/>
        </p:nvGrpSpPr>
        <p:grpSpPr>
          <a:xfrm>
            <a:off x="1757333" y="-1292102"/>
            <a:ext cx="9716209" cy="9442204"/>
            <a:chOff x="528537" y="1294895"/>
            <a:chExt cx="9442204" cy="9442204"/>
          </a:xfrm>
        </p:grpSpPr>
        <p:sp>
          <p:nvSpPr>
            <p:cNvPr id="46" name="מלבן 45">
              <a:extLst>
                <a:ext uri="{FF2B5EF4-FFF2-40B4-BE49-F238E27FC236}">
                  <a16:creationId xmlns:a16="http://schemas.microsoft.com/office/drawing/2014/main" id="{2B181687-C48B-4F46-9036-C2BBE07B3BF8}"/>
                </a:ext>
              </a:extLst>
            </p:cNvPr>
            <p:cNvSpPr/>
            <p:nvPr/>
          </p:nvSpPr>
          <p:spPr>
            <a:xfrm>
              <a:off x="1931069" y="3287650"/>
              <a:ext cx="6676845" cy="470635"/>
            </a:xfrm>
            <a:prstGeom prst="rect">
              <a:avLst/>
            </a:prstGeom>
            <a:solidFill>
              <a:srgbClr val="5A9D73">
                <a:alpha val="2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30CB4942-D2B0-4E92-8945-340EE07C4463}"/>
                </a:ext>
              </a:extLst>
            </p:cNvPr>
            <p:cNvGrpSpPr/>
            <p:nvPr/>
          </p:nvGrpSpPr>
          <p:grpSpPr>
            <a:xfrm>
              <a:off x="528537" y="1294895"/>
              <a:ext cx="9442204" cy="9442204"/>
              <a:chOff x="1780393" y="-1295518"/>
              <a:chExt cx="9442204" cy="9442204"/>
            </a:xfrm>
          </p:grpSpPr>
          <p:pic>
            <p:nvPicPr>
              <p:cNvPr id="2" name="גרפיקה 1" descr="צג עם מילוי מלא">
                <a:extLst>
                  <a:ext uri="{FF2B5EF4-FFF2-40B4-BE49-F238E27FC236}">
                    <a16:creationId xmlns:a16="http://schemas.microsoft.com/office/drawing/2014/main" id="{0D054653-80A6-45EC-9B36-489C4F8FB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80393" y="-1295518"/>
                <a:ext cx="9442204" cy="9442204"/>
              </a:xfrm>
              <a:prstGeom prst="rect">
                <a:avLst/>
              </a:prstGeom>
            </p:spPr>
          </p:pic>
          <p:grpSp>
            <p:nvGrpSpPr>
              <p:cNvPr id="42" name="קבוצה 41">
                <a:extLst>
                  <a:ext uri="{FF2B5EF4-FFF2-40B4-BE49-F238E27FC236}">
                    <a16:creationId xmlns:a16="http://schemas.microsoft.com/office/drawing/2014/main" id="{2C9E765B-37D1-4CDC-8D75-9254462C8777}"/>
                  </a:ext>
                </a:extLst>
              </p:cNvPr>
              <p:cNvGrpSpPr/>
              <p:nvPr/>
            </p:nvGrpSpPr>
            <p:grpSpPr>
              <a:xfrm>
                <a:off x="5631506" y="508958"/>
                <a:ext cx="4228264" cy="894082"/>
                <a:chOff x="5063224" y="1026977"/>
                <a:chExt cx="5590792" cy="993534"/>
              </a:xfrm>
            </p:grpSpPr>
            <p:pic>
              <p:nvPicPr>
                <p:cNvPr id="21" name="תמונה 20">
                  <a:extLst>
                    <a:ext uri="{FF2B5EF4-FFF2-40B4-BE49-F238E27FC236}">
                      <a16:creationId xmlns:a16="http://schemas.microsoft.com/office/drawing/2014/main" id="{092A30EE-7E3E-4E92-8B33-7A9B371CBF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84012" y="1026977"/>
                  <a:ext cx="993533" cy="993534"/>
                </a:xfrm>
                <a:prstGeom prst="rect">
                  <a:avLst/>
                </a:prstGeom>
              </p:spPr>
            </p:pic>
            <p:sp>
              <p:nvSpPr>
                <p:cNvPr id="41" name="מלבן 40">
                  <a:extLst>
                    <a:ext uri="{FF2B5EF4-FFF2-40B4-BE49-F238E27FC236}">
                      <a16:creationId xmlns:a16="http://schemas.microsoft.com/office/drawing/2014/main" id="{011CBA44-8CD1-4BC8-BF2F-F501EF8D6D28}"/>
                    </a:ext>
                  </a:extLst>
                </p:cNvPr>
                <p:cNvSpPr/>
                <p:nvPr/>
              </p:nvSpPr>
              <p:spPr>
                <a:xfrm>
                  <a:off x="6895484" y="1347225"/>
                  <a:ext cx="3758532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rgbClr val="5A9C72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WEBNESS</a:t>
                  </a:r>
                  <a:endParaRPr lang="he-IL" sz="2000" b="0" cap="none" spc="0" dirty="0">
                    <a:ln w="0"/>
                    <a:solidFill>
                      <a:srgbClr val="5A9C72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5" name="מלבן 24">
                  <a:extLst>
                    <a:ext uri="{FF2B5EF4-FFF2-40B4-BE49-F238E27FC236}">
                      <a16:creationId xmlns:a16="http://schemas.microsoft.com/office/drawing/2014/main" id="{B8E81666-25F3-4C9F-9D28-496BA377F6F9}"/>
                    </a:ext>
                  </a:extLst>
                </p:cNvPr>
                <p:cNvSpPr/>
                <p:nvPr/>
              </p:nvSpPr>
              <p:spPr>
                <a:xfrm>
                  <a:off x="5063224" y="1456292"/>
                  <a:ext cx="3758534" cy="2907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100" cap="none" spc="0" dirty="0">
                      <a:ln w="0"/>
                      <a:solidFill>
                        <a:schemeClr val="bg2">
                          <a:lumMod val="50000"/>
                        </a:schemeClr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SPA  AND  WELLNESS</a:t>
                  </a:r>
                  <a:endParaRPr lang="he-IL" sz="1100" cap="none" spc="0" dirty="0">
                    <a:ln w="0"/>
                    <a:solidFill>
                      <a:schemeClr val="bg2">
                        <a:lumMod val="50000"/>
                      </a:schemeClr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1E6E817C-2ACE-4D7D-AE11-ADE25F8262A1}"/>
                  </a:ext>
                </a:extLst>
              </p:cNvPr>
              <p:cNvSpPr/>
              <p:nvPr/>
            </p:nvSpPr>
            <p:spPr>
              <a:xfrm>
                <a:off x="3226497" y="1204200"/>
                <a:ext cx="988930" cy="2370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דף הבית</a:t>
                </a:r>
              </a:p>
            </p:txBody>
          </p:sp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500DB7B1-58EA-4CA3-9A1A-F8A0740A53B3}"/>
                  </a:ext>
                </a:extLst>
              </p:cNvPr>
              <p:cNvSpPr/>
              <p:nvPr/>
            </p:nvSpPr>
            <p:spPr>
              <a:xfrm>
                <a:off x="4654014" y="1482015"/>
                <a:ext cx="3694962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he-IL" sz="2000" b="1" cap="none" spc="0" dirty="0">
                    <a:ln w="0"/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תפריט הטיפולים שאנחנו מציעים </a:t>
                </a:r>
              </a:p>
            </p:txBody>
          </p:sp>
          <p:pic>
            <p:nvPicPr>
              <p:cNvPr id="8" name="תמונה 7">
                <a:extLst>
                  <a:ext uri="{FF2B5EF4-FFF2-40B4-BE49-F238E27FC236}">
                    <a16:creationId xmlns:a16="http://schemas.microsoft.com/office/drawing/2014/main" id="{EEFBB62D-2332-4547-BF18-D8CDF2F5A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3963" y="1845660"/>
                <a:ext cx="5588948" cy="2876284"/>
              </a:xfrm>
              <a:prstGeom prst="rect">
                <a:avLst/>
              </a:prstGeom>
            </p:spPr>
          </p:pic>
        </p:grpSp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2A6213C6-3A1C-4991-90F0-AD578B30DAF4}"/>
              </a:ext>
            </a:extLst>
          </p:cNvPr>
          <p:cNvGrpSpPr/>
          <p:nvPr/>
        </p:nvGrpSpPr>
        <p:grpSpPr>
          <a:xfrm>
            <a:off x="-104928" y="43873"/>
            <a:ext cx="2668457" cy="2442849"/>
            <a:chOff x="-433062" y="77597"/>
            <a:chExt cx="6906694" cy="5104003"/>
          </a:xfrm>
        </p:grpSpPr>
        <p:pic>
          <p:nvPicPr>
            <p:cNvPr id="22" name="תמונה 21">
              <a:extLst>
                <a:ext uri="{FF2B5EF4-FFF2-40B4-BE49-F238E27FC236}">
                  <a16:creationId xmlns:a16="http://schemas.microsoft.com/office/drawing/2014/main" id="{0B948B14-AC5D-408E-B88D-BE73AB4E5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4" b="10251"/>
            <a:stretch/>
          </p:blipFill>
          <p:spPr>
            <a:xfrm>
              <a:off x="-433062" y="77597"/>
              <a:ext cx="6906694" cy="5104003"/>
            </a:xfrm>
            <a:prstGeom prst="rect">
              <a:avLst/>
            </a:prstGeom>
            <a:effectLst>
              <a:reflection stA="0" endPos="65000" dist="50800" dir="5400000" sy="-100000" algn="bl" rotWithShape="0"/>
            </a:effectLst>
          </p:spPr>
        </p:pic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A1A3DF08-A603-47CB-974E-021D91459349}"/>
                </a:ext>
              </a:extLst>
            </p:cNvPr>
            <p:cNvSpPr/>
            <p:nvPr/>
          </p:nvSpPr>
          <p:spPr>
            <a:xfrm>
              <a:off x="732950" y="1025773"/>
              <a:ext cx="742247" cy="6674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24" name="גרפיקה 23" descr="אצבע מורה המצביעה ימינה - גב היד עם מילוי מלא">
              <a:extLst>
                <a:ext uri="{FF2B5EF4-FFF2-40B4-BE49-F238E27FC236}">
                  <a16:creationId xmlns:a16="http://schemas.microsoft.com/office/drawing/2014/main" id="{CF1CC3B1-602A-4657-AB03-A21C9DCA4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3969714">
              <a:off x="1358667" y="1397386"/>
              <a:ext cx="558027" cy="558027"/>
            </a:xfrm>
            <a:prstGeom prst="rect">
              <a:avLst/>
            </a:prstGeom>
          </p:spPr>
        </p:pic>
      </p:grp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2B670C6-19EE-49C8-B8EB-68F612A9E56E}"/>
              </a:ext>
            </a:extLst>
          </p:cNvPr>
          <p:cNvSpPr txBox="1"/>
          <p:nvPr/>
        </p:nvSpPr>
        <p:spPr>
          <a:xfrm>
            <a:off x="4991510" y="6206898"/>
            <a:ext cx="3200399" cy="461665"/>
          </a:xfrm>
          <a:prstGeom prst="rect">
            <a:avLst/>
          </a:prstGeom>
          <a:solidFill>
            <a:srgbClr val="5A9D73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בלחיצה על תפריט טיפולים ממסך הבית(של משתמש רשום או של מבקר לא רשום)</a:t>
            </a:r>
          </a:p>
        </p:txBody>
      </p:sp>
    </p:spTree>
    <p:extLst>
      <p:ext uri="{BB962C8B-B14F-4D97-AF65-F5344CB8AC3E}">
        <p14:creationId xmlns:p14="http://schemas.microsoft.com/office/powerpoint/2010/main" val="343673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C1E1183-2D93-41F5-9D25-541CAE1BD8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458" y="-289979"/>
            <a:ext cx="2948095" cy="2947230"/>
          </a:xfrm>
          <a:prstGeom prst="rect">
            <a:avLst/>
          </a:prstGeom>
        </p:spPr>
      </p:pic>
      <p:pic>
        <p:nvPicPr>
          <p:cNvPr id="2" name="גרפיקה 1" descr="צג עם מילוי מלא">
            <a:extLst>
              <a:ext uri="{FF2B5EF4-FFF2-40B4-BE49-F238E27FC236}">
                <a16:creationId xmlns:a16="http://schemas.microsoft.com/office/drawing/2014/main" id="{0D054653-80A6-45EC-9B36-489C4F8FB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0393" y="-1295518"/>
            <a:ext cx="9442204" cy="9442204"/>
          </a:xfrm>
          <a:prstGeom prst="rect">
            <a:avLst/>
          </a:prstGeom>
        </p:spPr>
      </p:pic>
      <p:sp>
        <p:nvSpPr>
          <p:cNvPr id="46" name="מלבן 45">
            <a:extLst>
              <a:ext uri="{FF2B5EF4-FFF2-40B4-BE49-F238E27FC236}">
                <a16:creationId xmlns:a16="http://schemas.microsoft.com/office/drawing/2014/main" id="{2B181687-C48B-4F46-9036-C2BBE07B3BF8}"/>
              </a:ext>
            </a:extLst>
          </p:cNvPr>
          <p:cNvSpPr/>
          <p:nvPr/>
        </p:nvSpPr>
        <p:spPr>
          <a:xfrm>
            <a:off x="3185966" y="686275"/>
            <a:ext cx="6630894" cy="570593"/>
          </a:xfrm>
          <a:prstGeom prst="rect">
            <a:avLst/>
          </a:prstGeom>
          <a:solidFill>
            <a:srgbClr val="5A9D73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33380745-3509-420D-80F8-38DE5AC7E877}"/>
              </a:ext>
            </a:extLst>
          </p:cNvPr>
          <p:cNvGrpSpPr/>
          <p:nvPr/>
        </p:nvGrpSpPr>
        <p:grpSpPr>
          <a:xfrm>
            <a:off x="6488297" y="731615"/>
            <a:ext cx="1115001" cy="277120"/>
            <a:chOff x="6991913" y="715605"/>
            <a:chExt cx="1115001" cy="277120"/>
          </a:xfrm>
        </p:grpSpPr>
        <p:pic>
          <p:nvPicPr>
            <p:cNvPr id="16" name="גרפיקה 15" descr="מידע קו מיתאר">
              <a:extLst>
                <a:ext uri="{FF2B5EF4-FFF2-40B4-BE49-F238E27FC236}">
                  <a16:creationId xmlns:a16="http://schemas.microsoft.com/office/drawing/2014/main" id="{D3D2FE83-7F95-4D3C-8BB3-C929853BD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1913" y="715605"/>
              <a:ext cx="265538" cy="265538"/>
            </a:xfrm>
            <a:prstGeom prst="rect">
              <a:avLst/>
            </a:prstGeom>
          </p:spPr>
        </p:pic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9BB14371-3E49-4F38-849D-E9F6EAF13B50}"/>
                </a:ext>
              </a:extLst>
            </p:cNvPr>
            <p:cNvSpPr txBox="1"/>
            <p:nvPr/>
          </p:nvSpPr>
          <p:spPr>
            <a:xfrm>
              <a:off x="7141714" y="715726"/>
              <a:ext cx="9652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אודות</a:t>
              </a:r>
            </a:p>
          </p:txBody>
        </p:sp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5E56DFB-92E3-497A-BB71-BD63207915D2}"/>
              </a:ext>
            </a:extLst>
          </p:cNvPr>
          <p:cNvSpPr txBox="1"/>
          <p:nvPr/>
        </p:nvSpPr>
        <p:spPr>
          <a:xfrm>
            <a:off x="4503341" y="715605"/>
            <a:ext cx="913103" cy="4743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he-IL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התחבר</a:t>
            </a:r>
          </a:p>
          <a:p>
            <a:pPr algn="ctr"/>
            <a:endParaRPr lang="he-IL" sz="12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85" descr="A picture containing shape&#10;&#10;Description automatically generated">
            <a:extLst>
              <a:ext uri="{FF2B5EF4-FFF2-40B4-BE49-F238E27FC236}">
                <a16:creationId xmlns:a16="http://schemas.microsoft.com/office/drawing/2014/main" id="{EE2EE300-5F2F-4945-9880-3DE9E2CC11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42" y="731615"/>
            <a:ext cx="268264" cy="268264"/>
          </a:xfrm>
          <a:prstGeom prst="rect">
            <a:avLst/>
          </a:prstGeom>
        </p:spPr>
      </p:pic>
      <p:pic>
        <p:nvPicPr>
          <p:cNvPr id="17" name="Picture 86" descr="A picture containing shape&#10;&#10;Description automatically generated">
            <a:extLst>
              <a:ext uri="{FF2B5EF4-FFF2-40B4-BE49-F238E27FC236}">
                <a16:creationId xmlns:a16="http://schemas.microsoft.com/office/drawing/2014/main" id="{0B6DFE85-84C2-40FB-AFEF-52922230394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29" y="731616"/>
            <a:ext cx="268263" cy="268263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90C26B3-1677-4CD1-87EA-476C3D187B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47" y="2158764"/>
            <a:ext cx="1898811" cy="1422276"/>
          </a:xfrm>
          <a:prstGeom prst="rect">
            <a:avLst/>
          </a:prstGeom>
        </p:spPr>
      </p:pic>
      <p:sp>
        <p:nvSpPr>
          <p:cNvPr id="34" name="מלבן 33">
            <a:extLst>
              <a:ext uri="{FF2B5EF4-FFF2-40B4-BE49-F238E27FC236}">
                <a16:creationId xmlns:a16="http://schemas.microsoft.com/office/drawing/2014/main" id="{58086D79-CB6A-4898-B999-8C4D301C4E77}"/>
              </a:ext>
            </a:extLst>
          </p:cNvPr>
          <p:cNvSpPr/>
          <p:nvPr/>
        </p:nvSpPr>
        <p:spPr>
          <a:xfrm>
            <a:off x="3084317" y="1757543"/>
            <a:ext cx="29482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0EEEE"/>
                </a:highlight>
              </a:rPr>
              <a:t>תמונה להמחשה</a:t>
            </a: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840EDB92-7D93-4189-8795-C2E1AC3B680F}"/>
              </a:ext>
            </a:extLst>
          </p:cNvPr>
          <p:cNvSpPr txBox="1"/>
          <p:nvPr/>
        </p:nvSpPr>
        <p:spPr>
          <a:xfrm>
            <a:off x="5586674" y="1891013"/>
            <a:ext cx="3133566" cy="1723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תיאור הטיפול למשל שיאצו </a:t>
            </a:r>
          </a:p>
          <a:p>
            <a:r>
              <a:rPr lang="he-IL" sz="1200" dirty="0">
                <a:latin typeface="Segoe UI" panose="020B0502040204020203" pitchFamily="34" charset="0"/>
                <a:cs typeface="Segoe UI" panose="020B0502040204020203" pitchFamily="34" charset="0"/>
              </a:rPr>
              <a:t>.......טיפול במגע, משחרר ומפחית כאבים .........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------------------------------------------------------------------------------------------------ </a:t>
            </a:r>
          </a:p>
          <a:p>
            <a:endParaRPr lang="he-IL" dirty="0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8F84E477-ECD7-40FF-B3E6-A58535DA85DC}"/>
              </a:ext>
            </a:extLst>
          </p:cNvPr>
          <p:cNvSpPr txBox="1"/>
          <p:nvPr/>
        </p:nvSpPr>
        <p:spPr>
          <a:xfrm>
            <a:off x="3636733" y="3759643"/>
            <a:ext cx="512859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טיפול בודד-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XXX 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₪                       </a:t>
            </a:r>
            <a:r>
              <a:rPr lang="he-IL" sz="14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לרכישה</a:t>
            </a:r>
            <a:endParaRPr lang="he-IL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כרטיסיית 5 טיפולים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XXX 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₪          </a:t>
            </a:r>
            <a:r>
              <a:rPr lang="he-IL" sz="14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לרכישה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כרטיסיית 10 טיפולים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XXX 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₪         </a:t>
            </a:r>
            <a:r>
              <a:rPr lang="he-IL" sz="14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לרכישה</a:t>
            </a:r>
            <a:endParaRPr lang="he-IL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כרטיסיית 20 טיפולים 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XXX 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₪        </a:t>
            </a:r>
            <a:r>
              <a:rPr lang="he-IL" sz="14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לרכישה</a:t>
            </a:r>
            <a:endParaRPr lang="he-IL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2C9E765B-37D1-4CDC-8D75-9254462C8777}"/>
              </a:ext>
            </a:extLst>
          </p:cNvPr>
          <p:cNvGrpSpPr/>
          <p:nvPr/>
        </p:nvGrpSpPr>
        <p:grpSpPr>
          <a:xfrm>
            <a:off x="7880591" y="1068003"/>
            <a:ext cx="2842541" cy="961663"/>
            <a:chOff x="6838751" y="497737"/>
            <a:chExt cx="3758531" cy="1204953"/>
          </a:xfrm>
        </p:grpSpPr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092A30EE-7E3E-4E92-8B33-7A9B371C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644" y="497737"/>
              <a:ext cx="1204953" cy="1204953"/>
            </a:xfrm>
            <a:prstGeom prst="rect">
              <a:avLst/>
            </a:prstGeom>
          </p:spPr>
        </p:pic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011CBA44-8CD1-4BC8-BF2F-F501EF8D6D28}"/>
                </a:ext>
              </a:extLst>
            </p:cNvPr>
            <p:cNvSpPr/>
            <p:nvPr/>
          </p:nvSpPr>
          <p:spPr>
            <a:xfrm>
              <a:off x="6838751" y="1302580"/>
              <a:ext cx="37585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rgbClr val="5A9C7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WEBNESS</a:t>
              </a:r>
              <a:endParaRPr lang="he-IL" sz="2000" b="0" cap="none" spc="0" dirty="0">
                <a:ln w="0"/>
                <a:solidFill>
                  <a:srgbClr val="5A9C7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E41E9188-2CB3-4B43-B07A-96AC1D4D5D17}"/>
              </a:ext>
            </a:extLst>
          </p:cNvPr>
          <p:cNvSpPr txBox="1"/>
          <p:nvPr/>
        </p:nvSpPr>
        <p:spPr>
          <a:xfrm>
            <a:off x="3296522" y="706418"/>
            <a:ext cx="9131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he-IL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הרשם</a:t>
            </a:r>
          </a:p>
        </p:txBody>
      </p:sp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F56E2ADF-6FAF-4009-8F6B-C7A7B7CCD274}"/>
              </a:ext>
            </a:extLst>
          </p:cNvPr>
          <p:cNvGrpSpPr/>
          <p:nvPr/>
        </p:nvGrpSpPr>
        <p:grpSpPr>
          <a:xfrm>
            <a:off x="5394244" y="721971"/>
            <a:ext cx="1127974" cy="461665"/>
            <a:chOff x="6555330" y="721971"/>
            <a:chExt cx="1127974" cy="461665"/>
          </a:xfrm>
        </p:grpSpPr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679CC383-20D7-4BCA-BF5B-F9FCD2EDA730}"/>
                </a:ext>
              </a:extLst>
            </p:cNvPr>
            <p:cNvSpPr txBox="1"/>
            <p:nvPr/>
          </p:nvSpPr>
          <p:spPr>
            <a:xfrm>
              <a:off x="6621745" y="721971"/>
              <a:ext cx="106155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§"/>
              </a:pPr>
              <a:r>
                <a:rPr lang="he-IL" sz="1200" b="1" u="sng" dirty="0">
                  <a:latin typeface="Segoe UI" panose="020B0502040204020203" pitchFamily="34" charset="0"/>
                  <a:cs typeface="Segoe UI" panose="020B0502040204020203" pitchFamily="34" charset="0"/>
                </a:rPr>
                <a:t>צור קשר </a:t>
              </a:r>
            </a:p>
            <a:p>
              <a:pPr algn="ctr"/>
              <a:endParaRPr lang="he-IL" sz="1200" b="1" u="sng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1" name="גרפיקה 50" descr="שפופרת טלפון קו מיתאר">
              <a:extLst>
                <a:ext uri="{FF2B5EF4-FFF2-40B4-BE49-F238E27FC236}">
                  <a16:creationId xmlns:a16="http://schemas.microsoft.com/office/drawing/2014/main" id="{88B6081B-A499-41D2-A484-F31E6B86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55330" y="748704"/>
              <a:ext cx="192429" cy="192429"/>
            </a:xfrm>
            <a:prstGeom prst="rect">
              <a:avLst/>
            </a:prstGeom>
          </p:spPr>
        </p:pic>
      </p:grpSp>
      <p:pic>
        <p:nvPicPr>
          <p:cNvPr id="54" name="גרפיקה 53" descr="מעקב קו מיתאר">
            <a:extLst>
              <a:ext uri="{FF2B5EF4-FFF2-40B4-BE49-F238E27FC236}">
                <a16:creationId xmlns:a16="http://schemas.microsoft.com/office/drawing/2014/main" id="{6C47D759-6C6F-4A6C-998D-B688AAF309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61994" y="660578"/>
            <a:ext cx="338553" cy="338553"/>
          </a:xfrm>
          <a:prstGeom prst="rect">
            <a:avLst/>
          </a:prstGeom>
        </p:spPr>
      </p:pic>
      <p:sp>
        <p:nvSpPr>
          <p:cNvPr id="32" name="מלבן 31">
            <a:extLst>
              <a:ext uri="{FF2B5EF4-FFF2-40B4-BE49-F238E27FC236}">
                <a16:creationId xmlns:a16="http://schemas.microsoft.com/office/drawing/2014/main" id="{0873E89A-F0B3-48FE-BF70-379018279058}"/>
              </a:ext>
            </a:extLst>
          </p:cNvPr>
          <p:cNvSpPr/>
          <p:nvPr/>
        </p:nvSpPr>
        <p:spPr>
          <a:xfrm>
            <a:off x="3243730" y="1347844"/>
            <a:ext cx="913914" cy="2009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>
                <a:latin typeface="Segoe UI" panose="020B0502040204020203" pitchFamily="34" charset="0"/>
                <a:cs typeface="Segoe UI" panose="020B0502040204020203" pitchFamily="34" charset="0"/>
              </a:rPr>
              <a:t>דף הבית</a:t>
            </a:r>
          </a:p>
        </p:txBody>
      </p:sp>
      <p:pic>
        <p:nvPicPr>
          <p:cNvPr id="36" name="גרפיקה 35" descr="אצבע מורה המצביעה ימינה - גב היד עם מילוי מלא">
            <a:extLst>
              <a:ext uri="{FF2B5EF4-FFF2-40B4-BE49-F238E27FC236}">
                <a16:creationId xmlns:a16="http://schemas.microsoft.com/office/drawing/2014/main" id="{64EAB31B-29EC-468D-BB32-6663177542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819362">
            <a:off x="4782052" y="3844662"/>
            <a:ext cx="572899" cy="572899"/>
          </a:xfrm>
          <a:prstGeom prst="rect">
            <a:avLst/>
          </a:prstGeom>
        </p:spPr>
      </p:pic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494815CB-4BA4-4C16-936F-FD1C8B3B706B}"/>
              </a:ext>
            </a:extLst>
          </p:cNvPr>
          <p:cNvSpPr txBox="1"/>
          <p:nvPr/>
        </p:nvSpPr>
        <p:spPr>
          <a:xfrm>
            <a:off x="5242812" y="6266078"/>
            <a:ext cx="2551359" cy="461665"/>
          </a:xfrm>
          <a:prstGeom prst="rect">
            <a:avLst/>
          </a:prstGeom>
          <a:solidFill>
            <a:srgbClr val="5A9D73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בלחיצה על "למידע נוסף  על ____" לאחד הטיפולים מהתפריט. </a:t>
            </a:r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312F0B8A-AEA7-4154-BBFD-F1BDBB66EE88}"/>
              </a:ext>
            </a:extLst>
          </p:cNvPr>
          <p:cNvSpPr/>
          <p:nvPr/>
        </p:nvSpPr>
        <p:spPr>
          <a:xfrm>
            <a:off x="1760413" y="1183636"/>
            <a:ext cx="325927" cy="3588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33" name="גרפיקה 32" descr="אצבע מורה המצביעה ימינה - גב היד עם מילוי מלא">
            <a:extLst>
              <a:ext uri="{FF2B5EF4-FFF2-40B4-BE49-F238E27FC236}">
                <a16:creationId xmlns:a16="http://schemas.microsoft.com/office/drawing/2014/main" id="{F641C610-FCB7-4C99-BB3B-49A8BA5E27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3969714">
            <a:off x="1889579" y="1449417"/>
            <a:ext cx="379456" cy="379456"/>
          </a:xfrm>
          <a:prstGeom prst="rect">
            <a:avLst/>
          </a:prstGeom>
        </p:spPr>
      </p:pic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305295A2-96ED-4008-86DE-C713789997FB}"/>
              </a:ext>
            </a:extLst>
          </p:cNvPr>
          <p:cNvSpPr txBox="1"/>
          <p:nvPr/>
        </p:nvSpPr>
        <p:spPr>
          <a:xfrm>
            <a:off x="729344" y="5851568"/>
            <a:ext cx="3749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**אפשרות "</a:t>
            </a:r>
            <a:r>
              <a:rPr lang="he-IL" sz="18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לרכישה</a:t>
            </a:r>
            <a:r>
              <a:rPr lang="he-IL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" תופיע רק אם המשתמש מחובר לחשבון שלו</a:t>
            </a: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4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E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B4C47357-AC94-410B-AAED-9D1ABDD559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181806" y="237712"/>
            <a:ext cx="7649870" cy="5977662"/>
          </a:xfrm>
          <a:prstGeom prst="rect">
            <a:avLst/>
          </a:prstGeom>
        </p:spPr>
      </p:pic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8A8A5D2D-4029-4174-B531-D42095DDBCB2}"/>
              </a:ext>
            </a:extLst>
          </p:cNvPr>
          <p:cNvGrpSpPr/>
          <p:nvPr/>
        </p:nvGrpSpPr>
        <p:grpSpPr>
          <a:xfrm>
            <a:off x="6135542" y="2098502"/>
            <a:ext cx="4673002" cy="2956899"/>
            <a:chOff x="3997453" y="1893228"/>
            <a:chExt cx="4673002" cy="2956899"/>
          </a:xfrm>
        </p:grpSpPr>
        <p:grpSp>
          <p:nvGrpSpPr>
            <p:cNvPr id="39" name="קבוצה 38">
              <a:extLst>
                <a:ext uri="{FF2B5EF4-FFF2-40B4-BE49-F238E27FC236}">
                  <a16:creationId xmlns:a16="http://schemas.microsoft.com/office/drawing/2014/main" id="{06DDAC41-5A04-4898-83AA-2D5B3D3CB2F1}"/>
                </a:ext>
              </a:extLst>
            </p:cNvPr>
            <p:cNvGrpSpPr/>
            <p:nvPr/>
          </p:nvGrpSpPr>
          <p:grpSpPr>
            <a:xfrm>
              <a:off x="3997453" y="1893228"/>
              <a:ext cx="4673002" cy="2956899"/>
              <a:chOff x="3997453" y="1893228"/>
              <a:chExt cx="4673002" cy="2956899"/>
            </a:xfrm>
          </p:grpSpPr>
          <p:grpSp>
            <p:nvGrpSpPr>
              <p:cNvPr id="43" name="קבוצה 42">
                <a:extLst>
                  <a:ext uri="{FF2B5EF4-FFF2-40B4-BE49-F238E27FC236}">
                    <a16:creationId xmlns:a16="http://schemas.microsoft.com/office/drawing/2014/main" id="{643B6552-0451-4726-8EFF-5F83E1D84313}"/>
                  </a:ext>
                </a:extLst>
              </p:cNvPr>
              <p:cNvGrpSpPr/>
              <p:nvPr/>
            </p:nvGrpSpPr>
            <p:grpSpPr>
              <a:xfrm>
                <a:off x="3997453" y="1893228"/>
                <a:ext cx="4673002" cy="2956899"/>
                <a:chOff x="4008604" y="1843805"/>
                <a:chExt cx="4673002" cy="2956899"/>
              </a:xfrm>
            </p:grpSpPr>
            <p:grpSp>
              <p:nvGrpSpPr>
                <p:cNvPr id="45" name="קבוצה 44">
                  <a:extLst>
                    <a:ext uri="{FF2B5EF4-FFF2-40B4-BE49-F238E27FC236}">
                      <a16:creationId xmlns:a16="http://schemas.microsoft.com/office/drawing/2014/main" id="{B5FDE4CE-B6FD-4C60-B1D4-9608C10F548B}"/>
                    </a:ext>
                  </a:extLst>
                </p:cNvPr>
                <p:cNvGrpSpPr/>
                <p:nvPr/>
              </p:nvGrpSpPr>
              <p:grpSpPr>
                <a:xfrm>
                  <a:off x="4008604" y="1843805"/>
                  <a:ext cx="4673002" cy="2956899"/>
                  <a:chOff x="4008604" y="1843805"/>
                  <a:chExt cx="4673002" cy="2956899"/>
                </a:xfrm>
              </p:grpSpPr>
              <p:sp>
                <p:nvSpPr>
                  <p:cNvPr id="60" name="Rectangle 39">
                    <a:extLst>
                      <a:ext uri="{FF2B5EF4-FFF2-40B4-BE49-F238E27FC236}">
                        <a16:creationId xmlns:a16="http://schemas.microsoft.com/office/drawing/2014/main" id="{C27A892E-0ED8-46E8-ACD8-63844ECE1CAC}"/>
                      </a:ext>
                    </a:extLst>
                  </p:cNvPr>
                  <p:cNvSpPr/>
                  <p:nvPr/>
                </p:nvSpPr>
                <p:spPr>
                  <a:xfrm>
                    <a:off x="4042808" y="1843805"/>
                    <a:ext cx="4630346" cy="254704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61" name="TextBox 41">
                    <a:extLst>
                      <a:ext uri="{FF2B5EF4-FFF2-40B4-BE49-F238E27FC236}">
                        <a16:creationId xmlns:a16="http://schemas.microsoft.com/office/drawing/2014/main" id="{A59979F7-FD6E-4D8A-A164-466906DA830F}"/>
                      </a:ext>
                    </a:extLst>
                  </p:cNvPr>
                  <p:cNvSpPr txBox="1"/>
                  <p:nvPr/>
                </p:nvSpPr>
                <p:spPr>
                  <a:xfrm>
                    <a:off x="4032552" y="1859947"/>
                    <a:ext cx="46080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 rtl="1"/>
                    <a:r>
                      <a:rPr lang="he-IL" sz="1600" b="1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הכנס פרטי תשלום</a:t>
                    </a:r>
                  </a:p>
                </p:txBody>
              </p:sp>
              <p:sp>
                <p:nvSpPr>
                  <p:cNvPr id="62" name="TextBox 31">
                    <a:extLst>
                      <a:ext uri="{FF2B5EF4-FFF2-40B4-BE49-F238E27FC236}">
                        <a16:creationId xmlns:a16="http://schemas.microsoft.com/office/drawing/2014/main" id="{A8E3A5B7-8CFD-4F46-8CF2-734A1F5028FF}"/>
                      </a:ext>
                    </a:extLst>
                  </p:cNvPr>
                  <p:cNvSpPr txBox="1"/>
                  <p:nvPr/>
                </p:nvSpPr>
                <p:spPr>
                  <a:xfrm>
                    <a:off x="4008604" y="2528656"/>
                    <a:ext cx="4608038" cy="1815882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r" rtl="1"/>
                    <a:r>
                      <a:rPr lang="he-IL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מספר כרטיס</a:t>
                    </a:r>
                  </a:p>
                  <a:p>
                    <a:pPr algn="r" rtl="1"/>
                    <a:endParaRPr lang="he-IL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  <a:p>
                    <a:pPr algn="r" rtl="1"/>
                    <a:r>
                      <a:rPr lang="he-IL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תוקף                                 </a:t>
                    </a:r>
                    <a:r>
                      <a:rPr lang="en-US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CVV   </a:t>
                    </a:r>
                    <a:endParaRPr lang="he-IL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  <a:p>
                    <a:pPr algn="r" rtl="1"/>
                    <a:endParaRPr lang="he-IL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  <a:p>
                    <a:pPr algn="r" rtl="1"/>
                    <a:r>
                      <a:rPr lang="he-IL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תעודת זהות בעל הכרטיס</a:t>
                    </a:r>
                  </a:p>
                  <a:p>
                    <a:pPr algn="r" rtl="1"/>
                    <a:endParaRPr lang="he-IL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  <a:p>
                    <a:pPr algn="r" rtl="1"/>
                    <a:r>
                      <a:rPr lang="he-IL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מס' תשלומים</a:t>
                    </a:r>
                  </a:p>
                </p:txBody>
              </p:sp>
              <p:sp>
                <p:nvSpPr>
                  <p:cNvPr id="63" name="TextBox 45">
                    <a:extLst>
                      <a:ext uri="{FF2B5EF4-FFF2-40B4-BE49-F238E27FC236}">
                        <a16:creationId xmlns:a16="http://schemas.microsoft.com/office/drawing/2014/main" id="{108D2064-B80E-49B3-8F83-FA4BC51A4523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261" y="4462150"/>
                    <a:ext cx="4630345" cy="338554"/>
                  </a:xfrm>
                  <a:prstGeom prst="rect">
                    <a:avLst/>
                  </a:prstGeom>
                  <a:solidFill>
                    <a:srgbClr val="5A9C72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square" rtlCol="1">
                    <a:spAutoFit/>
                  </a:bodyPr>
                  <a:lstStyle/>
                  <a:p>
                    <a:pPr algn="ctr" rtl="1"/>
                    <a:r>
                      <a:rPr lang="he-IL" sz="1600" b="1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שלם </a:t>
                    </a:r>
                    <a:r>
                      <a:rPr lang="en-US" sz="1600" b="1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XXX </a:t>
                    </a:r>
                    <a:r>
                      <a:rPr lang="he-IL" sz="1600" b="1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₪ </a:t>
                    </a:r>
                  </a:p>
                </p:txBody>
              </p:sp>
              <p:sp>
                <p:nvSpPr>
                  <p:cNvPr id="64" name="מלבן 63">
                    <a:extLst>
                      <a:ext uri="{FF2B5EF4-FFF2-40B4-BE49-F238E27FC236}">
                        <a16:creationId xmlns:a16="http://schemas.microsoft.com/office/drawing/2014/main" id="{702CBEA9-9F70-4C66-9AA7-8F7724C10F83}"/>
                      </a:ext>
                    </a:extLst>
                  </p:cNvPr>
                  <p:cNvSpPr/>
                  <p:nvPr/>
                </p:nvSpPr>
                <p:spPr>
                  <a:xfrm>
                    <a:off x="4208377" y="2504695"/>
                    <a:ext cx="3020560" cy="28074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</p:grpSp>
            <p:sp>
              <p:nvSpPr>
                <p:cNvPr id="48" name="מלבן 47">
                  <a:extLst>
                    <a:ext uri="{FF2B5EF4-FFF2-40B4-BE49-F238E27FC236}">
                      <a16:creationId xmlns:a16="http://schemas.microsoft.com/office/drawing/2014/main" id="{240AA154-8D26-462A-8A6E-FE3B66864C9A}"/>
                    </a:ext>
                  </a:extLst>
                </p:cNvPr>
                <p:cNvSpPr/>
                <p:nvPr/>
              </p:nvSpPr>
              <p:spPr>
                <a:xfrm>
                  <a:off x="6091232" y="3022895"/>
                  <a:ext cx="546867" cy="2758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DAY</a:t>
                  </a:r>
                  <a:endParaRPr lang="he-IL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מלבן 49">
                  <a:extLst>
                    <a:ext uri="{FF2B5EF4-FFF2-40B4-BE49-F238E27FC236}">
                      <a16:creationId xmlns:a16="http://schemas.microsoft.com/office/drawing/2014/main" id="{60C632C2-AE30-4123-9ABC-28FED532A7AF}"/>
                    </a:ext>
                  </a:extLst>
                </p:cNvPr>
                <p:cNvSpPr/>
                <p:nvPr/>
              </p:nvSpPr>
              <p:spPr>
                <a:xfrm>
                  <a:off x="4208376" y="3019409"/>
                  <a:ext cx="1386683" cy="2758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55" name="מלבן 54">
                  <a:extLst>
                    <a:ext uri="{FF2B5EF4-FFF2-40B4-BE49-F238E27FC236}">
                      <a16:creationId xmlns:a16="http://schemas.microsoft.com/office/drawing/2014/main" id="{2F4F624E-D18E-48D6-A7CB-E6F1C9FCD245}"/>
                    </a:ext>
                  </a:extLst>
                </p:cNvPr>
                <p:cNvSpPr/>
                <p:nvPr/>
              </p:nvSpPr>
              <p:spPr>
                <a:xfrm>
                  <a:off x="6800055" y="3019409"/>
                  <a:ext cx="490961" cy="2758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mon</a:t>
                  </a:r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מלבן 55">
                  <a:extLst>
                    <a:ext uri="{FF2B5EF4-FFF2-40B4-BE49-F238E27FC236}">
                      <a16:creationId xmlns:a16="http://schemas.microsoft.com/office/drawing/2014/main" id="{CFBAF4BD-6638-48AF-AD16-26A21A04300C}"/>
                    </a:ext>
                  </a:extLst>
                </p:cNvPr>
                <p:cNvSpPr/>
                <p:nvPr/>
              </p:nvSpPr>
              <p:spPr>
                <a:xfrm>
                  <a:off x="7441509" y="3016249"/>
                  <a:ext cx="496173" cy="27898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year</a:t>
                  </a:r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מחבר ישר 56">
                  <a:extLst>
                    <a:ext uri="{FF2B5EF4-FFF2-40B4-BE49-F238E27FC236}">
                      <a16:creationId xmlns:a16="http://schemas.microsoft.com/office/drawing/2014/main" id="{F55E767B-CEB7-4543-807F-BA3F116732BE}"/>
                    </a:ext>
                  </a:extLst>
                </p:cNvPr>
                <p:cNvCxnSpPr/>
                <p:nvPr/>
              </p:nvCxnSpPr>
              <p:spPr>
                <a:xfrm>
                  <a:off x="7296273" y="2975176"/>
                  <a:ext cx="127753" cy="3200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מחבר ישר 57">
                  <a:extLst>
                    <a:ext uri="{FF2B5EF4-FFF2-40B4-BE49-F238E27FC236}">
                      <a16:creationId xmlns:a16="http://schemas.microsoft.com/office/drawing/2014/main" id="{02C9E8FC-5A90-478C-9175-87AD0C184AB2}"/>
                    </a:ext>
                  </a:extLst>
                </p:cNvPr>
                <p:cNvCxnSpPr/>
                <p:nvPr/>
              </p:nvCxnSpPr>
              <p:spPr>
                <a:xfrm>
                  <a:off x="6672303" y="3006196"/>
                  <a:ext cx="127753" cy="3200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מלבן 58">
                  <a:extLst>
                    <a:ext uri="{FF2B5EF4-FFF2-40B4-BE49-F238E27FC236}">
                      <a16:creationId xmlns:a16="http://schemas.microsoft.com/office/drawing/2014/main" id="{DCC8D819-C524-4EF6-878F-012C07E90D0C}"/>
                    </a:ext>
                  </a:extLst>
                </p:cNvPr>
                <p:cNvSpPr/>
                <p:nvPr/>
              </p:nvSpPr>
              <p:spPr>
                <a:xfrm>
                  <a:off x="4199990" y="3529205"/>
                  <a:ext cx="2086710" cy="2758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sp>
            <p:nvSpPr>
              <p:cNvPr id="44" name="מלבן 43">
                <a:extLst>
                  <a:ext uri="{FF2B5EF4-FFF2-40B4-BE49-F238E27FC236}">
                    <a16:creationId xmlns:a16="http://schemas.microsoft.com/office/drawing/2014/main" id="{978FF01A-C4C7-40BA-AD99-6A8E5EAE353C}"/>
                  </a:ext>
                </a:extLst>
              </p:cNvPr>
              <p:cNvSpPr/>
              <p:nvPr/>
            </p:nvSpPr>
            <p:spPr>
              <a:xfrm>
                <a:off x="6672302" y="4035516"/>
                <a:ext cx="618713" cy="2395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pic>
          <p:nvPicPr>
            <p:cNvPr id="40" name="תמונה 39">
              <a:extLst>
                <a:ext uri="{FF2B5EF4-FFF2-40B4-BE49-F238E27FC236}">
                  <a16:creationId xmlns:a16="http://schemas.microsoft.com/office/drawing/2014/main" id="{216EBE77-6ED2-4E54-AFC3-0FBCFD1EB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" t="14907" r="-1"/>
            <a:stretch/>
          </p:blipFill>
          <p:spPr>
            <a:xfrm>
              <a:off x="6698180" y="4066536"/>
              <a:ext cx="172032" cy="200322"/>
            </a:xfrm>
            <a:prstGeom prst="rect">
              <a:avLst/>
            </a:prstGeom>
          </p:spPr>
        </p:pic>
      </p:grpSp>
      <p:sp>
        <p:nvSpPr>
          <p:cNvPr id="85" name="אליפסה 84">
            <a:extLst>
              <a:ext uri="{FF2B5EF4-FFF2-40B4-BE49-F238E27FC236}">
                <a16:creationId xmlns:a16="http://schemas.microsoft.com/office/drawing/2014/main" id="{1E2DB879-C591-4E83-9625-688798D76D00}"/>
              </a:ext>
            </a:extLst>
          </p:cNvPr>
          <p:cNvSpPr/>
          <p:nvPr/>
        </p:nvSpPr>
        <p:spPr>
          <a:xfrm>
            <a:off x="2644851" y="3317233"/>
            <a:ext cx="742247" cy="667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86" name="גרפיקה 85" descr="אצבע מורה המצביעה ימינה - גב היד עם מילוי מלא">
            <a:extLst>
              <a:ext uri="{FF2B5EF4-FFF2-40B4-BE49-F238E27FC236}">
                <a16:creationId xmlns:a16="http://schemas.microsoft.com/office/drawing/2014/main" id="{6164C222-10F7-43F0-872C-464E910E4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969714">
            <a:off x="3270568" y="3688846"/>
            <a:ext cx="558027" cy="5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748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405</Words>
  <Application>Microsoft Office PowerPoint</Application>
  <PresentationFormat>מסך רחב</PresentationFormat>
  <Paragraphs>162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5" baseType="lpstr">
      <vt:lpstr>Meiryo</vt:lpstr>
      <vt:lpstr>Adobe Song Std L</vt:lpstr>
      <vt:lpstr>Arial</vt:lpstr>
      <vt:lpstr>Calibri</vt:lpstr>
      <vt:lpstr>Calibri Light</vt:lpstr>
      <vt:lpstr>Segoe UI</vt:lpstr>
      <vt:lpstr>Segoe UI Semilight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lihi maor</dc:creator>
  <cp:lastModifiedBy>lihi maor</cp:lastModifiedBy>
  <cp:revision>39</cp:revision>
  <dcterms:created xsi:type="dcterms:W3CDTF">2022-04-25T11:27:39Z</dcterms:created>
  <dcterms:modified xsi:type="dcterms:W3CDTF">2022-04-26T17:28:29Z</dcterms:modified>
</cp:coreProperties>
</file>