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A97BE3-5E12-47D6-8B44-F7CA1C54C5F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99476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97BE3-5E12-47D6-8B44-F7CA1C54C5F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3473725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97BE3-5E12-47D6-8B44-F7CA1C54C5F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3859117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A97BE3-5E12-47D6-8B44-F7CA1C54C5F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321854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A97BE3-5E12-47D6-8B44-F7CA1C54C5FE}"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121599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97BE3-5E12-47D6-8B44-F7CA1C54C5F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2894042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A97BE3-5E12-47D6-8B44-F7CA1C54C5FE}"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4064057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A97BE3-5E12-47D6-8B44-F7CA1C54C5FE}"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120757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97BE3-5E12-47D6-8B44-F7CA1C54C5FE}"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296758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97BE3-5E12-47D6-8B44-F7CA1C54C5F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68303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A97BE3-5E12-47D6-8B44-F7CA1C54C5FE}"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C3FC19-E097-47AD-B2C3-F2A158754385}" type="slidenum">
              <a:rPr lang="en-US" smtClean="0"/>
              <a:t>‹#›</a:t>
            </a:fld>
            <a:endParaRPr lang="en-US"/>
          </a:p>
        </p:txBody>
      </p:sp>
    </p:spTree>
    <p:extLst>
      <p:ext uri="{BB962C8B-B14F-4D97-AF65-F5344CB8AC3E}">
        <p14:creationId xmlns:p14="http://schemas.microsoft.com/office/powerpoint/2010/main" val="4018627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97BE3-5E12-47D6-8B44-F7CA1C54C5FE}" type="datetimeFigureOut">
              <a:rPr lang="en-US" smtClean="0"/>
              <a:t>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C3FC19-E097-47AD-B2C3-F2A158754385}" type="slidenum">
              <a:rPr lang="en-US" smtClean="0"/>
              <a:t>‹#›</a:t>
            </a:fld>
            <a:endParaRPr lang="en-US"/>
          </a:p>
        </p:txBody>
      </p:sp>
    </p:spTree>
    <p:extLst>
      <p:ext uri="{BB962C8B-B14F-4D97-AF65-F5344CB8AC3E}">
        <p14:creationId xmlns:p14="http://schemas.microsoft.com/office/powerpoint/2010/main" val="201110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5800" y="609600"/>
            <a:ext cx="78486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rtl="1"/>
            <a:r>
              <a:rPr lang="fa-IR" sz="2800" b="1" dirty="0">
                <a:solidFill>
                  <a:srgbClr val="0070C0"/>
                </a:solidFill>
                <a:latin typeface="Times New Roman" pitchFamily="18" charset="0"/>
                <a:cs typeface="Times New Roman" pitchFamily="18" charset="0"/>
              </a:rPr>
              <a:t>تمرین 1: مساله حرکت تصادفی (</a:t>
            </a:r>
            <a:r>
              <a:rPr lang="en-US" sz="2800" b="1" dirty="0">
                <a:solidFill>
                  <a:srgbClr val="0070C0"/>
                </a:solidFill>
                <a:latin typeface="Times New Roman" pitchFamily="18" charset="0"/>
                <a:cs typeface="Times New Roman" pitchFamily="18" charset="0"/>
              </a:rPr>
              <a:t>Random Walk</a:t>
            </a:r>
            <a:r>
              <a:rPr lang="fa-IR" sz="2800" b="1" dirty="0">
                <a:solidFill>
                  <a:srgbClr val="0070C0"/>
                </a:solidFill>
                <a:latin typeface="Times New Roman" pitchFamily="18" charset="0"/>
                <a:cs typeface="Times New Roman" pitchFamily="18" charset="0"/>
              </a:rPr>
              <a:t>)</a:t>
            </a:r>
          </a:p>
          <a:p>
            <a:pPr algn="r" rtl="1"/>
            <a:r>
              <a:rPr lang="ar-SA" sz="2800" b="1" dirty="0"/>
              <a:t>فرض کنید شخص </a:t>
            </a:r>
            <a:r>
              <a:rPr lang="arn-CL" sz="2800" b="1" dirty="0"/>
              <a:t>A</a:t>
            </a:r>
            <a:r>
              <a:rPr lang="ar-SA" sz="2800" b="1" dirty="0"/>
              <a:t> برای ملاقات شخص </a:t>
            </a:r>
            <a:r>
              <a:rPr lang="arn-CL" sz="2800" b="1" dirty="0"/>
              <a:t>B</a:t>
            </a:r>
            <a:r>
              <a:rPr lang="ar-SA" sz="2800" b="1" dirty="0"/>
              <a:t> به مکانی رفته است. شخص </a:t>
            </a:r>
            <a:r>
              <a:rPr lang="arn-CL" sz="2800" b="1" dirty="0"/>
              <a:t>B</a:t>
            </a:r>
            <a:r>
              <a:rPr lang="ar-SA" sz="2800" b="1" dirty="0"/>
              <a:t> بنا به دلایلی تاخیر دارد، لذا شخص </a:t>
            </a:r>
            <a:r>
              <a:rPr lang="arn-CL" sz="2800" b="1" dirty="0"/>
              <a:t>A</a:t>
            </a:r>
            <a:r>
              <a:rPr lang="ar-SA" sz="2800" b="1" dirty="0"/>
              <a:t> تصمیم می گیرد که برای وقت گذرانی در ابتدای هر دقیقه سکه ای را پرتاب کند و در صورت شیر آمدن یک قدم به جلو و در صورت خط آمدن یک قدم به عقب بردارد. محاسبه کنید که در صورت تاخیر شخص </a:t>
            </a:r>
            <a:r>
              <a:rPr lang="arn-CL" sz="2800" b="1" dirty="0"/>
              <a:t>B</a:t>
            </a:r>
            <a:r>
              <a:rPr lang="ar-SA" sz="2800" b="1" dirty="0"/>
              <a:t> به میزان یک ساعت، شخص </a:t>
            </a:r>
            <a:r>
              <a:rPr lang="arn-CL" sz="2800" b="1" dirty="0"/>
              <a:t>A</a:t>
            </a:r>
            <a:r>
              <a:rPr lang="ar-SA" sz="2800" b="1" dirty="0"/>
              <a:t> در چه فاصله ای قرار خواهد داشت؟ مساله را در حالت های مختلف اینکه احتمال شیر آمدن برابر مقادیر زیر </a:t>
            </a:r>
            <a:r>
              <a:rPr lang="arn-CL" sz="2800" b="1" dirty="0"/>
              <a:t>P</a:t>
            </a:r>
            <a:r>
              <a:rPr lang="ar-SA" sz="2800" b="1" dirty="0"/>
              <a:t> باشد محاسبه</a:t>
            </a:r>
            <a:r>
              <a:rPr lang="fa-IR" sz="2800" b="1" dirty="0"/>
              <a:t> </a:t>
            </a:r>
            <a:r>
              <a:rPr lang="ar-SA" sz="2800" b="1" dirty="0"/>
              <a:t>و نتایج را در یک فایل خروجی ارسال کنید</a:t>
            </a:r>
            <a:r>
              <a:rPr lang="en-US" sz="2800" b="1" dirty="0"/>
              <a:t>:</a:t>
            </a:r>
            <a:r>
              <a:rPr lang="fa-IR" sz="2800" dirty="0"/>
              <a:t> </a:t>
            </a:r>
            <a:endParaRPr lang="fa-IR" sz="2800" b="1" dirty="0">
              <a:latin typeface="Times New Roman" pitchFamily="18" charset="0"/>
              <a:cs typeface="Times New Roman" pitchFamily="18" charset="0"/>
            </a:endParaRPr>
          </a:p>
          <a:p>
            <a:pPr algn="l"/>
            <a:r>
              <a:rPr lang="en-US" sz="2800" b="1" i="1" dirty="0">
                <a:latin typeface="Times New Roman" pitchFamily="18" charset="0"/>
                <a:cs typeface="Times New Roman" pitchFamily="18" charset="0"/>
              </a:rPr>
              <a:t>P</a:t>
            </a:r>
            <a:r>
              <a:rPr lang="en-US" sz="2800" b="1" dirty="0">
                <a:latin typeface="Times New Roman" pitchFamily="18" charset="0"/>
                <a:cs typeface="Times New Roman" pitchFamily="18" charset="0"/>
              </a:rPr>
              <a:t>=</a:t>
            </a:r>
            <a:r>
              <a:rPr lang="fa-I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0.1</a:t>
            </a:r>
            <a:r>
              <a:rPr lang="en-US" sz="2800" b="1" i="1" dirty="0">
                <a:latin typeface="Times New Roman" pitchFamily="18" charset="0"/>
                <a:cs typeface="Times New Roman" pitchFamily="18" charset="0"/>
              </a:rPr>
              <a:t>i</a:t>
            </a:r>
            <a:r>
              <a:rPr lang="en-US" sz="2800" b="1" dirty="0">
                <a:latin typeface="Times New Roman" pitchFamily="18" charset="0"/>
                <a:cs typeface="Times New Roman" pitchFamily="18" charset="0"/>
              </a:rPr>
              <a:t>   </a:t>
            </a:r>
            <a:r>
              <a:rPr lang="en-US" sz="2800" b="1" i="1" dirty="0">
                <a:latin typeface="Times New Roman" pitchFamily="18" charset="0"/>
                <a:cs typeface="Times New Roman" pitchFamily="18" charset="0"/>
              </a:rPr>
              <a:t>i</a:t>
            </a:r>
            <a:r>
              <a:rPr lang="fa-I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a:t>
            </a:r>
            <a:r>
              <a:rPr lang="fa-I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0, 1, 2, …,</a:t>
            </a:r>
            <a:r>
              <a:rPr lang="fa-IR" sz="2800" b="1" dirty="0">
                <a:latin typeface="Times New Roman" pitchFamily="18" charset="0"/>
                <a:cs typeface="Times New Roman" pitchFamily="18" charset="0"/>
              </a:rPr>
              <a:t> </a:t>
            </a:r>
            <a:r>
              <a:rPr lang="en-US" sz="2800" b="1" dirty="0">
                <a:latin typeface="Times New Roman" pitchFamily="18" charset="0"/>
                <a:cs typeface="Times New Roman" pitchFamily="18" charset="0"/>
              </a:rPr>
              <a:t>9, 10</a:t>
            </a:r>
            <a:r>
              <a:rPr lang="fa-IR" sz="2800" b="1"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261726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solidFill>
                  <a:srgbClr val="0070C0"/>
                </a:solidFill>
              </a:rPr>
              <a:t>تمرین 2</a:t>
            </a:r>
            <a:endParaRPr lang="en-US" dirty="0">
              <a:solidFill>
                <a:srgbClr val="0070C0"/>
              </a:solidFill>
            </a:endParaRPr>
          </a:p>
        </p:txBody>
      </p:sp>
      <p:sp>
        <p:nvSpPr>
          <p:cNvPr id="3" name="Content Placeholder 2"/>
          <p:cNvSpPr>
            <a:spLocks noGrp="1"/>
          </p:cNvSpPr>
          <p:nvPr>
            <p:ph idx="1"/>
          </p:nvPr>
        </p:nvSpPr>
        <p:spPr/>
        <p:txBody>
          <a:bodyPr/>
          <a:lstStyle/>
          <a:p>
            <a:pPr algn="r" rtl="1"/>
            <a:r>
              <a:rPr lang="fa-IR" dirty="0"/>
              <a:t>برنامه ای بنویسید که دو عدد خیلی بزرگ را از ورودی دریافت کند و با هم جمع بزند.( با استفاده از اشاره گر)</a:t>
            </a:r>
            <a:endParaRPr lang="en-US" dirty="0"/>
          </a:p>
        </p:txBody>
      </p:sp>
    </p:spTree>
    <p:extLst>
      <p:ext uri="{BB962C8B-B14F-4D97-AF65-F5344CB8AC3E}">
        <p14:creationId xmlns:p14="http://schemas.microsoft.com/office/powerpoint/2010/main" val="427751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a:solidFill>
                  <a:srgbClr val="0070C0"/>
                </a:solidFill>
              </a:rPr>
              <a:t>تمرین 3</a:t>
            </a:r>
            <a:endParaRPr lang="en-US" dirty="0">
              <a:solidFill>
                <a:srgbClr val="0070C0"/>
              </a:solidFill>
            </a:endParaRPr>
          </a:p>
        </p:txBody>
      </p:sp>
      <p:sp>
        <p:nvSpPr>
          <p:cNvPr id="3" name="Content Placeholder 2"/>
          <p:cNvSpPr>
            <a:spLocks noGrp="1"/>
          </p:cNvSpPr>
          <p:nvPr>
            <p:ph idx="1"/>
          </p:nvPr>
        </p:nvSpPr>
        <p:spPr/>
        <p:txBody>
          <a:bodyPr>
            <a:normAutofit/>
          </a:bodyPr>
          <a:lstStyle/>
          <a:p>
            <a:pPr algn="r" rtl="1"/>
            <a:r>
              <a:rPr lang="fa-IR" b="1" dirty="0"/>
              <a:t>بازی 101</a:t>
            </a:r>
            <a:r>
              <a:rPr lang="fa-IR" dirty="0"/>
              <a:t> : در این بازی به درخواست شما یک عدد تصادفی بین 1 تا 99 به شما اختصاص می یابد.اگر از عدد راضی بودید به کامپیوتر پیشنهاد می دهید خود این بازی را ادامه دهد. راضی بودن مساوی است با نزدیک بودن مجموع اعداد دریافتی شما از کامپیوتر به عدد 101.اگر راضی نبودید درخواست یک عدد دیگر را نیز می دهید.منتها اگر مجموع از 101 رد شود ، بازی را می بازید.</a:t>
            </a:r>
          </a:p>
          <a:p>
            <a:pPr algn="r" rtl="1"/>
            <a:endParaRPr lang="en-US" dirty="0"/>
          </a:p>
        </p:txBody>
      </p:sp>
    </p:spTree>
    <p:extLst>
      <p:ext uri="{BB962C8B-B14F-4D97-AF65-F5344CB8AC3E}">
        <p14:creationId xmlns:p14="http://schemas.microsoft.com/office/powerpoint/2010/main" val="2208954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244</Words>
  <Application>Microsoft Office PowerPoint</Application>
  <PresentationFormat>On-screen Show (4:3)</PresentationFormat>
  <Paragraphs>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PowerPoint Presentation</vt:lpstr>
      <vt:lpstr>تمرین 2</vt:lpstr>
      <vt:lpstr>تمرین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dc:creator>
  <cp:lastModifiedBy>hadi khademi</cp:lastModifiedBy>
  <cp:revision>5</cp:revision>
  <dcterms:created xsi:type="dcterms:W3CDTF">2015-12-18T18:39:59Z</dcterms:created>
  <dcterms:modified xsi:type="dcterms:W3CDTF">2023-01-04T12:18:03Z</dcterms:modified>
</cp:coreProperties>
</file>