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26"/>
  </p:notesMasterIdLst>
  <p:sldIdLst>
    <p:sldId id="256" r:id="rId2"/>
    <p:sldId id="258" r:id="rId3"/>
    <p:sldId id="260" r:id="rId4"/>
    <p:sldId id="264" r:id="rId5"/>
    <p:sldId id="305" r:id="rId6"/>
    <p:sldId id="306" r:id="rId7"/>
    <p:sldId id="265" r:id="rId8"/>
    <p:sldId id="307" r:id="rId9"/>
    <p:sldId id="308" r:id="rId10"/>
    <p:sldId id="309" r:id="rId11"/>
    <p:sldId id="310" r:id="rId12"/>
    <p:sldId id="311" r:id="rId13"/>
    <p:sldId id="312" r:id="rId14"/>
    <p:sldId id="262" r:id="rId15"/>
    <p:sldId id="313" r:id="rId16"/>
    <p:sldId id="314" r:id="rId17"/>
    <p:sldId id="315" r:id="rId18"/>
    <p:sldId id="261" r:id="rId19"/>
    <p:sldId id="316" r:id="rId20"/>
    <p:sldId id="317" r:id="rId21"/>
    <p:sldId id="318" r:id="rId22"/>
    <p:sldId id="319" r:id="rId23"/>
    <p:sldId id="320" r:id="rId24"/>
    <p:sldId id="286" r:id="rId25"/>
  </p:sldIdLst>
  <p:sldSz cx="9144000" cy="5143500" type="screen16x9"/>
  <p:notesSz cx="6858000" cy="9144000"/>
  <p:embeddedFontLst>
    <p:embeddedFont>
      <p:font typeface="Consolas" panose="020B0609020204030204" pitchFamily="49" charset="0"/>
      <p:regular r:id="rId27"/>
      <p:bold r:id="rId28"/>
      <p:italic r:id="rId29"/>
      <p:boldItalic r:id="rId30"/>
    </p:embeddedFont>
    <p:embeddedFont>
      <p:font typeface="Dosis ExtraLight" pitchFamily="2" charset="0"/>
      <p:regular r:id="rId31"/>
    </p:embeddedFont>
    <p:embeddedFont>
      <p:font typeface="Exo" panose="020B0604020202020204"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Poller One" panose="020B0604020202020204" charset="0"/>
      <p:regular r:id="rId40"/>
    </p:embeddedFont>
    <p:embeddedFont>
      <p:font typeface="PT Sans" panose="020B0503020203020204" pitchFamily="34" charset="0"/>
      <p:regular r:id="rId41"/>
      <p:bold r:id="rId42"/>
      <p:italic r:id="rId43"/>
      <p:bold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4D96C6-711F-4A42-A5C9-C813A8A00B53}">
  <a:tblStyle styleId="{124D96C6-711F-4A42-A5C9-C813A8A00B5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8" d="100"/>
          <a:sy n="98" d="100"/>
        </p:scale>
        <p:origin x="76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4"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6"/>
        <p:cNvGrpSpPr/>
        <p:nvPr/>
      </p:nvGrpSpPr>
      <p:grpSpPr>
        <a:xfrm>
          <a:off x="0" y="0"/>
          <a:ext cx="0" cy="0"/>
          <a:chOff x="0" y="0"/>
          <a:chExt cx="0" cy="0"/>
        </a:xfrm>
      </p:grpSpPr>
      <p:sp>
        <p:nvSpPr>
          <p:cNvPr id="1857" name="Google Shape;185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8" name="Google Shape;185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14a9c0cadc7_0_17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14a9c0cadc7_0_17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9129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166b055bf9e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166b055bf9e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3138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7"/>
        <p:cNvGrpSpPr/>
        <p:nvPr/>
      </p:nvGrpSpPr>
      <p:grpSpPr>
        <a:xfrm>
          <a:off x="0" y="0"/>
          <a:ext cx="0" cy="0"/>
          <a:chOff x="0" y="0"/>
          <a:chExt cx="0" cy="0"/>
        </a:xfrm>
      </p:grpSpPr>
      <p:sp>
        <p:nvSpPr>
          <p:cNvPr id="2218" name="Google Shape;2218;g14a9c0cadc7_0_17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9" name="Google Shape;2219;g14a9c0cadc7_0_17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7656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166b055bf9e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166b055bf9e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70106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4"/>
        <p:cNvGrpSpPr/>
        <p:nvPr/>
      </p:nvGrpSpPr>
      <p:grpSpPr>
        <a:xfrm>
          <a:off x="0" y="0"/>
          <a:ext cx="0" cy="0"/>
          <a:chOff x="0" y="0"/>
          <a:chExt cx="0" cy="0"/>
        </a:xfrm>
      </p:grpSpPr>
      <p:sp>
        <p:nvSpPr>
          <p:cNvPr id="2095" name="Google Shape;2095;g14a9c0cadc7_0_17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6" name="Google Shape;2096;g14a9c0cadc7_0_17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166b055bf9e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166b055bf9e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56164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4"/>
        <p:cNvGrpSpPr/>
        <p:nvPr/>
      </p:nvGrpSpPr>
      <p:grpSpPr>
        <a:xfrm>
          <a:off x="0" y="0"/>
          <a:ext cx="0" cy="0"/>
          <a:chOff x="0" y="0"/>
          <a:chExt cx="0" cy="0"/>
        </a:xfrm>
      </p:grpSpPr>
      <p:sp>
        <p:nvSpPr>
          <p:cNvPr id="2095" name="Google Shape;2095;g14a9c0cadc7_0_17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6" name="Google Shape;2096;g14a9c0cadc7_0_17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94711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166b055bf9e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166b055bf9e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66555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6"/>
        <p:cNvGrpSpPr/>
        <p:nvPr/>
      </p:nvGrpSpPr>
      <p:grpSpPr>
        <a:xfrm>
          <a:off x="0" y="0"/>
          <a:ext cx="0" cy="0"/>
          <a:chOff x="0" y="0"/>
          <a:chExt cx="0" cy="0"/>
        </a:xfrm>
      </p:grpSpPr>
      <p:sp>
        <p:nvSpPr>
          <p:cNvPr id="2027" name="Google Shape;2027;g14a9c0cadc7_0_17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8" name="Google Shape;2028;g14a9c0cadc7_0_17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14a9c0cadc7_0_17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14a9c0cadc7_0_17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3487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2"/>
        <p:cNvGrpSpPr/>
        <p:nvPr/>
      </p:nvGrpSpPr>
      <p:grpSpPr>
        <a:xfrm>
          <a:off x="0" y="0"/>
          <a:ext cx="0" cy="0"/>
          <a:chOff x="0" y="0"/>
          <a:chExt cx="0" cy="0"/>
        </a:xfrm>
      </p:grpSpPr>
      <p:sp>
        <p:nvSpPr>
          <p:cNvPr id="1923" name="Google Shape;1923;g166b055bf9e_0_3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4" name="Google Shape;1924;g166b055bf9e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14a9c0cadc7_0_17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14a9c0cadc7_0_17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12233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14a9c0cadc7_0_17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14a9c0cadc7_0_17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97143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14a9c0cadc7_0_17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14a9c0cadc7_0_17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4751758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14a9c0cadc7_0_17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14a9c0cadc7_0_17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3562179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7"/>
        <p:cNvGrpSpPr/>
        <p:nvPr/>
      </p:nvGrpSpPr>
      <p:grpSpPr>
        <a:xfrm>
          <a:off x="0" y="0"/>
          <a:ext cx="0" cy="0"/>
          <a:chOff x="0" y="0"/>
          <a:chExt cx="0" cy="0"/>
        </a:xfrm>
      </p:grpSpPr>
      <p:sp>
        <p:nvSpPr>
          <p:cNvPr id="3378" name="Google Shape;3378;g14a9c0cadc7_0_177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9" name="Google Shape;3379;g14a9c0cadc7_0_177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166b055bf9e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166b055bf9e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7"/>
        <p:cNvGrpSpPr/>
        <p:nvPr/>
      </p:nvGrpSpPr>
      <p:grpSpPr>
        <a:xfrm>
          <a:off x="0" y="0"/>
          <a:ext cx="0" cy="0"/>
          <a:chOff x="0" y="0"/>
          <a:chExt cx="0" cy="0"/>
        </a:xfrm>
      </p:grpSpPr>
      <p:sp>
        <p:nvSpPr>
          <p:cNvPr id="2218" name="Google Shape;2218;g14a9c0cadc7_0_17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9" name="Google Shape;2219;g14a9c0cadc7_0_17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6"/>
        <p:cNvGrpSpPr/>
        <p:nvPr/>
      </p:nvGrpSpPr>
      <p:grpSpPr>
        <a:xfrm>
          <a:off x="0" y="0"/>
          <a:ext cx="0" cy="0"/>
          <a:chOff x="0" y="0"/>
          <a:chExt cx="0" cy="0"/>
        </a:xfrm>
      </p:grpSpPr>
      <p:sp>
        <p:nvSpPr>
          <p:cNvPr id="1997" name="Google Shape;1997;g166b055bf9e_0_2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8" name="Google Shape;1998;g166b055bf9e_0_2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89413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7"/>
        <p:cNvGrpSpPr/>
        <p:nvPr/>
      </p:nvGrpSpPr>
      <p:grpSpPr>
        <a:xfrm>
          <a:off x="0" y="0"/>
          <a:ext cx="0" cy="0"/>
          <a:chOff x="0" y="0"/>
          <a:chExt cx="0" cy="0"/>
        </a:xfrm>
      </p:grpSpPr>
      <p:sp>
        <p:nvSpPr>
          <p:cNvPr id="2218" name="Google Shape;2218;g14a9c0cadc7_0_175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9" name="Google Shape;2219;g14a9c0cadc7_0_175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35891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14a9c0cadc7_0_17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14a9c0cadc7_0_17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14a9c0cadc7_0_17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14a9c0cadc7_0_17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03752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7"/>
        <p:cNvGrpSpPr/>
        <p:nvPr/>
      </p:nvGrpSpPr>
      <p:grpSpPr>
        <a:xfrm>
          <a:off x="0" y="0"/>
          <a:ext cx="0" cy="0"/>
          <a:chOff x="0" y="0"/>
          <a:chExt cx="0" cy="0"/>
        </a:xfrm>
      </p:grpSpPr>
      <p:sp>
        <p:nvSpPr>
          <p:cNvPr id="2238" name="Google Shape;2238;g14a9c0cadc7_0_175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39" name="Google Shape;2239;g14a9c0cadc7_0_175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422041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442850" y="1428633"/>
            <a:ext cx="6258300" cy="16932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000" b="1">
                <a:latin typeface="Exo"/>
                <a:ea typeface="Exo"/>
                <a:cs typeface="Exo"/>
                <a:sym typeface="Exo"/>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2128200" y="3583688"/>
            <a:ext cx="4887600" cy="440100"/>
          </a:xfrm>
          <a:prstGeom prst="rect">
            <a:avLst/>
          </a:prstGeom>
          <a:solidFill>
            <a:schemeClr val="lt2"/>
          </a:solidFill>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00">
                <a:solidFill>
                  <a:schemeClr val="lt1"/>
                </a:solidFill>
                <a:latin typeface="PT Sans"/>
                <a:ea typeface="PT Sans"/>
                <a:cs typeface="PT Sans"/>
                <a:sym typeface="PT Sans"/>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grpSp>
        <p:nvGrpSpPr>
          <p:cNvPr id="11" name="Google Shape;11;p2"/>
          <p:cNvGrpSpPr/>
          <p:nvPr/>
        </p:nvGrpSpPr>
        <p:grpSpPr>
          <a:xfrm>
            <a:off x="2910081" y="328606"/>
            <a:ext cx="1180669" cy="249201"/>
            <a:chOff x="3186414" y="611522"/>
            <a:chExt cx="803285" cy="169548"/>
          </a:xfrm>
        </p:grpSpPr>
        <p:sp>
          <p:nvSpPr>
            <p:cNvPr id="12" name="Google Shape;12;p2"/>
            <p:cNvSpPr/>
            <p:nvPr/>
          </p:nvSpPr>
          <p:spPr>
            <a:xfrm>
              <a:off x="3186414" y="611522"/>
              <a:ext cx="803285" cy="169548"/>
            </a:xfrm>
            <a:custGeom>
              <a:avLst/>
              <a:gdLst/>
              <a:ahLst/>
              <a:cxnLst/>
              <a:rect l="l" t="t" r="r" b="b"/>
              <a:pathLst>
                <a:path w="24883" h="5252" extrusionOk="0">
                  <a:moveTo>
                    <a:pt x="2194" y="1"/>
                  </a:moveTo>
                  <a:lnTo>
                    <a:pt x="1" y="2349"/>
                  </a:lnTo>
                  <a:lnTo>
                    <a:pt x="1" y="5252"/>
                  </a:lnTo>
                  <a:lnTo>
                    <a:pt x="24882" y="5252"/>
                  </a:lnTo>
                  <a:lnTo>
                    <a:pt x="248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3537618" y="670180"/>
              <a:ext cx="55106" cy="55106"/>
            </a:xfrm>
            <a:custGeom>
              <a:avLst/>
              <a:gdLst/>
              <a:ahLst/>
              <a:cxnLst/>
              <a:rect l="l" t="t" r="r" b="b"/>
              <a:pathLst>
                <a:path w="1707" h="1707" extrusionOk="0">
                  <a:moveTo>
                    <a:pt x="865" y="0"/>
                  </a:moveTo>
                  <a:cubicBezTo>
                    <a:pt x="377" y="0"/>
                    <a:pt x="1" y="377"/>
                    <a:pt x="1" y="842"/>
                  </a:cubicBezTo>
                  <a:cubicBezTo>
                    <a:pt x="1" y="1308"/>
                    <a:pt x="377"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456072"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3374526"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3511146"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3429600"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3589819" y="693069"/>
              <a:ext cx="27214" cy="8619"/>
            </a:xfrm>
            <a:custGeom>
              <a:avLst/>
              <a:gdLst/>
              <a:ahLst/>
              <a:cxnLst/>
              <a:rect l="l" t="t" r="r" b="b"/>
              <a:pathLst>
                <a:path w="843" h="267" extrusionOk="0">
                  <a:moveTo>
                    <a:pt x="1" y="0"/>
                  </a:moveTo>
                  <a:lnTo>
                    <a:pt x="1" y="266"/>
                  </a:lnTo>
                  <a:lnTo>
                    <a:pt x="843" y="266"/>
                  </a:lnTo>
                  <a:lnTo>
                    <a:pt x="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 name="Google Shape;19;p2"/>
          <p:cNvGrpSpPr/>
          <p:nvPr/>
        </p:nvGrpSpPr>
        <p:grpSpPr>
          <a:xfrm>
            <a:off x="4913265" y="-366944"/>
            <a:ext cx="819137" cy="1183093"/>
            <a:chOff x="4312241" y="155173"/>
            <a:chExt cx="711736" cy="1027883"/>
          </a:xfrm>
        </p:grpSpPr>
        <p:sp>
          <p:nvSpPr>
            <p:cNvPr id="20" name="Google Shape;20;p2"/>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6113337" y="393160"/>
            <a:ext cx="399883" cy="381256"/>
            <a:chOff x="6113337" y="393160"/>
            <a:chExt cx="399883" cy="381256"/>
          </a:xfrm>
        </p:grpSpPr>
        <p:sp>
          <p:nvSpPr>
            <p:cNvPr id="30" name="Google Shape;30;p2"/>
            <p:cNvSpPr/>
            <p:nvPr/>
          </p:nvSpPr>
          <p:spPr>
            <a:xfrm>
              <a:off x="6113337" y="393160"/>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6222775" y="502599"/>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8363724" y="112839"/>
            <a:ext cx="878375" cy="275404"/>
            <a:chOff x="8363724" y="112839"/>
            <a:chExt cx="878375" cy="275404"/>
          </a:xfrm>
        </p:grpSpPr>
        <p:grpSp>
          <p:nvGrpSpPr>
            <p:cNvPr id="33" name="Google Shape;33;p2"/>
            <p:cNvGrpSpPr/>
            <p:nvPr/>
          </p:nvGrpSpPr>
          <p:grpSpPr>
            <a:xfrm>
              <a:off x="8363724" y="112839"/>
              <a:ext cx="878375" cy="275404"/>
              <a:chOff x="6611124" y="570039"/>
              <a:chExt cx="878375" cy="275404"/>
            </a:xfrm>
          </p:grpSpPr>
          <p:sp>
            <p:nvSpPr>
              <p:cNvPr id="34" name="Google Shape;34;p2"/>
              <p:cNvSpPr/>
              <p:nvPr/>
            </p:nvSpPr>
            <p:spPr>
              <a:xfrm>
                <a:off x="6675495" y="570039"/>
                <a:ext cx="814003" cy="195309"/>
              </a:xfrm>
              <a:custGeom>
                <a:avLst/>
                <a:gdLst/>
                <a:ahLst/>
                <a:cxnLst/>
                <a:rect l="l" t="t" r="r" b="b"/>
                <a:pathLst>
                  <a:path w="25215" h="6050" extrusionOk="0">
                    <a:moveTo>
                      <a:pt x="5916" y="1"/>
                    </a:moveTo>
                    <a:lnTo>
                      <a:pt x="0" y="5894"/>
                    </a:lnTo>
                    <a:cubicBezTo>
                      <a:pt x="89" y="5938"/>
                      <a:pt x="178" y="5983"/>
                      <a:pt x="244" y="6049"/>
                    </a:cubicBezTo>
                    <a:lnTo>
                      <a:pt x="6027" y="266"/>
                    </a:lnTo>
                    <a:lnTo>
                      <a:pt x="25214" y="266"/>
                    </a:lnTo>
                    <a:lnTo>
                      <a:pt x="25214"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611124" y="755310"/>
                <a:ext cx="89423" cy="90133"/>
              </a:xfrm>
              <a:custGeom>
                <a:avLst/>
                <a:gdLst/>
                <a:ahLst/>
                <a:cxnLst/>
                <a:rect l="l" t="t" r="r" b="b"/>
                <a:pathLst>
                  <a:path w="2770" h="2792" extrusionOk="0">
                    <a:moveTo>
                      <a:pt x="1374" y="0"/>
                    </a:moveTo>
                    <a:cubicBezTo>
                      <a:pt x="621" y="0"/>
                      <a:pt x="0" y="620"/>
                      <a:pt x="0" y="1396"/>
                    </a:cubicBezTo>
                    <a:cubicBezTo>
                      <a:pt x="0" y="2171"/>
                      <a:pt x="621" y="2792"/>
                      <a:pt x="1374" y="2792"/>
                    </a:cubicBezTo>
                    <a:cubicBezTo>
                      <a:pt x="2149" y="2792"/>
                      <a:pt x="2770" y="2171"/>
                      <a:pt x="2770" y="1396"/>
                    </a:cubicBezTo>
                    <a:cubicBezTo>
                      <a:pt x="2770" y="953"/>
                      <a:pt x="2570" y="576"/>
                      <a:pt x="2238" y="310"/>
                    </a:cubicBezTo>
                    <a:lnTo>
                      <a:pt x="2083" y="487"/>
                    </a:lnTo>
                    <a:lnTo>
                      <a:pt x="1884" y="288"/>
                    </a:lnTo>
                    <a:lnTo>
                      <a:pt x="1994" y="155"/>
                    </a:lnTo>
                    <a:cubicBezTo>
                      <a:pt x="1817" y="66"/>
                      <a:pt x="1596" y="0"/>
                      <a:pt x="1374"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24512" y="303114"/>
              <a:ext cx="11493" cy="10750"/>
            </a:xfrm>
            <a:custGeom>
              <a:avLst/>
              <a:gdLst/>
              <a:ahLst/>
              <a:cxnLst/>
              <a:rect l="l" t="t" r="r" b="b"/>
              <a:pathLst>
                <a:path w="356" h="333" extrusionOk="0">
                  <a:moveTo>
                    <a:pt x="111" y="0"/>
                  </a:moveTo>
                  <a:lnTo>
                    <a:pt x="1" y="133"/>
                  </a:lnTo>
                  <a:lnTo>
                    <a:pt x="200" y="332"/>
                  </a:lnTo>
                  <a:lnTo>
                    <a:pt x="355" y="155"/>
                  </a:lnTo>
                  <a:cubicBezTo>
                    <a:pt x="289" y="89"/>
                    <a:pt x="200" y="44"/>
                    <a:pt x="111" y="0"/>
                  </a:cubicBezTo>
                  <a:close/>
                </a:path>
              </a:pathLst>
            </a:custGeom>
            <a:solidFill>
              <a:srgbClr val="FF4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 name="Google Shape;37;p2"/>
          <p:cNvGrpSpPr/>
          <p:nvPr/>
        </p:nvGrpSpPr>
        <p:grpSpPr>
          <a:xfrm>
            <a:off x="7615712" y="173347"/>
            <a:ext cx="1626382" cy="472696"/>
            <a:chOff x="7615712" y="156599"/>
            <a:chExt cx="1626382" cy="472696"/>
          </a:xfrm>
        </p:grpSpPr>
        <p:sp>
          <p:nvSpPr>
            <p:cNvPr id="38" name="Google Shape;38;p2"/>
            <p:cNvSpPr/>
            <p:nvPr/>
          </p:nvSpPr>
          <p:spPr>
            <a:xfrm>
              <a:off x="7677781" y="212980"/>
              <a:ext cx="1564313" cy="416315"/>
            </a:xfrm>
            <a:custGeom>
              <a:avLst/>
              <a:gdLst/>
              <a:ahLst/>
              <a:cxnLst/>
              <a:rect l="l" t="t" r="r" b="b"/>
              <a:pathLst>
                <a:path w="48457" h="12896" extrusionOk="0">
                  <a:moveTo>
                    <a:pt x="576" y="0"/>
                  </a:moveTo>
                  <a:cubicBezTo>
                    <a:pt x="421" y="244"/>
                    <a:pt x="222" y="444"/>
                    <a:pt x="0" y="599"/>
                  </a:cubicBezTo>
                  <a:lnTo>
                    <a:pt x="12275" y="12895"/>
                  </a:lnTo>
                  <a:lnTo>
                    <a:pt x="43582" y="12895"/>
                  </a:lnTo>
                  <a:lnTo>
                    <a:pt x="48456" y="8021"/>
                  </a:lnTo>
                  <a:lnTo>
                    <a:pt x="48456" y="6847"/>
                  </a:lnTo>
                  <a:lnTo>
                    <a:pt x="43227" y="12053"/>
                  </a:lnTo>
                  <a:lnTo>
                    <a:pt x="12629" y="12053"/>
                  </a:lnTo>
                  <a:lnTo>
                    <a:pt x="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615712" y="156599"/>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 name="Google Shape;40;p2"/>
          <p:cNvGrpSpPr/>
          <p:nvPr/>
        </p:nvGrpSpPr>
        <p:grpSpPr>
          <a:xfrm>
            <a:off x="415196" y="4501971"/>
            <a:ext cx="878357" cy="184270"/>
            <a:chOff x="919039" y="1581426"/>
            <a:chExt cx="600134" cy="125902"/>
          </a:xfrm>
        </p:grpSpPr>
        <p:sp>
          <p:nvSpPr>
            <p:cNvPr id="41" name="Google Shape;41;p2"/>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45;p2"/>
          <p:cNvGrpSpPr/>
          <p:nvPr/>
        </p:nvGrpSpPr>
        <p:grpSpPr>
          <a:xfrm>
            <a:off x="-638864" y="1919040"/>
            <a:ext cx="1591472" cy="841159"/>
            <a:chOff x="661553" y="1919040"/>
            <a:chExt cx="1591472" cy="841159"/>
          </a:xfrm>
        </p:grpSpPr>
        <p:sp>
          <p:nvSpPr>
            <p:cNvPr id="46" name="Google Shape;46;p2"/>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 name="Google Shape;56;p2"/>
          <p:cNvGrpSpPr/>
          <p:nvPr/>
        </p:nvGrpSpPr>
        <p:grpSpPr>
          <a:xfrm>
            <a:off x="4256903" y="4591772"/>
            <a:ext cx="182798" cy="598473"/>
            <a:chOff x="3638102" y="4583399"/>
            <a:chExt cx="182798" cy="598473"/>
          </a:xfrm>
        </p:grpSpPr>
        <p:sp>
          <p:nvSpPr>
            <p:cNvPr id="57" name="Google Shape;57;p2"/>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 name="Google Shape;59;p2"/>
          <p:cNvGrpSpPr/>
          <p:nvPr/>
        </p:nvGrpSpPr>
        <p:grpSpPr>
          <a:xfrm>
            <a:off x="6769828" y="4744172"/>
            <a:ext cx="182798" cy="598473"/>
            <a:chOff x="3638102" y="4583399"/>
            <a:chExt cx="182798" cy="598473"/>
          </a:xfrm>
        </p:grpSpPr>
        <p:sp>
          <p:nvSpPr>
            <p:cNvPr id="60" name="Google Shape;60;p2"/>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a:off x="8423807" y="2302425"/>
            <a:ext cx="444699" cy="714806"/>
            <a:chOff x="8348444" y="2302425"/>
            <a:chExt cx="444699" cy="714806"/>
          </a:xfrm>
        </p:grpSpPr>
        <p:sp>
          <p:nvSpPr>
            <p:cNvPr id="63" name="Google Shape;63;p2"/>
            <p:cNvSpPr/>
            <p:nvPr/>
          </p:nvSpPr>
          <p:spPr>
            <a:xfrm>
              <a:off x="8348444" y="2302425"/>
              <a:ext cx="368261" cy="714806"/>
            </a:xfrm>
            <a:custGeom>
              <a:avLst/>
              <a:gdLst/>
              <a:ahLst/>
              <a:cxnLst/>
              <a:rect l="l" t="t" r="r" b="b"/>
              <a:pathLst>
                <a:path w="9395" h="18236" extrusionOk="0">
                  <a:moveTo>
                    <a:pt x="4476" y="1"/>
                  </a:moveTo>
                  <a:lnTo>
                    <a:pt x="0" y="4587"/>
                  </a:lnTo>
                  <a:lnTo>
                    <a:pt x="0" y="18235"/>
                  </a:lnTo>
                  <a:lnTo>
                    <a:pt x="9395" y="18235"/>
                  </a:lnTo>
                  <a:lnTo>
                    <a:pt x="9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8652425" y="2518678"/>
              <a:ext cx="140719" cy="38257"/>
            </a:xfrm>
            <a:custGeom>
              <a:avLst/>
              <a:gdLst/>
              <a:ahLst/>
              <a:cxnLst/>
              <a:rect l="l" t="t" r="r" b="b"/>
              <a:pathLst>
                <a:path w="3590" h="976" extrusionOk="0">
                  <a:moveTo>
                    <a:pt x="0" y="1"/>
                  </a:moveTo>
                  <a:lnTo>
                    <a:pt x="0" y="976"/>
                  </a:lnTo>
                  <a:lnTo>
                    <a:pt x="3589" y="976"/>
                  </a:lnTo>
                  <a:lnTo>
                    <a:pt x="3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8652425" y="2645482"/>
              <a:ext cx="140719" cy="38257"/>
            </a:xfrm>
            <a:custGeom>
              <a:avLst/>
              <a:gdLst/>
              <a:ahLst/>
              <a:cxnLst/>
              <a:rect l="l" t="t" r="r" b="b"/>
              <a:pathLst>
                <a:path w="3590" h="976" extrusionOk="0">
                  <a:moveTo>
                    <a:pt x="0" y="1"/>
                  </a:moveTo>
                  <a:lnTo>
                    <a:pt x="0" y="975"/>
                  </a:lnTo>
                  <a:lnTo>
                    <a:pt x="3589" y="975"/>
                  </a:lnTo>
                  <a:lnTo>
                    <a:pt x="3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652425" y="2772286"/>
              <a:ext cx="140719" cy="37394"/>
            </a:xfrm>
            <a:custGeom>
              <a:avLst/>
              <a:gdLst/>
              <a:ahLst/>
              <a:cxnLst/>
              <a:rect l="l" t="t" r="r" b="b"/>
              <a:pathLst>
                <a:path w="3590" h="954" extrusionOk="0">
                  <a:moveTo>
                    <a:pt x="0" y="0"/>
                  </a:moveTo>
                  <a:lnTo>
                    <a:pt x="0" y="953"/>
                  </a:lnTo>
                  <a:lnTo>
                    <a:pt x="3589" y="953"/>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652425" y="2899090"/>
              <a:ext cx="140719" cy="37355"/>
            </a:xfrm>
            <a:custGeom>
              <a:avLst/>
              <a:gdLst/>
              <a:ahLst/>
              <a:cxnLst/>
              <a:rect l="l" t="t" r="r" b="b"/>
              <a:pathLst>
                <a:path w="3590" h="953" extrusionOk="0">
                  <a:moveTo>
                    <a:pt x="0" y="0"/>
                  </a:moveTo>
                  <a:lnTo>
                    <a:pt x="0" y="953"/>
                  </a:lnTo>
                  <a:lnTo>
                    <a:pt x="3589" y="953"/>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 name="Google Shape;68;p2"/>
          <p:cNvGrpSpPr/>
          <p:nvPr/>
        </p:nvGrpSpPr>
        <p:grpSpPr>
          <a:xfrm>
            <a:off x="8772496" y="3682006"/>
            <a:ext cx="399902" cy="651901"/>
            <a:chOff x="8772496" y="3715501"/>
            <a:chExt cx="399902" cy="651901"/>
          </a:xfrm>
        </p:grpSpPr>
        <p:sp>
          <p:nvSpPr>
            <p:cNvPr id="69" name="Google Shape;69;p2"/>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2"/>
          <p:cNvGrpSpPr/>
          <p:nvPr/>
        </p:nvGrpSpPr>
        <p:grpSpPr>
          <a:xfrm rot="5400000">
            <a:off x="67035" y="943364"/>
            <a:ext cx="184279" cy="603321"/>
            <a:chOff x="3638102" y="4583399"/>
            <a:chExt cx="182798" cy="598473"/>
          </a:xfrm>
        </p:grpSpPr>
        <p:sp>
          <p:nvSpPr>
            <p:cNvPr id="72" name="Google Shape;72;p2"/>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74;p2"/>
          <p:cNvGrpSpPr/>
          <p:nvPr/>
        </p:nvGrpSpPr>
        <p:grpSpPr>
          <a:xfrm>
            <a:off x="-606990" y="-177539"/>
            <a:ext cx="3434729" cy="1094377"/>
            <a:chOff x="1035175" y="739350"/>
            <a:chExt cx="2659900" cy="847500"/>
          </a:xfrm>
        </p:grpSpPr>
        <p:sp>
          <p:nvSpPr>
            <p:cNvPr id="75" name="Google Shape;75;p2"/>
            <p:cNvSpPr/>
            <p:nvPr/>
          </p:nvSpPr>
          <p:spPr>
            <a:xfrm>
              <a:off x="1092800" y="1117100"/>
              <a:ext cx="2529150" cy="430400"/>
            </a:xfrm>
            <a:custGeom>
              <a:avLst/>
              <a:gdLst/>
              <a:ahLst/>
              <a:cxnLst/>
              <a:rect l="l" t="t" r="r" b="b"/>
              <a:pathLst>
                <a:path w="101166" h="17216" extrusionOk="0">
                  <a:moveTo>
                    <a:pt x="55613" y="1"/>
                  </a:moveTo>
                  <a:lnTo>
                    <a:pt x="49054" y="6559"/>
                  </a:lnTo>
                  <a:lnTo>
                    <a:pt x="5960" y="6559"/>
                  </a:lnTo>
                  <a:lnTo>
                    <a:pt x="0" y="12497"/>
                  </a:lnTo>
                  <a:lnTo>
                    <a:pt x="200" y="12696"/>
                  </a:lnTo>
                  <a:lnTo>
                    <a:pt x="6071" y="6825"/>
                  </a:lnTo>
                  <a:lnTo>
                    <a:pt x="49165" y="6825"/>
                  </a:lnTo>
                  <a:lnTo>
                    <a:pt x="55723" y="289"/>
                  </a:lnTo>
                  <a:lnTo>
                    <a:pt x="63589" y="289"/>
                  </a:lnTo>
                  <a:lnTo>
                    <a:pt x="80516" y="17216"/>
                  </a:lnTo>
                  <a:lnTo>
                    <a:pt x="101166" y="17216"/>
                  </a:lnTo>
                  <a:lnTo>
                    <a:pt x="101166" y="16928"/>
                  </a:lnTo>
                  <a:lnTo>
                    <a:pt x="80627" y="16928"/>
                  </a:lnTo>
                  <a:lnTo>
                    <a:pt x="63700"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035175" y="1417725"/>
              <a:ext cx="83675" cy="76600"/>
            </a:xfrm>
            <a:custGeom>
              <a:avLst/>
              <a:gdLst/>
              <a:ahLst/>
              <a:cxnLst/>
              <a:rect l="l" t="t" r="r" b="b"/>
              <a:pathLst>
                <a:path w="3347" h="3064" extrusionOk="0">
                  <a:moveTo>
                    <a:pt x="1663" y="283"/>
                  </a:moveTo>
                  <a:cubicBezTo>
                    <a:pt x="1984" y="283"/>
                    <a:pt x="2305" y="405"/>
                    <a:pt x="2549" y="649"/>
                  </a:cubicBezTo>
                  <a:cubicBezTo>
                    <a:pt x="3036" y="1136"/>
                    <a:pt x="3036" y="1934"/>
                    <a:pt x="2549" y="2421"/>
                  </a:cubicBezTo>
                  <a:cubicBezTo>
                    <a:pt x="2305" y="2665"/>
                    <a:pt x="1984" y="2787"/>
                    <a:pt x="1663" y="2787"/>
                  </a:cubicBezTo>
                  <a:cubicBezTo>
                    <a:pt x="1341" y="2787"/>
                    <a:pt x="1020" y="2665"/>
                    <a:pt x="776" y="2421"/>
                  </a:cubicBezTo>
                  <a:cubicBezTo>
                    <a:pt x="289" y="1934"/>
                    <a:pt x="289" y="1136"/>
                    <a:pt x="776" y="649"/>
                  </a:cubicBezTo>
                  <a:cubicBezTo>
                    <a:pt x="1020" y="405"/>
                    <a:pt x="1341" y="283"/>
                    <a:pt x="1663" y="283"/>
                  </a:cubicBezTo>
                  <a:close/>
                  <a:moveTo>
                    <a:pt x="1674" y="1"/>
                  </a:moveTo>
                  <a:cubicBezTo>
                    <a:pt x="1286" y="1"/>
                    <a:pt x="898" y="150"/>
                    <a:pt x="599" y="450"/>
                  </a:cubicBezTo>
                  <a:cubicBezTo>
                    <a:pt x="1" y="1048"/>
                    <a:pt x="1" y="2023"/>
                    <a:pt x="599" y="2621"/>
                  </a:cubicBezTo>
                  <a:cubicBezTo>
                    <a:pt x="887" y="2909"/>
                    <a:pt x="1286" y="3064"/>
                    <a:pt x="1663" y="3064"/>
                  </a:cubicBezTo>
                  <a:cubicBezTo>
                    <a:pt x="2061" y="3064"/>
                    <a:pt x="2460" y="2909"/>
                    <a:pt x="2748" y="2621"/>
                  </a:cubicBezTo>
                  <a:cubicBezTo>
                    <a:pt x="3347" y="2023"/>
                    <a:pt x="3347" y="1048"/>
                    <a:pt x="2748" y="450"/>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3611400" y="1510225"/>
              <a:ext cx="83675" cy="76625"/>
            </a:xfrm>
            <a:custGeom>
              <a:avLst/>
              <a:gdLst/>
              <a:ahLst/>
              <a:cxnLst/>
              <a:rect l="l" t="t" r="r" b="b"/>
              <a:pathLst>
                <a:path w="3347" h="3065" extrusionOk="0">
                  <a:moveTo>
                    <a:pt x="1663" y="283"/>
                  </a:moveTo>
                  <a:cubicBezTo>
                    <a:pt x="1984" y="283"/>
                    <a:pt x="2305" y="405"/>
                    <a:pt x="2549" y="649"/>
                  </a:cubicBezTo>
                  <a:cubicBezTo>
                    <a:pt x="3036" y="1136"/>
                    <a:pt x="3036" y="1934"/>
                    <a:pt x="2549" y="2422"/>
                  </a:cubicBezTo>
                  <a:cubicBezTo>
                    <a:pt x="2305" y="2665"/>
                    <a:pt x="1984" y="2787"/>
                    <a:pt x="1663" y="2787"/>
                  </a:cubicBezTo>
                  <a:cubicBezTo>
                    <a:pt x="1341" y="2787"/>
                    <a:pt x="1020" y="2665"/>
                    <a:pt x="776" y="2422"/>
                  </a:cubicBezTo>
                  <a:cubicBezTo>
                    <a:pt x="311" y="1934"/>
                    <a:pt x="311" y="1136"/>
                    <a:pt x="776" y="649"/>
                  </a:cubicBezTo>
                  <a:cubicBezTo>
                    <a:pt x="1020" y="405"/>
                    <a:pt x="1341" y="283"/>
                    <a:pt x="1663" y="283"/>
                  </a:cubicBezTo>
                  <a:close/>
                  <a:moveTo>
                    <a:pt x="1674" y="1"/>
                  </a:moveTo>
                  <a:cubicBezTo>
                    <a:pt x="1286" y="1"/>
                    <a:pt x="898" y="151"/>
                    <a:pt x="599" y="450"/>
                  </a:cubicBezTo>
                  <a:cubicBezTo>
                    <a:pt x="1" y="1048"/>
                    <a:pt x="1" y="2023"/>
                    <a:pt x="599" y="2599"/>
                  </a:cubicBezTo>
                  <a:cubicBezTo>
                    <a:pt x="887" y="2909"/>
                    <a:pt x="1286" y="3064"/>
                    <a:pt x="1663" y="3064"/>
                  </a:cubicBezTo>
                  <a:cubicBezTo>
                    <a:pt x="2062" y="3064"/>
                    <a:pt x="2460" y="2909"/>
                    <a:pt x="2748" y="2599"/>
                  </a:cubicBezTo>
                  <a:cubicBezTo>
                    <a:pt x="3347" y="2023"/>
                    <a:pt x="3347" y="1048"/>
                    <a:pt x="2748" y="450"/>
                  </a:cubicBezTo>
                  <a:cubicBezTo>
                    <a:pt x="2449" y="151"/>
                    <a:pt x="2062"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509875" y="739350"/>
              <a:ext cx="638125" cy="396600"/>
            </a:xfrm>
            <a:custGeom>
              <a:avLst/>
              <a:gdLst/>
              <a:ahLst/>
              <a:cxnLst/>
              <a:rect l="l" t="t" r="r" b="b"/>
              <a:pathLst>
                <a:path w="25525" h="15864" extrusionOk="0">
                  <a:moveTo>
                    <a:pt x="1" y="0"/>
                  </a:moveTo>
                  <a:lnTo>
                    <a:pt x="1" y="5650"/>
                  </a:lnTo>
                  <a:lnTo>
                    <a:pt x="10237" y="15864"/>
                  </a:lnTo>
                  <a:lnTo>
                    <a:pt x="25525" y="15864"/>
                  </a:lnTo>
                  <a:lnTo>
                    <a:pt x="25525" y="15576"/>
                  </a:lnTo>
                  <a:lnTo>
                    <a:pt x="10348" y="15576"/>
                  </a:lnTo>
                  <a:lnTo>
                    <a:pt x="289" y="5539"/>
                  </a:lnTo>
                  <a:lnTo>
                    <a:pt x="28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140225" y="1087600"/>
              <a:ext cx="83675" cy="76050"/>
            </a:xfrm>
            <a:custGeom>
              <a:avLst/>
              <a:gdLst/>
              <a:ahLst/>
              <a:cxnLst/>
              <a:rect l="l" t="t" r="r" b="b"/>
              <a:pathLst>
                <a:path w="3347" h="3042" extrusionOk="0">
                  <a:moveTo>
                    <a:pt x="1663" y="272"/>
                  </a:moveTo>
                  <a:cubicBezTo>
                    <a:pt x="1995" y="272"/>
                    <a:pt x="2305" y="405"/>
                    <a:pt x="2549" y="649"/>
                  </a:cubicBezTo>
                  <a:cubicBezTo>
                    <a:pt x="3036" y="1136"/>
                    <a:pt x="3036" y="1912"/>
                    <a:pt x="2549" y="2399"/>
                  </a:cubicBezTo>
                  <a:cubicBezTo>
                    <a:pt x="2305" y="2643"/>
                    <a:pt x="1984" y="2765"/>
                    <a:pt x="1663" y="2765"/>
                  </a:cubicBezTo>
                  <a:cubicBezTo>
                    <a:pt x="1341" y="2765"/>
                    <a:pt x="1020" y="2643"/>
                    <a:pt x="776" y="2399"/>
                  </a:cubicBezTo>
                  <a:cubicBezTo>
                    <a:pt x="289" y="1912"/>
                    <a:pt x="289" y="1136"/>
                    <a:pt x="776" y="649"/>
                  </a:cubicBezTo>
                  <a:cubicBezTo>
                    <a:pt x="1020" y="405"/>
                    <a:pt x="1352" y="272"/>
                    <a:pt x="1663" y="272"/>
                  </a:cubicBezTo>
                  <a:close/>
                  <a:moveTo>
                    <a:pt x="1674" y="1"/>
                  </a:moveTo>
                  <a:cubicBezTo>
                    <a:pt x="1286" y="1"/>
                    <a:pt x="898" y="150"/>
                    <a:pt x="599" y="449"/>
                  </a:cubicBezTo>
                  <a:cubicBezTo>
                    <a:pt x="1" y="1048"/>
                    <a:pt x="1" y="2000"/>
                    <a:pt x="599" y="2599"/>
                  </a:cubicBezTo>
                  <a:cubicBezTo>
                    <a:pt x="887" y="2909"/>
                    <a:pt x="1286" y="3042"/>
                    <a:pt x="1663" y="3042"/>
                  </a:cubicBezTo>
                  <a:cubicBezTo>
                    <a:pt x="2061" y="3042"/>
                    <a:pt x="2460" y="2909"/>
                    <a:pt x="2748" y="2599"/>
                  </a:cubicBezTo>
                  <a:cubicBezTo>
                    <a:pt x="3346" y="2000"/>
                    <a:pt x="3346" y="1048"/>
                    <a:pt x="2748" y="449"/>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 name="Google Shape;80;p2"/>
          <p:cNvGrpSpPr/>
          <p:nvPr/>
        </p:nvGrpSpPr>
        <p:grpSpPr>
          <a:xfrm>
            <a:off x="7460504" y="4636145"/>
            <a:ext cx="882614" cy="184274"/>
            <a:chOff x="7460504" y="4636145"/>
            <a:chExt cx="882614" cy="184274"/>
          </a:xfrm>
        </p:grpSpPr>
        <p:sp>
          <p:nvSpPr>
            <p:cNvPr id="81" name="Google Shape;81;p2"/>
            <p:cNvSpPr/>
            <p:nvPr/>
          </p:nvSpPr>
          <p:spPr>
            <a:xfrm>
              <a:off x="8158777" y="4636145"/>
              <a:ext cx="184341" cy="184274"/>
            </a:xfrm>
            <a:custGeom>
              <a:avLst/>
              <a:gdLst/>
              <a:ahLst/>
              <a:cxnLst/>
              <a:rect l="l" t="t" r="r" b="b"/>
              <a:pathLst>
                <a:path w="2749" h="2748" extrusionOk="0">
                  <a:moveTo>
                    <a:pt x="1374" y="0"/>
                  </a:moveTo>
                  <a:cubicBezTo>
                    <a:pt x="621" y="0"/>
                    <a:pt x="1" y="621"/>
                    <a:pt x="1" y="1374"/>
                  </a:cubicBezTo>
                  <a:cubicBezTo>
                    <a:pt x="1" y="2127"/>
                    <a:pt x="621" y="2748"/>
                    <a:pt x="1374" y="2748"/>
                  </a:cubicBezTo>
                  <a:cubicBezTo>
                    <a:pt x="2128" y="2748"/>
                    <a:pt x="2748" y="2127"/>
                    <a:pt x="2748" y="1374"/>
                  </a:cubicBezTo>
                  <a:cubicBezTo>
                    <a:pt x="2748" y="621"/>
                    <a:pt x="2128" y="0"/>
                    <a:pt x="13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7820068" y="4636145"/>
              <a:ext cx="182799" cy="184274"/>
            </a:xfrm>
            <a:custGeom>
              <a:avLst/>
              <a:gdLst/>
              <a:ahLst/>
              <a:cxnLst/>
              <a:rect l="l" t="t" r="r" b="b"/>
              <a:pathLst>
                <a:path w="2726" h="2748" extrusionOk="0">
                  <a:moveTo>
                    <a:pt x="1352" y="0"/>
                  </a:moveTo>
                  <a:cubicBezTo>
                    <a:pt x="598" y="0"/>
                    <a:pt x="0" y="621"/>
                    <a:pt x="0" y="1374"/>
                  </a:cubicBezTo>
                  <a:cubicBezTo>
                    <a:pt x="0" y="2127"/>
                    <a:pt x="598" y="2748"/>
                    <a:pt x="1352" y="2748"/>
                  </a:cubicBezTo>
                  <a:cubicBezTo>
                    <a:pt x="2105" y="2748"/>
                    <a:pt x="2725" y="2127"/>
                    <a:pt x="2725" y="1374"/>
                  </a:cubicBezTo>
                  <a:cubicBezTo>
                    <a:pt x="2725" y="621"/>
                    <a:pt x="2105" y="0"/>
                    <a:pt x="13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7460504" y="4636145"/>
              <a:ext cx="184274" cy="184274"/>
            </a:xfrm>
            <a:custGeom>
              <a:avLst/>
              <a:gdLst/>
              <a:ahLst/>
              <a:cxnLst/>
              <a:rect l="l" t="t" r="r" b="b"/>
              <a:pathLst>
                <a:path w="2748" h="2748" extrusionOk="0">
                  <a:moveTo>
                    <a:pt x="1374" y="0"/>
                  </a:moveTo>
                  <a:cubicBezTo>
                    <a:pt x="621" y="0"/>
                    <a:pt x="0" y="621"/>
                    <a:pt x="0" y="1374"/>
                  </a:cubicBezTo>
                  <a:cubicBezTo>
                    <a:pt x="0" y="2127"/>
                    <a:pt x="621" y="2748"/>
                    <a:pt x="1374" y="2748"/>
                  </a:cubicBezTo>
                  <a:cubicBezTo>
                    <a:pt x="2127" y="2748"/>
                    <a:pt x="2748" y="2127"/>
                    <a:pt x="2748" y="1374"/>
                  </a:cubicBezTo>
                  <a:cubicBezTo>
                    <a:pt x="2748" y="621"/>
                    <a:pt x="2127" y="0"/>
                    <a:pt x="13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2">
    <p:spTree>
      <p:nvGrpSpPr>
        <p:cNvPr id="1" name="Shape 1797"/>
        <p:cNvGrpSpPr/>
        <p:nvPr/>
      </p:nvGrpSpPr>
      <p:grpSpPr>
        <a:xfrm>
          <a:off x="0" y="0"/>
          <a:ext cx="0" cy="0"/>
          <a:chOff x="0" y="0"/>
          <a:chExt cx="0" cy="0"/>
        </a:xfrm>
      </p:grpSpPr>
      <p:grpSp>
        <p:nvGrpSpPr>
          <p:cNvPr id="1798" name="Google Shape;1798;p27"/>
          <p:cNvGrpSpPr/>
          <p:nvPr/>
        </p:nvGrpSpPr>
        <p:grpSpPr>
          <a:xfrm flipH="1">
            <a:off x="419673" y="4440169"/>
            <a:ext cx="399883" cy="381256"/>
            <a:chOff x="6113337" y="393160"/>
            <a:chExt cx="399883" cy="381256"/>
          </a:xfrm>
        </p:grpSpPr>
        <p:sp>
          <p:nvSpPr>
            <p:cNvPr id="1799" name="Google Shape;1799;p27"/>
            <p:cNvSpPr/>
            <p:nvPr/>
          </p:nvSpPr>
          <p:spPr>
            <a:xfrm>
              <a:off x="6113337" y="393160"/>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27"/>
            <p:cNvSpPr/>
            <p:nvPr/>
          </p:nvSpPr>
          <p:spPr>
            <a:xfrm>
              <a:off x="6222775" y="502599"/>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1" name="Google Shape;1801;p27"/>
          <p:cNvGrpSpPr/>
          <p:nvPr/>
        </p:nvGrpSpPr>
        <p:grpSpPr>
          <a:xfrm rot="5400000" flipH="1">
            <a:off x="8330533" y="2649290"/>
            <a:ext cx="878357" cy="184270"/>
            <a:chOff x="919039" y="1581426"/>
            <a:chExt cx="600134" cy="125902"/>
          </a:xfrm>
        </p:grpSpPr>
        <p:sp>
          <p:nvSpPr>
            <p:cNvPr id="1802" name="Google Shape;1802;p27"/>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27"/>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27"/>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27"/>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06" name="Google Shape;1806;p27"/>
          <p:cNvGrpSpPr/>
          <p:nvPr/>
        </p:nvGrpSpPr>
        <p:grpSpPr>
          <a:xfrm>
            <a:off x="-778804" y="2932583"/>
            <a:ext cx="1591472" cy="841159"/>
            <a:chOff x="661553" y="1919040"/>
            <a:chExt cx="1591472" cy="841159"/>
          </a:xfrm>
        </p:grpSpPr>
        <p:sp>
          <p:nvSpPr>
            <p:cNvPr id="1807" name="Google Shape;1807;p27"/>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27"/>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27"/>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27"/>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27"/>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27"/>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27"/>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27"/>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27"/>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27"/>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17" name="Google Shape;1817;p27"/>
          <p:cNvGrpSpPr/>
          <p:nvPr/>
        </p:nvGrpSpPr>
        <p:grpSpPr>
          <a:xfrm rot="-5400000" flipH="1">
            <a:off x="8713607" y="727258"/>
            <a:ext cx="399902" cy="651901"/>
            <a:chOff x="8772496" y="3715501"/>
            <a:chExt cx="399902" cy="651901"/>
          </a:xfrm>
        </p:grpSpPr>
        <p:sp>
          <p:nvSpPr>
            <p:cNvPr id="1818" name="Google Shape;1818;p27"/>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27"/>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0" name="Google Shape;1820;p27"/>
          <p:cNvGrpSpPr/>
          <p:nvPr/>
        </p:nvGrpSpPr>
        <p:grpSpPr>
          <a:xfrm rot="-5400000" flipH="1">
            <a:off x="8845729" y="105164"/>
            <a:ext cx="184279" cy="603321"/>
            <a:chOff x="3638102" y="4583399"/>
            <a:chExt cx="182798" cy="598473"/>
          </a:xfrm>
        </p:grpSpPr>
        <p:sp>
          <p:nvSpPr>
            <p:cNvPr id="1821" name="Google Shape;1821;p27"/>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27"/>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3" name="Google Shape;1823;p27"/>
          <p:cNvGrpSpPr/>
          <p:nvPr/>
        </p:nvGrpSpPr>
        <p:grpSpPr>
          <a:xfrm>
            <a:off x="8177361" y="4446849"/>
            <a:ext cx="1178127" cy="1094369"/>
            <a:chOff x="7825118" y="4065849"/>
            <a:chExt cx="1178127" cy="1094369"/>
          </a:xfrm>
        </p:grpSpPr>
        <p:sp>
          <p:nvSpPr>
            <p:cNvPr id="1824" name="Google Shape;1824;p27"/>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27"/>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26" name="Google Shape;1826;p27"/>
          <p:cNvGrpSpPr/>
          <p:nvPr/>
        </p:nvGrpSpPr>
        <p:grpSpPr>
          <a:xfrm flipH="1">
            <a:off x="6709100" y="314678"/>
            <a:ext cx="882614" cy="184274"/>
            <a:chOff x="7460504" y="4636145"/>
            <a:chExt cx="882614" cy="184274"/>
          </a:xfrm>
        </p:grpSpPr>
        <p:sp>
          <p:nvSpPr>
            <p:cNvPr id="1827" name="Google Shape;1827;p27"/>
            <p:cNvSpPr/>
            <p:nvPr/>
          </p:nvSpPr>
          <p:spPr>
            <a:xfrm>
              <a:off x="8158777" y="4636145"/>
              <a:ext cx="184341" cy="184274"/>
            </a:xfrm>
            <a:custGeom>
              <a:avLst/>
              <a:gdLst/>
              <a:ahLst/>
              <a:cxnLst/>
              <a:rect l="l" t="t" r="r" b="b"/>
              <a:pathLst>
                <a:path w="2749" h="2748" extrusionOk="0">
                  <a:moveTo>
                    <a:pt x="1374" y="0"/>
                  </a:moveTo>
                  <a:cubicBezTo>
                    <a:pt x="621" y="0"/>
                    <a:pt x="1" y="621"/>
                    <a:pt x="1" y="1374"/>
                  </a:cubicBezTo>
                  <a:cubicBezTo>
                    <a:pt x="1" y="2127"/>
                    <a:pt x="621" y="2748"/>
                    <a:pt x="1374" y="2748"/>
                  </a:cubicBezTo>
                  <a:cubicBezTo>
                    <a:pt x="2128" y="2748"/>
                    <a:pt x="2748" y="2127"/>
                    <a:pt x="2748" y="1374"/>
                  </a:cubicBezTo>
                  <a:cubicBezTo>
                    <a:pt x="2748" y="621"/>
                    <a:pt x="2128" y="0"/>
                    <a:pt x="1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27"/>
            <p:cNvSpPr/>
            <p:nvPr/>
          </p:nvSpPr>
          <p:spPr>
            <a:xfrm>
              <a:off x="7820068" y="4636145"/>
              <a:ext cx="182799" cy="184274"/>
            </a:xfrm>
            <a:custGeom>
              <a:avLst/>
              <a:gdLst/>
              <a:ahLst/>
              <a:cxnLst/>
              <a:rect l="l" t="t" r="r" b="b"/>
              <a:pathLst>
                <a:path w="2726" h="2748" extrusionOk="0">
                  <a:moveTo>
                    <a:pt x="1352" y="0"/>
                  </a:moveTo>
                  <a:cubicBezTo>
                    <a:pt x="598" y="0"/>
                    <a:pt x="0" y="621"/>
                    <a:pt x="0" y="1374"/>
                  </a:cubicBezTo>
                  <a:cubicBezTo>
                    <a:pt x="0" y="2127"/>
                    <a:pt x="598" y="2748"/>
                    <a:pt x="1352" y="2748"/>
                  </a:cubicBezTo>
                  <a:cubicBezTo>
                    <a:pt x="2105" y="2748"/>
                    <a:pt x="2725" y="2127"/>
                    <a:pt x="2725" y="1374"/>
                  </a:cubicBezTo>
                  <a:cubicBezTo>
                    <a:pt x="2725" y="621"/>
                    <a:pt x="2105" y="0"/>
                    <a:pt x="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27"/>
            <p:cNvSpPr/>
            <p:nvPr/>
          </p:nvSpPr>
          <p:spPr>
            <a:xfrm>
              <a:off x="7460504" y="4636145"/>
              <a:ext cx="184274" cy="184274"/>
            </a:xfrm>
            <a:custGeom>
              <a:avLst/>
              <a:gdLst/>
              <a:ahLst/>
              <a:cxnLst/>
              <a:rect l="l" t="t" r="r" b="b"/>
              <a:pathLst>
                <a:path w="2748" h="2748" extrusionOk="0">
                  <a:moveTo>
                    <a:pt x="1374" y="0"/>
                  </a:moveTo>
                  <a:cubicBezTo>
                    <a:pt x="621" y="0"/>
                    <a:pt x="0" y="621"/>
                    <a:pt x="0" y="1374"/>
                  </a:cubicBezTo>
                  <a:cubicBezTo>
                    <a:pt x="0" y="2127"/>
                    <a:pt x="621" y="2748"/>
                    <a:pt x="1374" y="2748"/>
                  </a:cubicBezTo>
                  <a:cubicBezTo>
                    <a:pt x="2127" y="2748"/>
                    <a:pt x="2748" y="2127"/>
                    <a:pt x="2748" y="1374"/>
                  </a:cubicBezTo>
                  <a:cubicBezTo>
                    <a:pt x="2748" y="621"/>
                    <a:pt x="2127" y="0"/>
                    <a:pt x="1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0" name="Google Shape;1830;p27"/>
          <p:cNvGrpSpPr/>
          <p:nvPr/>
        </p:nvGrpSpPr>
        <p:grpSpPr>
          <a:xfrm flipH="1">
            <a:off x="-145052" y="155377"/>
            <a:ext cx="1794619" cy="937714"/>
            <a:chOff x="7447476" y="612577"/>
            <a:chExt cx="1794619" cy="937714"/>
          </a:xfrm>
        </p:grpSpPr>
        <p:sp>
          <p:nvSpPr>
            <p:cNvPr id="1831" name="Google Shape;1831;p27"/>
            <p:cNvSpPr/>
            <p:nvPr/>
          </p:nvSpPr>
          <p:spPr>
            <a:xfrm>
              <a:off x="7866602" y="1081065"/>
              <a:ext cx="1375493" cy="469226"/>
            </a:xfrm>
            <a:custGeom>
              <a:avLst/>
              <a:gdLst/>
              <a:ahLst/>
              <a:cxnLst/>
              <a:rect l="l" t="t" r="r" b="b"/>
              <a:pathLst>
                <a:path w="42608" h="14535" extrusionOk="0">
                  <a:moveTo>
                    <a:pt x="4299" y="0"/>
                  </a:moveTo>
                  <a:lnTo>
                    <a:pt x="1" y="4321"/>
                  </a:lnTo>
                  <a:cubicBezTo>
                    <a:pt x="67" y="4365"/>
                    <a:pt x="134" y="4432"/>
                    <a:pt x="200" y="4498"/>
                  </a:cubicBezTo>
                  <a:lnTo>
                    <a:pt x="4432" y="288"/>
                  </a:lnTo>
                  <a:lnTo>
                    <a:pt x="27474" y="288"/>
                  </a:lnTo>
                  <a:lnTo>
                    <a:pt x="41721" y="14535"/>
                  </a:lnTo>
                  <a:lnTo>
                    <a:pt x="42607" y="14535"/>
                  </a:lnTo>
                  <a:lnTo>
                    <a:pt x="42607" y="14269"/>
                  </a:lnTo>
                  <a:lnTo>
                    <a:pt x="41832" y="14269"/>
                  </a:lnTo>
                  <a:lnTo>
                    <a:pt x="2758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27"/>
            <p:cNvSpPr/>
            <p:nvPr/>
          </p:nvSpPr>
          <p:spPr>
            <a:xfrm>
              <a:off x="7526149" y="694834"/>
              <a:ext cx="1715944" cy="710280"/>
            </a:xfrm>
            <a:custGeom>
              <a:avLst/>
              <a:gdLst/>
              <a:ahLst/>
              <a:cxnLst/>
              <a:rect l="l" t="t" r="r" b="b"/>
              <a:pathLst>
                <a:path w="53154" h="22002" extrusionOk="0">
                  <a:moveTo>
                    <a:pt x="222" y="0"/>
                  </a:moveTo>
                  <a:cubicBezTo>
                    <a:pt x="155" y="89"/>
                    <a:pt x="89" y="133"/>
                    <a:pt x="0" y="199"/>
                  </a:cubicBezTo>
                  <a:lnTo>
                    <a:pt x="8929" y="9106"/>
                  </a:lnTo>
                  <a:lnTo>
                    <a:pt x="40258" y="9106"/>
                  </a:lnTo>
                  <a:lnTo>
                    <a:pt x="53153" y="22001"/>
                  </a:lnTo>
                  <a:lnTo>
                    <a:pt x="53153" y="21625"/>
                  </a:lnTo>
                  <a:lnTo>
                    <a:pt x="40369" y="8840"/>
                  </a:lnTo>
                  <a:lnTo>
                    <a:pt x="9040" y="8840"/>
                  </a:lnTo>
                  <a:lnTo>
                    <a:pt x="2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27"/>
            <p:cNvSpPr/>
            <p:nvPr/>
          </p:nvSpPr>
          <p:spPr>
            <a:xfrm>
              <a:off x="7447476" y="612577"/>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27"/>
            <p:cNvSpPr/>
            <p:nvPr/>
          </p:nvSpPr>
          <p:spPr>
            <a:xfrm>
              <a:off x="7786509" y="1209098"/>
              <a:ext cx="98720" cy="98720"/>
            </a:xfrm>
            <a:custGeom>
              <a:avLst/>
              <a:gdLst/>
              <a:ahLst/>
              <a:cxnLst/>
              <a:rect l="l" t="t" r="r" b="b"/>
              <a:pathLst>
                <a:path w="3058" h="3058" extrusionOk="0">
                  <a:moveTo>
                    <a:pt x="1529" y="288"/>
                  </a:moveTo>
                  <a:cubicBezTo>
                    <a:pt x="2216" y="288"/>
                    <a:pt x="2770" y="842"/>
                    <a:pt x="2770" y="1529"/>
                  </a:cubicBezTo>
                  <a:cubicBezTo>
                    <a:pt x="2770" y="2216"/>
                    <a:pt x="2216" y="2792"/>
                    <a:pt x="1529" y="2792"/>
                  </a:cubicBezTo>
                  <a:cubicBezTo>
                    <a:pt x="842" y="2792"/>
                    <a:pt x="266" y="2216"/>
                    <a:pt x="266" y="1529"/>
                  </a:cubicBezTo>
                  <a:cubicBezTo>
                    <a:pt x="266" y="842"/>
                    <a:pt x="842" y="288"/>
                    <a:pt x="1529" y="288"/>
                  </a:cubicBezTo>
                  <a:close/>
                  <a:moveTo>
                    <a:pt x="1529" y="0"/>
                  </a:moveTo>
                  <a:cubicBezTo>
                    <a:pt x="687" y="0"/>
                    <a:pt x="0" y="687"/>
                    <a:pt x="0" y="1529"/>
                  </a:cubicBezTo>
                  <a:cubicBezTo>
                    <a:pt x="0" y="2371"/>
                    <a:pt x="687" y="3058"/>
                    <a:pt x="1529" y="3058"/>
                  </a:cubicBezTo>
                  <a:cubicBezTo>
                    <a:pt x="2371" y="3058"/>
                    <a:pt x="3058" y="2371"/>
                    <a:pt x="3058" y="1529"/>
                  </a:cubicBezTo>
                  <a:cubicBezTo>
                    <a:pt x="3058" y="1153"/>
                    <a:pt x="2903" y="798"/>
                    <a:pt x="2681" y="532"/>
                  </a:cubicBezTo>
                  <a:lnTo>
                    <a:pt x="2548" y="665"/>
                  </a:lnTo>
                  <a:lnTo>
                    <a:pt x="2371" y="466"/>
                  </a:lnTo>
                  <a:lnTo>
                    <a:pt x="2482" y="355"/>
                  </a:lnTo>
                  <a:cubicBezTo>
                    <a:pt x="2216" y="133"/>
                    <a:pt x="1883"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5" name="Google Shape;1835;p27"/>
          <p:cNvGrpSpPr/>
          <p:nvPr/>
        </p:nvGrpSpPr>
        <p:grpSpPr>
          <a:xfrm rot="10800000">
            <a:off x="-326656" y="1994300"/>
            <a:ext cx="878375" cy="275404"/>
            <a:chOff x="8363724" y="112839"/>
            <a:chExt cx="878375" cy="275404"/>
          </a:xfrm>
        </p:grpSpPr>
        <p:grpSp>
          <p:nvGrpSpPr>
            <p:cNvPr id="1836" name="Google Shape;1836;p27"/>
            <p:cNvGrpSpPr/>
            <p:nvPr/>
          </p:nvGrpSpPr>
          <p:grpSpPr>
            <a:xfrm>
              <a:off x="8363724" y="112839"/>
              <a:ext cx="878375" cy="275404"/>
              <a:chOff x="6611124" y="570039"/>
              <a:chExt cx="878375" cy="275404"/>
            </a:xfrm>
          </p:grpSpPr>
          <p:sp>
            <p:nvSpPr>
              <p:cNvPr id="1837" name="Google Shape;1837;p27"/>
              <p:cNvSpPr/>
              <p:nvPr/>
            </p:nvSpPr>
            <p:spPr>
              <a:xfrm>
                <a:off x="6675495" y="570039"/>
                <a:ext cx="814003" cy="195309"/>
              </a:xfrm>
              <a:custGeom>
                <a:avLst/>
                <a:gdLst/>
                <a:ahLst/>
                <a:cxnLst/>
                <a:rect l="l" t="t" r="r" b="b"/>
                <a:pathLst>
                  <a:path w="25215" h="6050" extrusionOk="0">
                    <a:moveTo>
                      <a:pt x="5916" y="1"/>
                    </a:moveTo>
                    <a:lnTo>
                      <a:pt x="0" y="5894"/>
                    </a:lnTo>
                    <a:cubicBezTo>
                      <a:pt x="89" y="5938"/>
                      <a:pt x="178" y="5983"/>
                      <a:pt x="244" y="6049"/>
                    </a:cubicBezTo>
                    <a:lnTo>
                      <a:pt x="6027" y="266"/>
                    </a:lnTo>
                    <a:lnTo>
                      <a:pt x="25214" y="266"/>
                    </a:lnTo>
                    <a:lnTo>
                      <a:pt x="25214"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27"/>
              <p:cNvSpPr/>
              <p:nvPr/>
            </p:nvSpPr>
            <p:spPr>
              <a:xfrm>
                <a:off x="6611124" y="755310"/>
                <a:ext cx="89423" cy="90133"/>
              </a:xfrm>
              <a:custGeom>
                <a:avLst/>
                <a:gdLst/>
                <a:ahLst/>
                <a:cxnLst/>
                <a:rect l="l" t="t" r="r" b="b"/>
                <a:pathLst>
                  <a:path w="2770" h="2792" extrusionOk="0">
                    <a:moveTo>
                      <a:pt x="1374" y="0"/>
                    </a:moveTo>
                    <a:cubicBezTo>
                      <a:pt x="621" y="0"/>
                      <a:pt x="0" y="620"/>
                      <a:pt x="0" y="1396"/>
                    </a:cubicBezTo>
                    <a:cubicBezTo>
                      <a:pt x="0" y="2171"/>
                      <a:pt x="621" y="2792"/>
                      <a:pt x="1374" y="2792"/>
                    </a:cubicBezTo>
                    <a:cubicBezTo>
                      <a:pt x="2149" y="2792"/>
                      <a:pt x="2770" y="2171"/>
                      <a:pt x="2770" y="1396"/>
                    </a:cubicBezTo>
                    <a:cubicBezTo>
                      <a:pt x="2770" y="953"/>
                      <a:pt x="2570" y="576"/>
                      <a:pt x="2238" y="310"/>
                    </a:cubicBezTo>
                    <a:lnTo>
                      <a:pt x="2083" y="487"/>
                    </a:lnTo>
                    <a:lnTo>
                      <a:pt x="1884" y="288"/>
                    </a:lnTo>
                    <a:lnTo>
                      <a:pt x="1994" y="155"/>
                    </a:lnTo>
                    <a:cubicBezTo>
                      <a:pt x="1817" y="66"/>
                      <a:pt x="1596" y="0"/>
                      <a:pt x="1374"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39" name="Google Shape;1839;p27"/>
            <p:cNvSpPr/>
            <p:nvPr/>
          </p:nvSpPr>
          <p:spPr>
            <a:xfrm>
              <a:off x="8424512" y="303114"/>
              <a:ext cx="11493" cy="10750"/>
            </a:xfrm>
            <a:custGeom>
              <a:avLst/>
              <a:gdLst/>
              <a:ahLst/>
              <a:cxnLst/>
              <a:rect l="l" t="t" r="r" b="b"/>
              <a:pathLst>
                <a:path w="356" h="333" extrusionOk="0">
                  <a:moveTo>
                    <a:pt x="111" y="0"/>
                  </a:moveTo>
                  <a:lnTo>
                    <a:pt x="1" y="133"/>
                  </a:lnTo>
                  <a:lnTo>
                    <a:pt x="200" y="332"/>
                  </a:lnTo>
                  <a:lnTo>
                    <a:pt x="355" y="155"/>
                  </a:lnTo>
                  <a:cubicBezTo>
                    <a:pt x="289" y="89"/>
                    <a:pt x="200" y="44"/>
                    <a:pt x="111" y="0"/>
                  </a:cubicBezTo>
                  <a:close/>
                </a:path>
              </a:pathLst>
            </a:custGeom>
            <a:solidFill>
              <a:srgbClr val="FF4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0" name="Google Shape;1840;p27"/>
          <p:cNvGrpSpPr/>
          <p:nvPr/>
        </p:nvGrpSpPr>
        <p:grpSpPr>
          <a:xfrm>
            <a:off x="4085114" y="4667972"/>
            <a:ext cx="978773" cy="777698"/>
            <a:chOff x="4123942" y="4667972"/>
            <a:chExt cx="978773" cy="777698"/>
          </a:xfrm>
        </p:grpSpPr>
        <p:grpSp>
          <p:nvGrpSpPr>
            <p:cNvPr id="1841" name="Google Shape;1841;p27"/>
            <p:cNvGrpSpPr/>
            <p:nvPr/>
          </p:nvGrpSpPr>
          <p:grpSpPr>
            <a:xfrm flipH="1">
              <a:off x="4123942" y="4667972"/>
              <a:ext cx="182798" cy="598473"/>
              <a:chOff x="3638102" y="4583399"/>
              <a:chExt cx="182798" cy="598473"/>
            </a:xfrm>
          </p:grpSpPr>
          <p:sp>
            <p:nvSpPr>
              <p:cNvPr id="1842" name="Google Shape;1842;p27"/>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27"/>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4" name="Google Shape;1844;p27"/>
            <p:cNvGrpSpPr/>
            <p:nvPr/>
          </p:nvGrpSpPr>
          <p:grpSpPr>
            <a:xfrm flipH="1">
              <a:off x="4480592" y="4847197"/>
              <a:ext cx="182798" cy="598473"/>
              <a:chOff x="3638102" y="4583399"/>
              <a:chExt cx="182798" cy="598473"/>
            </a:xfrm>
          </p:grpSpPr>
          <p:sp>
            <p:nvSpPr>
              <p:cNvPr id="1845" name="Google Shape;1845;p27"/>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27"/>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7" name="Google Shape;1847;p27"/>
            <p:cNvGrpSpPr/>
            <p:nvPr/>
          </p:nvGrpSpPr>
          <p:grpSpPr>
            <a:xfrm flipH="1">
              <a:off x="4919917" y="4667972"/>
              <a:ext cx="182798" cy="598473"/>
              <a:chOff x="3638102" y="4583399"/>
              <a:chExt cx="182798" cy="598473"/>
            </a:xfrm>
          </p:grpSpPr>
          <p:sp>
            <p:nvSpPr>
              <p:cNvPr id="1848" name="Google Shape;1848;p27"/>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27"/>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4"/>
        <p:cNvGrpSpPr/>
        <p:nvPr/>
      </p:nvGrpSpPr>
      <p:grpSpPr>
        <a:xfrm>
          <a:off x="0" y="0"/>
          <a:ext cx="0" cy="0"/>
          <a:chOff x="0" y="0"/>
          <a:chExt cx="0" cy="0"/>
        </a:xfrm>
      </p:grpSpPr>
      <p:sp>
        <p:nvSpPr>
          <p:cNvPr id="85" name="Google Shape;85;p3"/>
          <p:cNvSpPr txBox="1">
            <a:spLocks noGrp="1"/>
          </p:cNvSpPr>
          <p:nvPr>
            <p:ph type="title"/>
          </p:nvPr>
        </p:nvSpPr>
        <p:spPr>
          <a:xfrm>
            <a:off x="3416663" y="1775741"/>
            <a:ext cx="3975600" cy="9348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86" name="Google Shape;86;p3"/>
          <p:cNvSpPr txBox="1">
            <a:spLocks noGrp="1"/>
          </p:cNvSpPr>
          <p:nvPr>
            <p:ph type="title" idx="2" hasCustomPrompt="1"/>
          </p:nvPr>
        </p:nvSpPr>
        <p:spPr>
          <a:xfrm>
            <a:off x="1751738" y="1775741"/>
            <a:ext cx="1512600" cy="934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7000"/>
              <a:buNone/>
              <a:defRPr sz="6000">
                <a:solidFill>
                  <a:schemeClr val="dk2"/>
                </a:solidFill>
              </a:defRPr>
            </a:lvl1pPr>
            <a:lvl2pPr lvl="1" algn="ctr" rtl="0">
              <a:spcBef>
                <a:spcPts val="0"/>
              </a:spcBef>
              <a:spcAft>
                <a:spcPts val="0"/>
              </a:spcAft>
              <a:buSzPts val="7000"/>
              <a:buNone/>
              <a:defRPr sz="7000"/>
            </a:lvl2pPr>
            <a:lvl3pPr lvl="2" algn="ctr" rtl="0">
              <a:spcBef>
                <a:spcPts val="0"/>
              </a:spcBef>
              <a:spcAft>
                <a:spcPts val="0"/>
              </a:spcAft>
              <a:buSzPts val="7000"/>
              <a:buNone/>
              <a:defRPr sz="7000"/>
            </a:lvl3pPr>
            <a:lvl4pPr lvl="3" algn="ctr" rtl="0">
              <a:spcBef>
                <a:spcPts val="0"/>
              </a:spcBef>
              <a:spcAft>
                <a:spcPts val="0"/>
              </a:spcAft>
              <a:buSzPts val="7000"/>
              <a:buNone/>
              <a:defRPr sz="7000"/>
            </a:lvl4pPr>
            <a:lvl5pPr lvl="4" algn="ctr" rtl="0">
              <a:spcBef>
                <a:spcPts val="0"/>
              </a:spcBef>
              <a:spcAft>
                <a:spcPts val="0"/>
              </a:spcAft>
              <a:buSzPts val="7000"/>
              <a:buNone/>
              <a:defRPr sz="7000"/>
            </a:lvl5pPr>
            <a:lvl6pPr lvl="5" algn="ctr" rtl="0">
              <a:spcBef>
                <a:spcPts val="0"/>
              </a:spcBef>
              <a:spcAft>
                <a:spcPts val="0"/>
              </a:spcAft>
              <a:buSzPts val="7000"/>
              <a:buNone/>
              <a:defRPr sz="7000"/>
            </a:lvl6pPr>
            <a:lvl7pPr lvl="6" algn="ctr" rtl="0">
              <a:spcBef>
                <a:spcPts val="0"/>
              </a:spcBef>
              <a:spcAft>
                <a:spcPts val="0"/>
              </a:spcAft>
              <a:buSzPts val="7000"/>
              <a:buNone/>
              <a:defRPr sz="7000"/>
            </a:lvl7pPr>
            <a:lvl8pPr lvl="7" algn="ctr" rtl="0">
              <a:spcBef>
                <a:spcPts val="0"/>
              </a:spcBef>
              <a:spcAft>
                <a:spcPts val="0"/>
              </a:spcAft>
              <a:buSzPts val="7000"/>
              <a:buNone/>
              <a:defRPr sz="7000"/>
            </a:lvl8pPr>
            <a:lvl9pPr lvl="8" algn="ctr" rtl="0">
              <a:spcBef>
                <a:spcPts val="0"/>
              </a:spcBef>
              <a:spcAft>
                <a:spcPts val="0"/>
              </a:spcAft>
              <a:buSzPts val="7000"/>
              <a:buNone/>
              <a:defRPr sz="7000"/>
            </a:lvl9pPr>
          </a:lstStyle>
          <a:p>
            <a:r>
              <a:t>xx%</a:t>
            </a:r>
          </a:p>
        </p:txBody>
      </p:sp>
      <p:sp>
        <p:nvSpPr>
          <p:cNvPr id="87" name="Google Shape;87;p3"/>
          <p:cNvSpPr txBox="1">
            <a:spLocks noGrp="1"/>
          </p:cNvSpPr>
          <p:nvPr>
            <p:ph type="subTitle" idx="1"/>
          </p:nvPr>
        </p:nvSpPr>
        <p:spPr>
          <a:xfrm>
            <a:off x="1983150" y="3347483"/>
            <a:ext cx="5177700" cy="448800"/>
          </a:xfrm>
          <a:prstGeom prst="rect">
            <a:avLst/>
          </a:prstGeom>
          <a:solidFill>
            <a:schemeClr val="lt2"/>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800">
                <a:solidFill>
                  <a:schemeClr val="lt1"/>
                </a:solidFill>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grpSp>
        <p:nvGrpSpPr>
          <p:cNvPr id="88" name="Google Shape;88;p3"/>
          <p:cNvGrpSpPr/>
          <p:nvPr/>
        </p:nvGrpSpPr>
        <p:grpSpPr>
          <a:xfrm rot="10800000">
            <a:off x="-93950" y="3479039"/>
            <a:ext cx="1794619" cy="937714"/>
            <a:chOff x="7447476" y="612577"/>
            <a:chExt cx="1794619" cy="937714"/>
          </a:xfrm>
        </p:grpSpPr>
        <p:sp>
          <p:nvSpPr>
            <p:cNvPr id="89" name="Google Shape;89;p3"/>
            <p:cNvSpPr/>
            <p:nvPr/>
          </p:nvSpPr>
          <p:spPr>
            <a:xfrm>
              <a:off x="7866602" y="1081065"/>
              <a:ext cx="1375493" cy="469226"/>
            </a:xfrm>
            <a:custGeom>
              <a:avLst/>
              <a:gdLst/>
              <a:ahLst/>
              <a:cxnLst/>
              <a:rect l="l" t="t" r="r" b="b"/>
              <a:pathLst>
                <a:path w="42608" h="14535" extrusionOk="0">
                  <a:moveTo>
                    <a:pt x="4299" y="0"/>
                  </a:moveTo>
                  <a:lnTo>
                    <a:pt x="1" y="4321"/>
                  </a:lnTo>
                  <a:cubicBezTo>
                    <a:pt x="67" y="4365"/>
                    <a:pt x="134" y="4432"/>
                    <a:pt x="200" y="4498"/>
                  </a:cubicBezTo>
                  <a:lnTo>
                    <a:pt x="4432" y="288"/>
                  </a:lnTo>
                  <a:lnTo>
                    <a:pt x="27474" y="288"/>
                  </a:lnTo>
                  <a:lnTo>
                    <a:pt x="41721" y="14535"/>
                  </a:lnTo>
                  <a:lnTo>
                    <a:pt x="42607" y="14535"/>
                  </a:lnTo>
                  <a:lnTo>
                    <a:pt x="42607" y="14269"/>
                  </a:lnTo>
                  <a:lnTo>
                    <a:pt x="41832" y="14269"/>
                  </a:lnTo>
                  <a:lnTo>
                    <a:pt x="2758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7526149" y="694834"/>
              <a:ext cx="1715944" cy="710280"/>
            </a:xfrm>
            <a:custGeom>
              <a:avLst/>
              <a:gdLst/>
              <a:ahLst/>
              <a:cxnLst/>
              <a:rect l="l" t="t" r="r" b="b"/>
              <a:pathLst>
                <a:path w="53154" h="22002" extrusionOk="0">
                  <a:moveTo>
                    <a:pt x="222" y="0"/>
                  </a:moveTo>
                  <a:cubicBezTo>
                    <a:pt x="155" y="89"/>
                    <a:pt x="89" y="133"/>
                    <a:pt x="0" y="199"/>
                  </a:cubicBezTo>
                  <a:lnTo>
                    <a:pt x="8929" y="9106"/>
                  </a:lnTo>
                  <a:lnTo>
                    <a:pt x="40258" y="9106"/>
                  </a:lnTo>
                  <a:lnTo>
                    <a:pt x="53153" y="22001"/>
                  </a:lnTo>
                  <a:lnTo>
                    <a:pt x="53153" y="21625"/>
                  </a:lnTo>
                  <a:lnTo>
                    <a:pt x="40369" y="8840"/>
                  </a:lnTo>
                  <a:lnTo>
                    <a:pt x="9040" y="8840"/>
                  </a:lnTo>
                  <a:lnTo>
                    <a:pt x="2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7447476" y="612577"/>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7786509" y="1209098"/>
              <a:ext cx="98720" cy="98720"/>
            </a:xfrm>
            <a:custGeom>
              <a:avLst/>
              <a:gdLst/>
              <a:ahLst/>
              <a:cxnLst/>
              <a:rect l="l" t="t" r="r" b="b"/>
              <a:pathLst>
                <a:path w="3058" h="3058" extrusionOk="0">
                  <a:moveTo>
                    <a:pt x="1529" y="288"/>
                  </a:moveTo>
                  <a:cubicBezTo>
                    <a:pt x="2216" y="288"/>
                    <a:pt x="2770" y="842"/>
                    <a:pt x="2770" y="1529"/>
                  </a:cubicBezTo>
                  <a:cubicBezTo>
                    <a:pt x="2770" y="2216"/>
                    <a:pt x="2216" y="2792"/>
                    <a:pt x="1529" y="2792"/>
                  </a:cubicBezTo>
                  <a:cubicBezTo>
                    <a:pt x="842" y="2792"/>
                    <a:pt x="266" y="2216"/>
                    <a:pt x="266" y="1529"/>
                  </a:cubicBezTo>
                  <a:cubicBezTo>
                    <a:pt x="266" y="842"/>
                    <a:pt x="842" y="288"/>
                    <a:pt x="1529" y="288"/>
                  </a:cubicBezTo>
                  <a:close/>
                  <a:moveTo>
                    <a:pt x="1529" y="0"/>
                  </a:moveTo>
                  <a:cubicBezTo>
                    <a:pt x="687" y="0"/>
                    <a:pt x="0" y="687"/>
                    <a:pt x="0" y="1529"/>
                  </a:cubicBezTo>
                  <a:cubicBezTo>
                    <a:pt x="0" y="2371"/>
                    <a:pt x="687" y="3058"/>
                    <a:pt x="1529" y="3058"/>
                  </a:cubicBezTo>
                  <a:cubicBezTo>
                    <a:pt x="2371" y="3058"/>
                    <a:pt x="3058" y="2371"/>
                    <a:pt x="3058" y="1529"/>
                  </a:cubicBezTo>
                  <a:cubicBezTo>
                    <a:pt x="3058" y="1153"/>
                    <a:pt x="2903" y="798"/>
                    <a:pt x="2681" y="532"/>
                  </a:cubicBezTo>
                  <a:lnTo>
                    <a:pt x="2548" y="665"/>
                  </a:lnTo>
                  <a:lnTo>
                    <a:pt x="2371" y="466"/>
                  </a:lnTo>
                  <a:lnTo>
                    <a:pt x="2482" y="355"/>
                  </a:lnTo>
                  <a:cubicBezTo>
                    <a:pt x="2216" y="133"/>
                    <a:pt x="1883"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 name="Google Shape;93;p3"/>
          <p:cNvGrpSpPr/>
          <p:nvPr/>
        </p:nvGrpSpPr>
        <p:grpSpPr>
          <a:xfrm rot="10800000">
            <a:off x="-93953" y="4641087"/>
            <a:ext cx="878375" cy="275404"/>
            <a:chOff x="8363724" y="112839"/>
            <a:chExt cx="878375" cy="275404"/>
          </a:xfrm>
        </p:grpSpPr>
        <p:grpSp>
          <p:nvGrpSpPr>
            <p:cNvPr id="94" name="Google Shape;94;p3"/>
            <p:cNvGrpSpPr/>
            <p:nvPr/>
          </p:nvGrpSpPr>
          <p:grpSpPr>
            <a:xfrm>
              <a:off x="8363724" y="112839"/>
              <a:ext cx="878375" cy="275404"/>
              <a:chOff x="6611124" y="570039"/>
              <a:chExt cx="878375" cy="275404"/>
            </a:xfrm>
          </p:grpSpPr>
          <p:sp>
            <p:nvSpPr>
              <p:cNvPr id="95" name="Google Shape;95;p3"/>
              <p:cNvSpPr/>
              <p:nvPr/>
            </p:nvSpPr>
            <p:spPr>
              <a:xfrm>
                <a:off x="6675495" y="570039"/>
                <a:ext cx="814003" cy="195309"/>
              </a:xfrm>
              <a:custGeom>
                <a:avLst/>
                <a:gdLst/>
                <a:ahLst/>
                <a:cxnLst/>
                <a:rect l="l" t="t" r="r" b="b"/>
                <a:pathLst>
                  <a:path w="25215" h="6050" extrusionOk="0">
                    <a:moveTo>
                      <a:pt x="5916" y="1"/>
                    </a:moveTo>
                    <a:lnTo>
                      <a:pt x="0" y="5894"/>
                    </a:lnTo>
                    <a:cubicBezTo>
                      <a:pt x="89" y="5938"/>
                      <a:pt x="178" y="5983"/>
                      <a:pt x="244" y="6049"/>
                    </a:cubicBezTo>
                    <a:lnTo>
                      <a:pt x="6027" y="266"/>
                    </a:lnTo>
                    <a:lnTo>
                      <a:pt x="25214" y="266"/>
                    </a:lnTo>
                    <a:lnTo>
                      <a:pt x="25214"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6611124" y="755310"/>
                <a:ext cx="89423" cy="90133"/>
              </a:xfrm>
              <a:custGeom>
                <a:avLst/>
                <a:gdLst/>
                <a:ahLst/>
                <a:cxnLst/>
                <a:rect l="l" t="t" r="r" b="b"/>
                <a:pathLst>
                  <a:path w="2770" h="2792" extrusionOk="0">
                    <a:moveTo>
                      <a:pt x="1374" y="0"/>
                    </a:moveTo>
                    <a:cubicBezTo>
                      <a:pt x="621" y="0"/>
                      <a:pt x="0" y="620"/>
                      <a:pt x="0" y="1396"/>
                    </a:cubicBezTo>
                    <a:cubicBezTo>
                      <a:pt x="0" y="2171"/>
                      <a:pt x="621" y="2792"/>
                      <a:pt x="1374" y="2792"/>
                    </a:cubicBezTo>
                    <a:cubicBezTo>
                      <a:pt x="2149" y="2792"/>
                      <a:pt x="2770" y="2171"/>
                      <a:pt x="2770" y="1396"/>
                    </a:cubicBezTo>
                    <a:cubicBezTo>
                      <a:pt x="2770" y="953"/>
                      <a:pt x="2570" y="576"/>
                      <a:pt x="2238" y="310"/>
                    </a:cubicBezTo>
                    <a:lnTo>
                      <a:pt x="2083" y="487"/>
                    </a:lnTo>
                    <a:lnTo>
                      <a:pt x="1884" y="288"/>
                    </a:lnTo>
                    <a:lnTo>
                      <a:pt x="1994" y="155"/>
                    </a:lnTo>
                    <a:cubicBezTo>
                      <a:pt x="1817" y="66"/>
                      <a:pt x="1596" y="0"/>
                      <a:pt x="1374"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7" name="Google Shape;97;p3"/>
            <p:cNvSpPr/>
            <p:nvPr/>
          </p:nvSpPr>
          <p:spPr>
            <a:xfrm>
              <a:off x="8424512" y="303114"/>
              <a:ext cx="11493" cy="10750"/>
            </a:xfrm>
            <a:custGeom>
              <a:avLst/>
              <a:gdLst/>
              <a:ahLst/>
              <a:cxnLst/>
              <a:rect l="l" t="t" r="r" b="b"/>
              <a:pathLst>
                <a:path w="356" h="333" extrusionOk="0">
                  <a:moveTo>
                    <a:pt x="111" y="0"/>
                  </a:moveTo>
                  <a:lnTo>
                    <a:pt x="1" y="133"/>
                  </a:lnTo>
                  <a:lnTo>
                    <a:pt x="200" y="332"/>
                  </a:lnTo>
                  <a:lnTo>
                    <a:pt x="355" y="155"/>
                  </a:lnTo>
                  <a:cubicBezTo>
                    <a:pt x="289" y="89"/>
                    <a:pt x="200" y="44"/>
                    <a:pt x="111" y="0"/>
                  </a:cubicBezTo>
                  <a:close/>
                </a:path>
              </a:pathLst>
            </a:custGeom>
            <a:solidFill>
              <a:srgbClr val="FF4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3"/>
          <p:cNvGrpSpPr/>
          <p:nvPr/>
        </p:nvGrpSpPr>
        <p:grpSpPr>
          <a:xfrm rot="10800000">
            <a:off x="-93948" y="4383287"/>
            <a:ext cx="1626382" cy="472696"/>
            <a:chOff x="7615712" y="156599"/>
            <a:chExt cx="1626382" cy="472696"/>
          </a:xfrm>
        </p:grpSpPr>
        <p:sp>
          <p:nvSpPr>
            <p:cNvPr id="99" name="Google Shape;99;p3"/>
            <p:cNvSpPr/>
            <p:nvPr/>
          </p:nvSpPr>
          <p:spPr>
            <a:xfrm>
              <a:off x="7677781" y="212980"/>
              <a:ext cx="1564313" cy="416315"/>
            </a:xfrm>
            <a:custGeom>
              <a:avLst/>
              <a:gdLst/>
              <a:ahLst/>
              <a:cxnLst/>
              <a:rect l="l" t="t" r="r" b="b"/>
              <a:pathLst>
                <a:path w="48457" h="12896" extrusionOk="0">
                  <a:moveTo>
                    <a:pt x="576" y="0"/>
                  </a:moveTo>
                  <a:cubicBezTo>
                    <a:pt x="421" y="244"/>
                    <a:pt x="222" y="444"/>
                    <a:pt x="0" y="599"/>
                  </a:cubicBezTo>
                  <a:lnTo>
                    <a:pt x="12275" y="12895"/>
                  </a:lnTo>
                  <a:lnTo>
                    <a:pt x="43582" y="12895"/>
                  </a:lnTo>
                  <a:lnTo>
                    <a:pt x="48456" y="8021"/>
                  </a:lnTo>
                  <a:lnTo>
                    <a:pt x="48456" y="6847"/>
                  </a:lnTo>
                  <a:lnTo>
                    <a:pt x="43227" y="12053"/>
                  </a:lnTo>
                  <a:lnTo>
                    <a:pt x="12629" y="12053"/>
                  </a:lnTo>
                  <a:lnTo>
                    <a:pt x="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7615712" y="156599"/>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3"/>
          <p:cNvGrpSpPr/>
          <p:nvPr/>
        </p:nvGrpSpPr>
        <p:grpSpPr>
          <a:xfrm>
            <a:off x="6818051" y="4453801"/>
            <a:ext cx="1180669" cy="249201"/>
            <a:chOff x="3186414" y="611522"/>
            <a:chExt cx="803285" cy="169548"/>
          </a:xfrm>
        </p:grpSpPr>
        <p:sp>
          <p:nvSpPr>
            <p:cNvPr id="102" name="Google Shape;102;p3"/>
            <p:cNvSpPr/>
            <p:nvPr/>
          </p:nvSpPr>
          <p:spPr>
            <a:xfrm>
              <a:off x="3186414" y="611522"/>
              <a:ext cx="803285" cy="169548"/>
            </a:xfrm>
            <a:custGeom>
              <a:avLst/>
              <a:gdLst/>
              <a:ahLst/>
              <a:cxnLst/>
              <a:rect l="l" t="t" r="r" b="b"/>
              <a:pathLst>
                <a:path w="24883" h="5252" extrusionOk="0">
                  <a:moveTo>
                    <a:pt x="2194" y="1"/>
                  </a:moveTo>
                  <a:lnTo>
                    <a:pt x="1" y="2349"/>
                  </a:lnTo>
                  <a:lnTo>
                    <a:pt x="1" y="5252"/>
                  </a:lnTo>
                  <a:lnTo>
                    <a:pt x="24882" y="5252"/>
                  </a:lnTo>
                  <a:lnTo>
                    <a:pt x="248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3537618" y="670180"/>
              <a:ext cx="55106" cy="55106"/>
            </a:xfrm>
            <a:custGeom>
              <a:avLst/>
              <a:gdLst/>
              <a:ahLst/>
              <a:cxnLst/>
              <a:rect l="l" t="t" r="r" b="b"/>
              <a:pathLst>
                <a:path w="1707" h="1707" extrusionOk="0">
                  <a:moveTo>
                    <a:pt x="865" y="0"/>
                  </a:moveTo>
                  <a:cubicBezTo>
                    <a:pt x="377" y="0"/>
                    <a:pt x="1" y="377"/>
                    <a:pt x="1" y="842"/>
                  </a:cubicBezTo>
                  <a:cubicBezTo>
                    <a:pt x="1" y="1308"/>
                    <a:pt x="377"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3456072"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3374526"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3511146"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3429600"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3589819" y="693069"/>
              <a:ext cx="27214" cy="8619"/>
            </a:xfrm>
            <a:custGeom>
              <a:avLst/>
              <a:gdLst/>
              <a:ahLst/>
              <a:cxnLst/>
              <a:rect l="l" t="t" r="r" b="b"/>
              <a:pathLst>
                <a:path w="843" h="267" extrusionOk="0">
                  <a:moveTo>
                    <a:pt x="1" y="0"/>
                  </a:moveTo>
                  <a:lnTo>
                    <a:pt x="1" y="266"/>
                  </a:lnTo>
                  <a:lnTo>
                    <a:pt x="843" y="266"/>
                  </a:lnTo>
                  <a:lnTo>
                    <a:pt x="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 name="Google Shape;109;p3"/>
          <p:cNvGrpSpPr/>
          <p:nvPr/>
        </p:nvGrpSpPr>
        <p:grpSpPr>
          <a:xfrm>
            <a:off x="2747600" y="4525471"/>
            <a:ext cx="793250" cy="225666"/>
            <a:chOff x="5021550" y="4713050"/>
            <a:chExt cx="793250" cy="225666"/>
          </a:xfrm>
        </p:grpSpPr>
        <p:sp>
          <p:nvSpPr>
            <p:cNvPr id="110" name="Google Shape;110;p3"/>
            <p:cNvSpPr/>
            <p:nvPr/>
          </p:nvSpPr>
          <p:spPr>
            <a:xfrm>
              <a:off x="57541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5632206"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5510240"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a:off x="53882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a:off x="5265483"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3"/>
            <p:cNvSpPr/>
            <p:nvPr/>
          </p:nvSpPr>
          <p:spPr>
            <a:xfrm>
              <a:off x="5143516"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3"/>
            <p:cNvSpPr/>
            <p:nvPr/>
          </p:nvSpPr>
          <p:spPr>
            <a:xfrm>
              <a:off x="5021550"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7" name="Google Shape;117;p3"/>
          <p:cNvGrpSpPr/>
          <p:nvPr/>
        </p:nvGrpSpPr>
        <p:grpSpPr>
          <a:xfrm>
            <a:off x="4840589" y="4276281"/>
            <a:ext cx="819137" cy="1183093"/>
            <a:chOff x="4312241" y="155173"/>
            <a:chExt cx="711736" cy="1027883"/>
          </a:xfrm>
        </p:grpSpPr>
        <p:sp>
          <p:nvSpPr>
            <p:cNvPr id="118" name="Google Shape;118;p3"/>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 name="Google Shape;127;p3"/>
          <p:cNvGrpSpPr/>
          <p:nvPr/>
        </p:nvGrpSpPr>
        <p:grpSpPr>
          <a:xfrm flipH="1">
            <a:off x="8198661" y="3138240"/>
            <a:ext cx="1591472" cy="841159"/>
            <a:chOff x="661553" y="1919040"/>
            <a:chExt cx="1591472" cy="841159"/>
          </a:xfrm>
        </p:grpSpPr>
        <p:sp>
          <p:nvSpPr>
            <p:cNvPr id="128" name="Google Shape;128;p3"/>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 name="Google Shape;138;p3"/>
          <p:cNvGrpSpPr/>
          <p:nvPr/>
        </p:nvGrpSpPr>
        <p:grpSpPr>
          <a:xfrm>
            <a:off x="8627936" y="4642014"/>
            <a:ext cx="182798" cy="598473"/>
            <a:chOff x="3638102" y="4583399"/>
            <a:chExt cx="182798" cy="598473"/>
          </a:xfrm>
        </p:grpSpPr>
        <p:sp>
          <p:nvSpPr>
            <p:cNvPr id="139" name="Google Shape;139;p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3"/>
          <p:cNvGrpSpPr/>
          <p:nvPr/>
        </p:nvGrpSpPr>
        <p:grpSpPr>
          <a:xfrm>
            <a:off x="208301" y="226025"/>
            <a:ext cx="1239039" cy="568423"/>
            <a:chOff x="208301" y="226025"/>
            <a:chExt cx="1239039" cy="568423"/>
          </a:xfrm>
        </p:grpSpPr>
        <p:sp>
          <p:nvSpPr>
            <p:cNvPr id="142" name="Google Shape;142;p3"/>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 name="Google Shape;145;p3"/>
          <p:cNvGrpSpPr/>
          <p:nvPr/>
        </p:nvGrpSpPr>
        <p:grpSpPr>
          <a:xfrm>
            <a:off x="-138609" y="2109682"/>
            <a:ext cx="889837" cy="986391"/>
            <a:chOff x="-138609" y="2210165"/>
            <a:chExt cx="889837" cy="986391"/>
          </a:xfrm>
        </p:grpSpPr>
        <p:grpSp>
          <p:nvGrpSpPr>
            <p:cNvPr id="146" name="Google Shape;146;p3"/>
            <p:cNvGrpSpPr/>
            <p:nvPr/>
          </p:nvGrpSpPr>
          <p:grpSpPr>
            <a:xfrm flipH="1">
              <a:off x="-138609" y="2517039"/>
              <a:ext cx="889837" cy="679518"/>
              <a:chOff x="-350462" y="2364639"/>
              <a:chExt cx="889837" cy="679518"/>
            </a:xfrm>
          </p:grpSpPr>
          <p:sp>
            <p:nvSpPr>
              <p:cNvPr id="147" name="Google Shape;147;p3"/>
              <p:cNvSpPr/>
              <p:nvPr/>
            </p:nvSpPr>
            <p:spPr>
              <a:xfrm>
                <a:off x="-350462" y="2364639"/>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36448" y="2744446"/>
                <a:ext cx="575823" cy="299711"/>
              </a:xfrm>
              <a:custGeom>
                <a:avLst/>
                <a:gdLst/>
                <a:ahLst/>
                <a:cxnLst/>
                <a:rect l="l" t="t" r="r" b="b"/>
                <a:pathLst>
                  <a:path w="17837" h="9284" extrusionOk="0">
                    <a:moveTo>
                      <a:pt x="0" y="1"/>
                    </a:moveTo>
                    <a:cubicBezTo>
                      <a:pt x="0" y="67"/>
                      <a:pt x="23" y="111"/>
                      <a:pt x="23" y="178"/>
                    </a:cubicBezTo>
                    <a:cubicBezTo>
                      <a:pt x="23" y="200"/>
                      <a:pt x="0" y="244"/>
                      <a:pt x="0" y="266"/>
                    </a:cubicBezTo>
                    <a:lnTo>
                      <a:pt x="8819" y="266"/>
                    </a:lnTo>
                    <a:lnTo>
                      <a:pt x="17836" y="9284"/>
                    </a:lnTo>
                    <a:lnTo>
                      <a:pt x="17836" y="8885"/>
                    </a:lnTo>
                    <a:lnTo>
                      <a:pt x="89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252452" y="2403991"/>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134458" y="2700832"/>
                <a:ext cx="98042" cy="98720"/>
              </a:xfrm>
              <a:custGeom>
                <a:avLst/>
                <a:gdLst/>
                <a:ahLst/>
                <a:cxnLst/>
                <a:rect l="l" t="t" r="r" b="b"/>
                <a:pathLst>
                  <a:path w="3037" h="3058" extrusionOk="0">
                    <a:moveTo>
                      <a:pt x="1530" y="0"/>
                    </a:moveTo>
                    <a:cubicBezTo>
                      <a:pt x="688" y="0"/>
                      <a:pt x="1" y="687"/>
                      <a:pt x="1" y="1529"/>
                    </a:cubicBezTo>
                    <a:cubicBezTo>
                      <a:pt x="1" y="2371"/>
                      <a:pt x="688" y="3058"/>
                      <a:pt x="1530" y="3058"/>
                    </a:cubicBezTo>
                    <a:cubicBezTo>
                      <a:pt x="2327" y="3058"/>
                      <a:pt x="2992" y="2415"/>
                      <a:pt x="3036" y="1617"/>
                    </a:cubicBezTo>
                    <a:lnTo>
                      <a:pt x="2771" y="1617"/>
                    </a:lnTo>
                    <a:lnTo>
                      <a:pt x="2771" y="1573"/>
                    </a:lnTo>
                    <a:cubicBezTo>
                      <a:pt x="2748" y="2238"/>
                      <a:pt x="2194" y="2770"/>
                      <a:pt x="1530" y="2770"/>
                    </a:cubicBezTo>
                    <a:cubicBezTo>
                      <a:pt x="843" y="2770"/>
                      <a:pt x="267" y="2216"/>
                      <a:pt x="267" y="1529"/>
                    </a:cubicBezTo>
                    <a:cubicBezTo>
                      <a:pt x="267" y="842"/>
                      <a:pt x="843" y="266"/>
                      <a:pt x="1530" y="266"/>
                    </a:cubicBezTo>
                    <a:cubicBezTo>
                      <a:pt x="2194" y="266"/>
                      <a:pt x="2748" y="820"/>
                      <a:pt x="2771" y="1484"/>
                    </a:cubicBezTo>
                    <a:lnTo>
                      <a:pt x="2771" y="1352"/>
                    </a:lnTo>
                    <a:lnTo>
                      <a:pt x="3036" y="1352"/>
                    </a:lnTo>
                    <a:cubicBezTo>
                      <a:pt x="2948" y="598"/>
                      <a:pt x="2305"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1" name="Google Shape;151;p3"/>
            <p:cNvSpPr/>
            <p:nvPr/>
          </p:nvSpPr>
          <p:spPr>
            <a:xfrm flipH="1">
              <a:off x="652475" y="2210165"/>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3"/>
            <p:cNvSpPr/>
            <p:nvPr/>
          </p:nvSpPr>
          <p:spPr>
            <a:xfrm flipH="1">
              <a:off x="-138608" y="2249518"/>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 name="Google Shape;153;p3"/>
          <p:cNvGrpSpPr/>
          <p:nvPr/>
        </p:nvGrpSpPr>
        <p:grpSpPr>
          <a:xfrm>
            <a:off x="8349702" y="1232506"/>
            <a:ext cx="399883" cy="381256"/>
            <a:chOff x="6113337" y="393160"/>
            <a:chExt cx="399883" cy="381256"/>
          </a:xfrm>
        </p:grpSpPr>
        <p:sp>
          <p:nvSpPr>
            <p:cNvPr id="154" name="Google Shape;154;p3"/>
            <p:cNvSpPr/>
            <p:nvPr/>
          </p:nvSpPr>
          <p:spPr>
            <a:xfrm>
              <a:off x="6113337" y="393160"/>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6222775" y="502599"/>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 name="Google Shape;156;p3"/>
          <p:cNvGrpSpPr/>
          <p:nvPr/>
        </p:nvGrpSpPr>
        <p:grpSpPr>
          <a:xfrm>
            <a:off x="2747588" y="377375"/>
            <a:ext cx="881930" cy="325254"/>
            <a:chOff x="4761438" y="4276425"/>
            <a:chExt cx="881930" cy="325254"/>
          </a:xfrm>
        </p:grpSpPr>
        <p:sp>
          <p:nvSpPr>
            <p:cNvPr id="157" name="Google Shape;157;p3"/>
            <p:cNvSpPr/>
            <p:nvPr/>
          </p:nvSpPr>
          <p:spPr>
            <a:xfrm>
              <a:off x="5424363" y="4473985"/>
              <a:ext cx="124918" cy="127694"/>
            </a:xfrm>
            <a:custGeom>
              <a:avLst/>
              <a:gdLst/>
              <a:ahLst/>
              <a:cxnLst/>
              <a:rect l="l" t="t" r="r" b="b"/>
              <a:pathLst>
                <a:path w="2970" h="3036" extrusionOk="0">
                  <a:moveTo>
                    <a:pt x="2593" y="399"/>
                  </a:moveTo>
                  <a:lnTo>
                    <a:pt x="2593" y="2659"/>
                  </a:lnTo>
                  <a:lnTo>
                    <a:pt x="399" y="2659"/>
                  </a:lnTo>
                  <a:lnTo>
                    <a:pt x="399" y="399"/>
                  </a:lnTo>
                  <a:close/>
                  <a:moveTo>
                    <a:pt x="1" y="1"/>
                  </a:moveTo>
                  <a:lnTo>
                    <a:pt x="1" y="3036"/>
                  </a:lnTo>
                  <a:lnTo>
                    <a:pt x="2969" y="3036"/>
                  </a:lnTo>
                  <a:lnTo>
                    <a:pt x="29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5235220" y="4473985"/>
              <a:ext cx="124918" cy="127694"/>
            </a:xfrm>
            <a:custGeom>
              <a:avLst/>
              <a:gdLst/>
              <a:ahLst/>
              <a:cxnLst/>
              <a:rect l="l" t="t" r="r" b="b"/>
              <a:pathLst>
                <a:path w="2970" h="3036" extrusionOk="0">
                  <a:moveTo>
                    <a:pt x="2571" y="399"/>
                  </a:moveTo>
                  <a:lnTo>
                    <a:pt x="2571" y="2659"/>
                  </a:lnTo>
                  <a:lnTo>
                    <a:pt x="399" y="2659"/>
                  </a:lnTo>
                  <a:lnTo>
                    <a:pt x="399"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5046076"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4856933"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5360094" y="4529884"/>
              <a:ext cx="64310" cy="15899"/>
            </a:xfrm>
            <a:custGeom>
              <a:avLst/>
              <a:gdLst/>
              <a:ahLst/>
              <a:cxnLst/>
              <a:rect l="l" t="t" r="r" b="b"/>
              <a:pathLst>
                <a:path w="1529"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5170951"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4981808"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4761438" y="4529884"/>
              <a:ext cx="99766" cy="15899"/>
            </a:xfrm>
            <a:custGeom>
              <a:avLst/>
              <a:gdLst/>
              <a:ahLst/>
              <a:cxnLst/>
              <a:rect l="l" t="t" r="r" b="b"/>
              <a:pathLst>
                <a:path w="2372" h="378" extrusionOk="0">
                  <a:moveTo>
                    <a:pt x="0" y="1"/>
                  </a:moveTo>
                  <a:lnTo>
                    <a:pt x="0" y="378"/>
                  </a:lnTo>
                  <a:lnTo>
                    <a:pt x="2371" y="378"/>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5544569" y="4529884"/>
              <a:ext cx="98799" cy="15899"/>
            </a:xfrm>
            <a:custGeom>
              <a:avLst/>
              <a:gdLst/>
              <a:ahLst/>
              <a:cxnLst/>
              <a:rect l="l" t="t" r="r" b="b"/>
              <a:pathLst>
                <a:path w="2349" h="378" extrusionOk="0">
                  <a:moveTo>
                    <a:pt x="0" y="1"/>
                  </a:moveTo>
                  <a:lnTo>
                    <a:pt x="0" y="378"/>
                  </a:lnTo>
                  <a:lnTo>
                    <a:pt x="2349" y="378"/>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5424363" y="4276425"/>
              <a:ext cx="124918" cy="127694"/>
            </a:xfrm>
            <a:custGeom>
              <a:avLst/>
              <a:gdLst/>
              <a:ahLst/>
              <a:cxnLst/>
              <a:rect l="l" t="t" r="r" b="b"/>
              <a:pathLst>
                <a:path w="2970" h="3036" extrusionOk="0">
                  <a:moveTo>
                    <a:pt x="2593" y="377"/>
                  </a:moveTo>
                  <a:lnTo>
                    <a:pt x="2593" y="2637"/>
                  </a:lnTo>
                  <a:lnTo>
                    <a:pt x="399" y="2637"/>
                  </a:lnTo>
                  <a:lnTo>
                    <a:pt x="399" y="377"/>
                  </a:lnTo>
                  <a:close/>
                  <a:moveTo>
                    <a:pt x="1" y="0"/>
                  </a:moveTo>
                  <a:lnTo>
                    <a:pt x="1" y="3036"/>
                  </a:lnTo>
                  <a:lnTo>
                    <a:pt x="2969" y="3036"/>
                  </a:lnTo>
                  <a:lnTo>
                    <a:pt x="2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5235220" y="4276425"/>
              <a:ext cx="124918" cy="127694"/>
            </a:xfrm>
            <a:custGeom>
              <a:avLst/>
              <a:gdLst/>
              <a:ahLst/>
              <a:cxnLst/>
              <a:rect l="l" t="t" r="r" b="b"/>
              <a:pathLst>
                <a:path w="2970" h="3036" extrusionOk="0">
                  <a:moveTo>
                    <a:pt x="2571" y="377"/>
                  </a:moveTo>
                  <a:lnTo>
                    <a:pt x="2571" y="2637"/>
                  </a:lnTo>
                  <a:lnTo>
                    <a:pt x="399" y="2637"/>
                  </a:lnTo>
                  <a:lnTo>
                    <a:pt x="399"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5046076"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4856933"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5360094" y="4331399"/>
              <a:ext cx="64310" cy="16824"/>
            </a:xfrm>
            <a:custGeom>
              <a:avLst/>
              <a:gdLst/>
              <a:ahLst/>
              <a:cxnLst/>
              <a:rect l="l" t="t" r="r" b="b"/>
              <a:pathLst>
                <a:path w="1529"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5170951"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4981808"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4761438" y="4331399"/>
              <a:ext cx="99766" cy="16824"/>
            </a:xfrm>
            <a:custGeom>
              <a:avLst/>
              <a:gdLst/>
              <a:ahLst/>
              <a:cxnLst/>
              <a:rect l="l" t="t" r="r" b="b"/>
              <a:pathLst>
                <a:path w="2372" h="400" extrusionOk="0">
                  <a:moveTo>
                    <a:pt x="0" y="1"/>
                  </a:moveTo>
                  <a:lnTo>
                    <a:pt x="0" y="400"/>
                  </a:lnTo>
                  <a:lnTo>
                    <a:pt x="2371" y="400"/>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5544569" y="4331399"/>
              <a:ext cx="98799" cy="16824"/>
            </a:xfrm>
            <a:custGeom>
              <a:avLst/>
              <a:gdLst/>
              <a:ahLst/>
              <a:cxnLst/>
              <a:rect l="l" t="t" r="r" b="b"/>
              <a:pathLst>
                <a:path w="2349" h="400" extrusionOk="0">
                  <a:moveTo>
                    <a:pt x="0" y="1"/>
                  </a:moveTo>
                  <a:lnTo>
                    <a:pt x="0" y="400"/>
                  </a:lnTo>
                  <a:lnTo>
                    <a:pt x="2349" y="400"/>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747"/>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748"/>
        <p:cNvGrpSpPr/>
        <p:nvPr/>
      </p:nvGrpSpPr>
      <p:grpSpPr>
        <a:xfrm>
          <a:off x="0" y="0"/>
          <a:ext cx="0" cy="0"/>
          <a:chOff x="0" y="0"/>
          <a:chExt cx="0" cy="0"/>
        </a:xfrm>
      </p:grpSpPr>
      <p:sp>
        <p:nvSpPr>
          <p:cNvPr id="749" name="Google Shape;749;p13"/>
          <p:cNvSpPr txBox="1">
            <a:spLocks noGrp="1"/>
          </p:cNvSpPr>
          <p:nvPr>
            <p:ph type="title"/>
          </p:nvPr>
        </p:nvSpPr>
        <p:spPr>
          <a:xfrm>
            <a:off x="720000" y="540000"/>
            <a:ext cx="7704000" cy="5727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50" name="Google Shape;750;p13"/>
          <p:cNvSpPr txBox="1">
            <a:spLocks noGrp="1"/>
          </p:cNvSpPr>
          <p:nvPr>
            <p:ph type="title" idx="2"/>
          </p:nvPr>
        </p:nvSpPr>
        <p:spPr>
          <a:xfrm>
            <a:off x="1771796" y="1405263"/>
            <a:ext cx="2555400" cy="390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51" name="Google Shape;751;p13"/>
          <p:cNvSpPr txBox="1">
            <a:spLocks noGrp="1"/>
          </p:cNvSpPr>
          <p:nvPr>
            <p:ph type="subTitle" idx="1"/>
          </p:nvPr>
        </p:nvSpPr>
        <p:spPr>
          <a:xfrm>
            <a:off x="1771789" y="1691349"/>
            <a:ext cx="2555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52" name="Google Shape;752;p13"/>
          <p:cNvSpPr txBox="1">
            <a:spLocks noGrp="1"/>
          </p:cNvSpPr>
          <p:nvPr>
            <p:ph type="title" idx="3" hasCustomPrompt="1"/>
          </p:nvPr>
        </p:nvSpPr>
        <p:spPr>
          <a:xfrm>
            <a:off x="984283" y="1411072"/>
            <a:ext cx="617400" cy="498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53" name="Google Shape;753;p13"/>
          <p:cNvSpPr txBox="1">
            <a:spLocks noGrp="1"/>
          </p:cNvSpPr>
          <p:nvPr>
            <p:ph type="title" idx="4"/>
          </p:nvPr>
        </p:nvSpPr>
        <p:spPr>
          <a:xfrm>
            <a:off x="5604317" y="1405263"/>
            <a:ext cx="2555400" cy="390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54" name="Google Shape;754;p13"/>
          <p:cNvSpPr txBox="1">
            <a:spLocks noGrp="1"/>
          </p:cNvSpPr>
          <p:nvPr>
            <p:ph type="subTitle" idx="5"/>
          </p:nvPr>
        </p:nvSpPr>
        <p:spPr>
          <a:xfrm>
            <a:off x="5604315" y="1691349"/>
            <a:ext cx="2555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55" name="Google Shape;755;p13"/>
          <p:cNvSpPr txBox="1">
            <a:spLocks noGrp="1"/>
          </p:cNvSpPr>
          <p:nvPr>
            <p:ph type="title" idx="6" hasCustomPrompt="1"/>
          </p:nvPr>
        </p:nvSpPr>
        <p:spPr>
          <a:xfrm>
            <a:off x="4816808" y="1411072"/>
            <a:ext cx="617400" cy="4980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56" name="Google Shape;756;p13"/>
          <p:cNvSpPr txBox="1">
            <a:spLocks noGrp="1"/>
          </p:cNvSpPr>
          <p:nvPr>
            <p:ph type="title" idx="7"/>
          </p:nvPr>
        </p:nvSpPr>
        <p:spPr>
          <a:xfrm>
            <a:off x="1771796" y="2529090"/>
            <a:ext cx="2555400" cy="390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57" name="Google Shape;757;p13"/>
          <p:cNvSpPr txBox="1">
            <a:spLocks noGrp="1"/>
          </p:cNvSpPr>
          <p:nvPr>
            <p:ph type="subTitle" idx="8"/>
          </p:nvPr>
        </p:nvSpPr>
        <p:spPr>
          <a:xfrm>
            <a:off x="1771789" y="2809240"/>
            <a:ext cx="2555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58" name="Google Shape;758;p13"/>
          <p:cNvSpPr txBox="1">
            <a:spLocks noGrp="1"/>
          </p:cNvSpPr>
          <p:nvPr>
            <p:ph type="title" idx="9" hasCustomPrompt="1"/>
          </p:nvPr>
        </p:nvSpPr>
        <p:spPr>
          <a:xfrm>
            <a:off x="984283" y="2529251"/>
            <a:ext cx="617400" cy="4980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59" name="Google Shape;759;p13"/>
          <p:cNvSpPr txBox="1">
            <a:spLocks noGrp="1"/>
          </p:cNvSpPr>
          <p:nvPr>
            <p:ph type="title" idx="13"/>
          </p:nvPr>
        </p:nvSpPr>
        <p:spPr>
          <a:xfrm>
            <a:off x="5604317" y="2529090"/>
            <a:ext cx="2555400" cy="390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60" name="Google Shape;760;p13"/>
          <p:cNvSpPr txBox="1">
            <a:spLocks noGrp="1"/>
          </p:cNvSpPr>
          <p:nvPr>
            <p:ph type="subTitle" idx="14"/>
          </p:nvPr>
        </p:nvSpPr>
        <p:spPr>
          <a:xfrm>
            <a:off x="5604315" y="2809239"/>
            <a:ext cx="2555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61" name="Google Shape;761;p13"/>
          <p:cNvSpPr txBox="1">
            <a:spLocks noGrp="1"/>
          </p:cNvSpPr>
          <p:nvPr>
            <p:ph type="title" idx="15" hasCustomPrompt="1"/>
          </p:nvPr>
        </p:nvSpPr>
        <p:spPr>
          <a:xfrm>
            <a:off x="4816808" y="2529251"/>
            <a:ext cx="617400" cy="498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62" name="Google Shape;762;p13"/>
          <p:cNvSpPr txBox="1">
            <a:spLocks noGrp="1"/>
          </p:cNvSpPr>
          <p:nvPr>
            <p:ph type="title" idx="16"/>
          </p:nvPr>
        </p:nvSpPr>
        <p:spPr>
          <a:xfrm>
            <a:off x="1771796" y="3646968"/>
            <a:ext cx="2555400" cy="390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63" name="Google Shape;763;p13"/>
          <p:cNvSpPr txBox="1">
            <a:spLocks noGrp="1"/>
          </p:cNvSpPr>
          <p:nvPr>
            <p:ph type="subTitle" idx="17"/>
          </p:nvPr>
        </p:nvSpPr>
        <p:spPr>
          <a:xfrm>
            <a:off x="1771789" y="3927117"/>
            <a:ext cx="2555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64" name="Google Shape;764;p13"/>
          <p:cNvSpPr txBox="1">
            <a:spLocks noGrp="1"/>
          </p:cNvSpPr>
          <p:nvPr>
            <p:ph type="title" idx="18" hasCustomPrompt="1"/>
          </p:nvPr>
        </p:nvSpPr>
        <p:spPr>
          <a:xfrm>
            <a:off x="984283" y="3647125"/>
            <a:ext cx="617400" cy="498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sp>
        <p:nvSpPr>
          <p:cNvPr id="765" name="Google Shape;765;p13"/>
          <p:cNvSpPr txBox="1">
            <a:spLocks noGrp="1"/>
          </p:cNvSpPr>
          <p:nvPr>
            <p:ph type="title" idx="19"/>
          </p:nvPr>
        </p:nvSpPr>
        <p:spPr>
          <a:xfrm>
            <a:off x="5604317" y="3646968"/>
            <a:ext cx="2555400" cy="3903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766" name="Google Shape;766;p13"/>
          <p:cNvSpPr txBox="1">
            <a:spLocks noGrp="1"/>
          </p:cNvSpPr>
          <p:nvPr>
            <p:ph type="subTitle" idx="20"/>
          </p:nvPr>
        </p:nvSpPr>
        <p:spPr>
          <a:xfrm>
            <a:off x="5604315" y="3927117"/>
            <a:ext cx="25554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1400"/>
              <a:buNone/>
              <a:defRPr sz="1400">
                <a:solidFill>
                  <a:schemeClr val="dk1"/>
                </a:solidFill>
              </a:defRPr>
            </a:lvl1pPr>
            <a:lvl2pPr lvl="1" algn="ctr" rtl="0">
              <a:lnSpc>
                <a:spcPct val="100000"/>
              </a:lnSpc>
              <a:spcBef>
                <a:spcPts val="0"/>
              </a:spcBef>
              <a:spcAft>
                <a:spcPts val="0"/>
              </a:spcAft>
              <a:buClr>
                <a:schemeClr val="dk1"/>
              </a:buClr>
              <a:buSzPts val="1400"/>
              <a:buNone/>
              <a:defRPr>
                <a:solidFill>
                  <a:schemeClr val="dk1"/>
                </a:solidFill>
              </a:defRPr>
            </a:lvl2pPr>
            <a:lvl3pPr lvl="2" algn="ctr" rtl="0">
              <a:lnSpc>
                <a:spcPct val="100000"/>
              </a:lnSpc>
              <a:spcBef>
                <a:spcPts val="0"/>
              </a:spcBef>
              <a:spcAft>
                <a:spcPts val="0"/>
              </a:spcAft>
              <a:buClr>
                <a:schemeClr val="dk1"/>
              </a:buClr>
              <a:buSzPts val="1400"/>
              <a:buNone/>
              <a:defRPr>
                <a:solidFill>
                  <a:schemeClr val="dk1"/>
                </a:solidFill>
              </a:defRPr>
            </a:lvl3pPr>
            <a:lvl4pPr lvl="3" algn="ctr" rtl="0">
              <a:lnSpc>
                <a:spcPct val="100000"/>
              </a:lnSpc>
              <a:spcBef>
                <a:spcPts val="0"/>
              </a:spcBef>
              <a:spcAft>
                <a:spcPts val="0"/>
              </a:spcAft>
              <a:buClr>
                <a:schemeClr val="dk1"/>
              </a:buClr>
              <a:buSzPts val="1400"/>
              <a:buNone/>
              <a:defRPr>
                <a:solidFill>
                  <a:schemeClr val="dk1"/>
                </a:solidFill>
              </a:defRPr>
            </a:lvl4pPr>
            <a:lvl5pPr lvl="4" algn="ctr" rtl="0">
              <a:lnSpc>
                <a:spcPct val="100000"/>
              </a:lnSpc>
              <a:spcBef>
                <a:spcPts val="0"/>
              </a:spcBef>
              <a:spcAft>
                <a:spcPts val="0"/>
              </a:spcAft>
              <a:buClr>
                <a:schemeClr val="dk1"/>
              </a:buClr>
              <a:buSzPts val="1400"/>
              <a:buNone/>
              <a:defRPr>
                <a:solidFill>
                  <a:schemeClr val="dk1"/>
                </a:solidFill>
              </a:defRPr>
            </a:lvl5pPr>
            <a:lvl6pPr lvl="5" algn="ctr" rtl="0">
              <a:lnSpc>
                <a:spcPct val="100000"/>
              </a:lnSpc>
              <a:spcBef>
                <a:spcPts val="0"/>
              </a:spcBef>
              <a:spcAft>
                <a:spcPts val="0"/>
              </a:spcAft>
              <a:buClr>
                <a:schemeClr val="dk1"/>
              </a:buClr>
              <a:buSzPts val="1400"/>
              <a:buNone/>
              <a:defRPr>
                <a:solidFill>
                  <a:schemeClr val="dk1"/>
                </a:solidFill>
              </a:defRPr>
            </a:lvl6pPr>
            <a:lvl7pPr lvl="6" algn="ctr" rtl="0">
              <a:lnSpc>
                <a:spcPct val="100000"/>
              </a:lnSpc>
              <a:spcBef>
                <a:spcPts val="0"/>
              </a:spcBef>
              <a:spcAft>
                <a:spcPts val="0"/>
              </a:spcAft>
              <a:buClr>
                <a:schemeClr val="dk1"/>
              </a:buClr>
              <a:buSzPts val="1400"/>
              <a:buNone/>
              <a:defRPr>
                <a:solidFill>
                  <a:schemeClr val="dk1"/>
                </a:solidFill>
              </a:defRPr>
            </a:lvl7pPr>
            <a:lvl8pPr lvl="7" algn="ctr" rtl="0">
              <a:lnSpc>
                <a:spcPct val="100000"/>
              </a:lnSpc>
              <a:spcBef>
                <a:spcPts val="0"/>
              </a:spcBef>
              <a:spcAft>
                <a:spcPts val="0"/>
              </a:spcAft>
              <a:buClr>
                <a:schemeClr val="dk1"/>
              </a:buClr>
              <a:buSzPts val="1400"/>
              <a:buNone/>
              <a:defRPr>
                <a:solidFill>
                  <a:schemeClr val="dk1"/>
                </a:solidFill>
              </a:defRPr>
            </a:lvl8pPr>
            <a:lvl9pPr lvl="8" algn="ctr" rtl="0">
              <a:lnSpc>
                <a:spcPct val="100000"/>
              </a:lnSpc>
              <a:spcBef>
                <a:spcPts val="0"/>
              </a:spcBef>
              <a:spcAft>
                <a:spcPts val="0"/>
              </a:spcAft>
              <a:buClr>
                <a:schemeClr val="dk1"/>
              </a:buClr>
              <a:buSzPts val="1400"/>
              <a:buNone/>
              <a:defRPr>
                <a:solidFill>
                  <a:schemeClr val="dk1"/>
                </a:solidFill>
              </a:defRPr>
            </a:lvl9pPr>
          </a:lstStyle>
          <a:p>
            <a:endParaRPr/>
          </a:p>
        </p:txBody>
      </p:sp>
      <p:sp>
        <p:nvSpPr>
          <p:cNvPr id="767" name="Google Shape;767;p13"/>
          <p:cNvSpPr txBox="1">
            <a:spLocks noGrp="1"/>
          </p:cNvSpPr>
          <p:nvPr>
            <p:ph type="title" idx="21" hasCustomPrompt="1"/>
          </p:nvPr>
        </p:nvSpPr>
        <p:spPr>
          <a:xfrm>
            <a:off x="4816808" y="3647122"/>
            <a:ext cx="617400" cy="498000"/>
          </a:xfrm>
          <a:prstGeom prst="rect">
            <a:avLst/>
          </a:prstGeom>
          <a:solidFill>
            <a:schemeClr val="dk2"/>
          </a:solidFill>
          <a:ln>
            <a:noFill/>
          </a:ln>
        </p:spPr>
        <p:txBody>
          <a:bodyPr spcFirstLastPara="1" wrap="square" lIns="91425" tIns="91425" rIns="91425" bIns="91425" anchor="ctr" anchorCtr="0">
            <a:noAutofit/>
          </a:bodyPr>
          <a:lstStyle>
            <a:lvl1pPr lvl="0" algn="ctr" rtl="0">
              <a:spcBef>
                <a:spcPts val="0"/>
              </a:spcBef>
              <a:spcAft>
                <a:spcPts val="0"/>
              </a:spcAft>
              <a:buSzPts val="2500"/>
              <a:buNone/>
              <a:defRPr sz="32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r>
              <a:t>xx%</a:t>
            </a:r>
          </a:p>
        </p:txBody>
      </p:sp>
      <p:grpSp>
        <p:nvGrpSpPr>
          <p:cNvPr id="768" name="Google Shape;768;p13"/>
          <p:cNvGrpSpPr/>
          <p:nvPr/>
        </p:nvGrpSpPr>
        <p:grpSpPr>
          <a:xfrm rot="10800000" flipH="1">
            <a:off x="-663985" y="4121838"/>
            <a:ext cx="1591472" cy="841159"/>
            <a:chOff x="661553" y="1919040"/>
            <a:chExt cx="1591472" cy="841159"/>
          </a:xfrm>
        </p:grpSpPr>
        <p:sp>
          <p:nvSpPr>
            <p:cNvPr id="769" name="Google Shape;769;p13"/>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13"/>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13"/>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13"/>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13"/>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13"/>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13"/>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13"/>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13"/>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13"/>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 name="Google Shape;779;p13"/>
          <p:cNvGrpSpPr/>
          <p:nvPr/>
        </p:nvGrpSpPr>
        <p:grpSpPr>
          <a:xfrm>
            <a:off x="235899" y="3037274"/>
            <a:ext cx="399883" cy="381256"/>
            <a:chOff x="7268887" y="1278648"/>
            <a:chExt cx="399883" cy="381256"/>
          </a:xfrm>
        </p:grpSpPr>
        <p:sp>
          <p:nvSpPr>
            <p:cNvPr id="780" name="Google Shape;780;p13"/>
            <p:cNvSpPr/>
            <p:nvPr/>
          </p:nvSpPr>
          <p:spPr>
            <a:xfrm>
              <a:off x="7268887" y="1278648"/>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13"/>
            <p:cNvSpPr/>
            <p:nvPr/>
          </p:nvSpPr>
          <p:spPr>
            <a:xfrm>
              <a:off x="7378325" y="1388086"/>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2" name="Google Shape;782;p13"/>
          <p:cNvGrpSpPr/>
          <p:nvPr/>
        </p:nvGrpSpPr>
        <p:grpSpPr>
          <a:xfrm rot="-5400000" flipH="1">
            <a:off x="7988397" y="401520"/>
            <a:ext cx="1468333" cy="494947"/>
            <a:chOff x="-21957" y="3648039"/>
            <a:chExt cx="1468333" cy="494947"/>
          </a:xfrm>
        </p:grpSpPr>
        <p:sp>
          <p:nvSpPr>
            <p:cNvPr id="783" name="Google Shape;783;p13"/>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3"/>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13"/>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6" name="Google Shape;786;p13"/>
          <p:cNvGrpSpPr/>
          <p:nvPr/>
        </p:nvGrpSpPr>
        <p:grpSpPr>
          <a:xfrm>
            <a:off x="7629026" y="4335800"/>
            <a:ext cx="1239039" cy="568423"/>
            <a:chOff x="208301" y="226025"/>
            <a:chExt cx="1239039" cy="568423"/>
          </a:xfrm>
        </p:grpSpPr>
        <p:sp>
          <p:nvSpPr>
            <p:cNvPr id="787" name="Google Shape;787;p13"/>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13"/>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13"/>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0" name="Google Shape;790;p13"/>
          <p:cNvGrpSpPr/>
          <p:nvPr/>
        </p:nvGrpSpPr>
        <p:grpSpPr>
          <a:xfrm>
            <a:off x="4132928" y="4736693"/>
            <a:ext cx="878357" cy="184270"/>
            <a:chOff x="919039" y="1581426"/>
            <a:chExt cx="600134" cy="125902"/>
          </a:xfrm>
        </p:grpSpPr>
        <p:sp>
          <p:nvSpPr>
            <p:cNvPr id="791" name="Google Shape;791;p13"/>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13"/>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13"/>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13"/>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5" name="Google Shape;795;p13"/>
          <p:cNvGrpSpPr/>
          <p:nvPr/>
        </p:nvGrpSpPr>
        <p:grpSpPr>
          <a:xfrm>
            <a:off x="6040478" y="4608520"/>
            <a:ext cx="182798" cy="598473"/>
            <a:chOff x="3638102" y="4583399"/>
            <a:chExt cx="182798" cy="598473"/>
          </a:xfrm>
        </p:grpSpPr>
        <p:sp>
          <p:nvSpPr>
            <p:cNvPr id="796" name="Google Shape;796;p1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1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8" name="Google Shape;798;p13"/>
          <p:cNvGrpSpPr/>
          <p:nvPr/>
        </p:nvGrpSpPr>
        <p:grpSpPr>
          <a:xfrm>
            <a:off x="2409497" y="4753383"/>
            <a:ext cx="507036" cy="690583"/>
            <a:chOff x="2409497" y="4753383"/>
            <a:chExt cx="507036" cy="690583"/>
          </a:xfrm>
        </p:grpSpPr>
        <p:grpSp>
          <p:nvGrpSpPr>
            <p:cNvPr id="799" name="Google Shape;799;p13"/>
            <p:cNvGrpSpPr/>
            <p:nvPr/>
          </p:nvGrpSpPr>
          <p:grpSpPr>
            <a:xfrm>
              <a:off x="2733735" y="4845493"/>
              <a:ext cx="182798" cy="598473"/>
              <a:chOff x="3638102" y="4583399"/>
              <a:chExt cx="182798" cy="598473"/>
            </a:xfrm>
          </p:grpSpPr>
          <p:sp>
            <p:nvSpPr>
              <p:cNvPr id="800" name="Google Shape;800;p1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2" name="Google Shape;802;p13"/>
            <p:cNvGrpSpPr/>
            <p:nvPr/>
          </p:nvGrpSpPr>
          <p:grpSpPr>
            <a:xfrm>
              <a:off x="2409497" y="4753383"/>
              <a:ext cx="182798" cy="598473"/>
              <a:chOff x="3638102" y="4583399"/>
              <a:chExt cx="182798" cy="598473"/>
            </a:xfrm>
          </p:grpSpPr>
          <p:sp>
            <p:nvSpPr>
              <p:cNvPr id="803" name="Google Shape;803;p1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1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05" name="Google Shape;805;p13"/>
          <p:cNvGrpSpPr/>
          <p:nvPr/>
        </p:nvGrpSpPr>
        <p:grpSpPr>
          <a:xfrm flipH="1">
            <a:off x="8474491" y="2262082"/>
            <a:ext cx="889837" cy="986391"/>
            <a:chOff x="-138609" y="2210165"/>
            <a:chExt cx="889837" cy="986391"/>
          </a:xfrm>
        </p:grpSpPr>
        <p:grpSp>
          <p:nvGrpSpPr>
            <p:cNvPr id="806" name="Google Shape;806;p13"/>
            <p:cNvGrpSpPr/>
            <p:nvPr/>
          </p:nvGrpSpPr>
          <p:grpSpPr>
            <a:xfrm flipH="1">
              <a:off x="-138609" y="2517039"/>
              <a:ext cx="889837" cy="679518"/>
              <a:chOff x="-350462" y="2364639"/>
              <a:chExt cx="889837" cy="679518"/>
            </a:xfrm>
          </p:grpSpPr>
          <p:sp>
            <p:nvSpPr>
              <p:cNvPr id="807" name="Google Shape;807;p13"/>
              <p:cNvSpPr/>
              <p:nvPr/>
            </p:nvSpPr>
            <p:spPr>
              <a:xfrm>
                <a:off x="-350462" y="2364639"/>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13"/>
              <p:cNvSpPr/>
              <p:nvPr/>
            </p:nvSpPr>
            <p:spPr>
              <a:xfrm>
                <a:off x="-36448" y="2744446"/>
                <a:ext cx="575823" cy="299711"/>
              </a:xfrm>
              <a:custGeom>
                <a:avLst/>
                <a:gdLst/>
                <a:ahLst/>
                <a:cxnLst/>
                <a:rect l="l" t="t" r="r" b="b"/>
                <a:pathLst>
                  <a:path w="17837" h="9284" extrusionOk="0">
                    <a:moveTo>
                      <a:pt x="0" y="1"/>
                    </a:moveTo>
                    <a:cubicBezTo>
                      <a:pt x="0" y="67"/>
                      <a:pt x="23" y="111"/>
                      <a:pt x="23" y="178"/>
                    </a:cubicBezTo>
                    <a:cubicBezTo>
                      <a:pt x="23" y="200"/>
                      <a:pt x="0" y="244"/>
                      <a:pt x="0" y="266"/>
                    </a:cubicBezTo>
                    <a:lnTo>
                      <a:pt x="8819" y="266"/>
                    </a:lnTo>
                    <a:lnTo>
                      <a:pt x="17836" y="9284"/>
                    </a:lnTo>
                    <a:lnTo>
                      <a:pt x="17836" y="8885"/>
                    </a:lnTo>
                    <a:lnTo>
                      <a:pt x="89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13"/>
              <p:cNvSpPr/>
              <p:nvPr/>
            </p:nvSpPr>
            <p:spPr>
              <a:xfrm>
                <a:off x="-252452" y="2403991"/>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13"/>
              <p:cNvSpPr/>
              <p:nvPr/>
            </p:nvSpPr>
            <p:spPr>
              <a:xfrm>
                <a:off x="-134458" y="2700832"/>
                <a:ext cx="98042" cy="98720"/>
              </a:xfrm>
              <a:custGeom>
                <a:avLst/>
                <a:gdLst/>
                <a:ahLst/>
                <a:cxnLst/>
                <a:rect l="l" t="t" r="r" b="b"/>
                <a:pathLst>
                  <a:path w="3037" h="3058" extrusionOk="0">
                    <a:moveTo>
                      <a:pt x="1530" y="0"/>
                    </a:moveTo>
                    <a:cubicBezTo>
                      <a:pt x="688" y="0"/>
                      <a:pt x="1" y="687"/>
                      <a:pt x="1" y="1529"/>
                    </a:cubicBezTo>
                    <a:cubicBezTo>
                      <a:pt x="1" y="2371"/>
                      <a:pt x="688" y="3058"/>
                      <a:pt x="1530" y="3058"/>
                    </a:cubicBezTo>
                    <a:cubicBezTo>
                      <a:pt x="2327" y="3058"/>
                      <a:pt x="2992" y="2415"/>
                      <a:pt x="3036" y="1617"/>
                    </a:cubicBezTo>
                    <a:lnTo>
                      <a:pt x="2771" y="1617"/>
                    </a:lnTo>
                    <a:lnTo>
                      <a:pt x="2771" y="1573"/>
                    </a:lnTo>
                    <a:cubicBezTo>
                      <a:pt x="2748" y="2238"/>
                      <a:pt x="2194" y="2770"/>
                      <a:pt x="1530" y="2770"/>
                    </a:cubicBezTo>
                    <a:cubicBezTo>
                      <a:pt x="843" y="2770"/>
                      <a:pt x="267" y="2216"/>
                      <a:pt x="267" y="1529"/>
                    </a:cubicBezTo>
                    <a:cubicBezTo>
                      <a:pt x="267" y="842"/>
                      <a:pt x="843" y="266"/>
                      <a:pt x="1530" y="266"/>
                    </a:cubicBezTo>
                    <a:cubicBezTo>
                      <a:pt x="2194" y="266"/>
                      <a:pt x="2748" y="820"/>
                      <a:pt x="2771" y="1484"/>
                    </a:cubicBezTo>
                    <a:lnTo>
                      <a:pt x="2771" y="1352"/>
                    </a:lnTo>
                    <a:lnTo>
                      <a:pt x="3036" y="1352"/>
                    </a:lnTo>
                    <a:cubicBezTo>
                      <a:pt x="2948" y="598"/>
                      <a:pt x="2305"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11" name="Google Shape;811;p13"/>
            <p:cNvSpPr/>
            <p:nvPr/>
          </p:nvSpPr>
          <p:spPr>
            <a:xfrm flipH="1">
              <a:off x="652475" y="2210165"/>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13"/>
            <p:cNvSpPr/>
            <p:nvPr/>
          </p:nvSpPr>
          <p:spPr>
            <a:xfrm flipH="1">
              <a:off x="-138608" y="2249518"/>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3" name="Google Shape;813;p13"/>
          <p:cNvGrpSpPr/>
          <p:nvPr/>
        </p:nvGrpSpPr>
        <p:grpSpPr>
          <a:xfrm flipH="1">
            <a:off x="-43091" y="212803"/>
            <a:ext cx="399902" cy="651901"/>
            <a:chOff x="8772496" y="3715501"/>
            <a:chExt cx="399902" cy="651901"/>
          </a:xfrm>
        </p:grpSpPr>
        <p:sp>
          <p:nvSpPr>
            <p:cNvPr id="814" name="Google Shape;814;p13"/>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13"/>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6" name="Google Shape;816;p13"/>
          <p:cNvGrpSpPr/>
          <p:nvPr/>
        </p:nvGrpSpPr>
        <p:grpSpPr>
          <a:xfrm>
            <a:off x="7397901" y="-237881"/>
            <a:ext cx="1239039" cy="568423"/>
            <a:chOff x="208301" y="226025"/>
            <a:chExt cx="1239039" cy="568423"/>
          </a:xfrm>
        </p:grpSpPr>
        <p:sp>
          <p:nvSpPr>
            <p:cNvPr id="817" name="Google Shape;817;p13"/>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13"/>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3"/>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0" name="Google Shape;820;p13"/>
          <p:cNvGrpSpPr/>
          <p:nvPr/>
        </p:nvGrpSpPr>
        <p:grpSpPr>
          <a:xfrm rot="10800000">
            <a:off x="238332" y="-746828"/>
            <a:ext cx="1178127" cy="1094369"/>
            <a:chOff x="7825118" y="4065849"/>
            <a:chExt cx="1178127" cy="1094369"/>
          </a:xfrm>
        </p:grpSpPr>
        <p:sp>
          <p:nvSpPr>
            <p:cNvPr id="821" name="Google Shape;821;p13"/>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13"/>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3" name="Google Shape;823;p13"/>
          <p:cNvGrpSpPr/>
          <p:nvPr/>
        </p:nvGrpSpPr>
        <p:grpSpPr>
          <a:xfrm rot="10800000">
            <a:off x="3874872" y="-316329"/>
            <a:ext cx="507036" cy="690583"/>
            <a:chOff x="2409497" y="4753383"/>
            <a:chExt cx="507036" cy="690583"/>
          </a:xfrm>
        </p:grpSpPr>
        <p:grpSp>
          <p:nvGrpSpPr>
            <p:cNvPr id="824" name="Google Shape;824;p13"/>
            <p:cNvGrpSpPr/>
            <p:nvPr/>
          </p:nvGrpSpPr>
          <p:grpSpPr>
            <a:xfrm>
              <a:off x="2733735" y="4845493"/>
              <a:ext cx="182798" cy="598473"/>
              <a:chOff x="3638102" y="4583399"/>
              <a:chExt cx="182798" cy="598473"/>
            </a:xfrm>
          </p:grpSpPr>
          <p:sp>
            <p:nvSpPr>
              <p:cNvPr id="825" name="Google Shape;825;p1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1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7" name="Google Shape;827;p13"/>
            <p:cNvGrpSpPr/>
            <p:nvPr/>
          </p:nvGrpSpPr>
          <p:grpSpPr>
            <a:xfrm>
              <a:off x="2409497" y="4753383"/>
              <a:ext cx="182798" cy="598473"/>
              <a:chOff x="3638102" y="4583399"/>
              <a:chExt cx="182798" cy="598473"/>
            </a:xfrm>
          </p:grpSpPr>
          <p:sp>
            <p:nvSpPr>
              <p:cNvPr id="828" name="Google Shape;828;p1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1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30" name="Google Shape;830;p13"/>
          <p:cNvGrpSpPr/>
          <p:nvPr/>
        </p:nvGrpSpPr>
        <p:grpSpPr>
          <a:xfrm>
            <a:off x="-294886" y="1687485"/>
            <a:ext cx="831921" cy="487879"/>
            <a:chOff x="-294886" y="1687485"/>
            <a:chExt cx="831921" cy="487879"/>
          </a:xfrm>
        </p:grpSpPr>
        <p:grpSp>
          <p:nvGrpSpPr>
            <p:cNvPr id="831" name="Google Shape;831;p13"/>
            <p:cNvGrpSpPr/>
            <p:nvPr/>
          </p:nvGrpSpPr>
          <p:grpSpPr>
            <a:xfrm rot="5400000">
              <a:off x="-85365" y="1781564"/>
              <a:ext cx="184279" cy="603321"/>
              <a:chOff x="3638102" y="4583399"/>
              <a:chExt cx="182798" cy="598473"/>
            </a:xfrm>
          </p:grpSpPr>
          <p:sp>
            <p:nvSpPr>
              <p:cNvPr id="832" name="Google Shape;832;p1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1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4" name="Google Shape;834;p13"/>
            <p:cNvGrpSpPr/>
            <p:nvPr/>
          </p:nvGrpSpPr>
          <p:grpSpPr>
            <a:xfrm rot="5400000">
              <a:off x="143235" y="1477964"/>
              <a:ext cx="184279" cy="603321"/>
              <a:chOff x="3638102" y="4583399"/>
              <a:chExt cx="182798" cy="598473"/>
            </a:xfrm>
          </p:grpSpPr>
          <p:sp>
            <p:nvSpPr>
              <p:cNvPr id="835" name="Google Shape;835;p1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1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Quote">
  <p:cSld name="BLANK_8">
    <p:spTree>
      <p:nvGrpSpPr>
        <p:cNvPr id="1" name="Shape 837"/>
        <p:cNvGrpSpPr/>
        <p:nvPr/>
      </p:nvGrpSpPr>
      <p:grpSpPr>
        <a:xfrm>
          <a:off x="0" y="0"/>
          <a:ext cx="0" cy="0"/>
          <a:chOff x="0" y="0"/>
          <a:chExt cx="0" cy="0"/>
        </a:xfrm>
      </p:grpSpPr>
      <p:sp>
        <p:nvSpPr>
          <p:cNvPr id="838" name="Google Shape;838;p14"/>
          <p:cNvSpPr txBox="1">
            <a:spLocks noGrp="1"/>
          </p:cNvSpPr>
          <p:nvPr>
            <p:ph type="title"/>
          </p:nvPr>
        </p:nvSpPr>
        <p:spPr>
          <a:xfrm>
            <a:off x="2434950" y="3257488"/>
            <a:ext cx="4274100" cy="459900"/>
          </a:xfrm>
          <a:prstGeom prst="rect">
            <a:avLst/>
          </a:prstGeom>
          <a:noFill/>
        </p:spPr>
        <p:txBody>
          <a:bodyPr spcFirstLastPara="1" wrap="square" lIns="91425" tIns="91425" rIns="91425" bIns="91425" anchor="t" anchorCtr="0">
            <a:noAutofit/>
          </a:bodyPr>
          <a:lstStyle>
            <a:lvl1pPr lvl="0" algn="ctr" rtl="0">
              <a:spcBef>
                <a:spcPts val="0"/>
              </a:spcBef>
              <a:spcAft>
                <a:spcPts val="0"/>
              </a:spcAft>
              <a:buSzPts val="2000"/>
              <a:buNone/>
              <a:defRPr sz="20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839" name="Google Shape;839;p14"/>
          <p:cNvSpPr txBox="1">
            <a:spLocks noGrp="1"/>
          </p:cNvSpPr>
          <p:nvPr>
            <p:ph type="subTitle" idx="1"/>
          </p:nvPr>
        </p:nvSpPr>
        <p:spPr>
          <a:xfrm>
            <a:off x="2434950" y="1426113"/>
            <a:ext cx="4274100" cy="165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grpSp>
        <p:nvGrpSpPr>
          <p:cNvPr id="840" name="Google Shape;840;p14"/>
          <p:cNvGrpSpPr/>
          <p:nvPr/>
        </p:nvGrpSpPr>
        <p:grpSpPr>
          <a:xfrm>
            <a:off x="5525156" y="404806"/>
            <a:ext cx="1180669" cy="249201"/>
            <a:chOff x="3186414" y="611522"/>
            <a:chExt cx="803285" cy="169548"/>
          </a:xfrm>
        </p:grpSpPr>
        <p:sp>
          <p:nvSpPr>
            <p:cNvPr id="841" name="Google Shape;841;p14"/>
            <p:cNvSpPr/>
            <p:nvPr/>
          </p:nvSpPr>
          <p:spPr>
            <a:xfrm>
              <a:off x="3186414" y="611522"/>
              <a:ext cx="803285" cy="169548"/>
            </a:xfrm>
            <a:custGeom>
              <a:avLst/>
              <a:gdLst/>
              <a:ahLst/>
              <a:cxnLst/>
              <a:rect l="l" t="t" r="r" b="b"/>
              <a:pathLst>
                <a:path w="24883" h="5252" extrusionOk="0">
                  <a:moveTo>
                    <a:pt x="2194" y="1"/>
                  </a:moveTo>
                  <a:lnTo>
                    <a:pt x="1" y="2349"/>
                  </a:lnTo>
                  <a:lnTo>
                    <a:pt x="1" y="5252"/>
                  </a:lnTo>
                  <a:lnTo>
                    <a:pt x="24882" y="5252"/>
                  </a:lnTo>
                  <a:lnTo>
                    <a:pt x="248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4"/>
            <p:cNvSpPr/>
            <p:nvPr/>
          </p:nvSpPr>
          <p:spPr>
            <a:xfrm>
              <a:off x="3537618" y="670180"/>
              <a:ext cx="55106" cy="55106"/>
            </a:xfrm>
            <a:custGeom>
              <a:avLst/>
              <a:gdLst/>
              <a:ahLst/>
              <a:cxnLst/>
              <a:rect l="l" t="t" r="r" b="b"/>
              <a:pathLst>
                <a:path w="1707" h="1707" extrusionOk="0">
                  <a:moveTo>
                    <a:pt x="865" y="0"/>
                  </a:moveTo>
                  <a:cubicBezTo>
                    <a:pt x="377" y="0"/>
                    <a:pt x="1" y="377"/>
                    <a:pt x="1" y="842"/>
                  </a:cubicBezTo>
                  <a:cubicBezTo>
                    <a:pt x="1" y="1308"/>
                    <a:pt x="377"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4"/>
            <p:cNvSpPr/>
            <p:nvPr/>
          </p:nvSpPr>
          <p:spPr>
            <a:xfrm>
              <a:off x="3456072"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4"/>
            <p:cNvSpPr/>
            <p:nvPr/>
          </p:nvSpPr>
          <p:spPr>
            <a:xfrm>
              <a:off x="3374526"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4"/>
            <p:cNvSpPr/>
            <p:nvPr/>
          </p:nvSpPr>
          <p:spPr>
            <a:xfrm>
              <a:off x="3511146"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4"/>
            <p:cNvSpPr/>
            <p:nvPr/>
          </p:nvSpPr>
          <p:spPr>
            <a:xfrm>
              <a:off x="3429600"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4"/>
            <p:cNvSpPr/>
            <p:nvPr/>
          </p:nvSpPr>
          <p:spPr>
            <a:xfrm>
              <a:off x="3589819" y="693069"/>
              <a:ext cx="27214" cy="8619"/>
            </a:xfrm>
            <a:custGeom>
              <a:avLst/>
              <a:gdLst/>
              <a:ahLst/>
              <a:cxnLst/>
              <a:rect l="l" t="t" r="r" b="b"/>
              <a:pathLst>
                <a:path w="843" h="267" extrusionOk="0">
                  <a:moveTo>
                    <a:pt x="1" y="0"/>
                  </a:moveTo>
                  <a:lnTo>
                    <a:pt x="1" y="266"/>
                  </a:lnTo>
                  <a:lnTo>
                    <a:pt x="843" y="266"/>
                  </a:lnTo>
                  <a:lnTo>
                    <a:pt x="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 name="Google Shape;848;p14"/>
          <p:cNvGrpSpPr/>
          <p:nvPr/>
        </p:nvGrpSpPr>
        <p:grpSpPr>
          <a:xfrm>
            <a:off x="3673140" y="-366944"/>
            <a:ext cx="819137" cy="1183093"/>
            <a:chOff x="4312241" y="155173"/>
            <a:chExt cx="711736" cy="1027883"/>
          </a:xfrm>
        </p:grpSpPr>
        <p:sp>
          <p:nvSpPr>
            <p:cNvPr id="849" name="Google Shape;849;p14"/>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4"/>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4"/>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4"/>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4"/>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4"/>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4"/>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4"/>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4"/>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8" name="Google Shape;858;p14"/>
          <p:cNvGrpSpPr/>
          <p:nvPr/>
        </p:nvGrpSpPr>
        <p:grpSpPr>
          <a:xfrm>
            <a:off x="8228962" y="1614260"/>
            <a:ext cx="399883" cy="381256"/>
            <a:chOff x="6113337" y="393160"/>
            <a:chExt cx="399883" cy="381256"/>
          </a:xfrm>
        </p:grpSpPr>
        <p:sp>
          <p:nvSpPr>
            <p:cNvPr id="859" name="Google Shape;859;p14"/>
            <p:cNvSpPr/>
            <p:nvPr/>
          </p:nvSpPr>
          <p:spPr>
            <a:xfrm>
              <a:off x="6113337" y="393160"/>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4"/>
            <p:cNvSpPr/>
            <p:nvPr/>
          </p:nvSpPr>
          <p:spPr>
            <a:xfrm>
              <a:off x="6222775" y="502599"/>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 name="Google Shape;861;p14"/>
          <p:cNvGrpSpPr/>
          <p:nvPr/>
        </p:nvGrpSpPr>
        <p:grpSpPr>
          <a:xfrm>
            <a:off x="8363724" y="112839"/>
            <a:ext cx="878375" cy="275404"/>
            <a:chOff x="8363724" y="112839"/>
            <a:chExt cx="878375" cy="275404"/>
          </a:xfrm>
        </p:grpSpPr>
        <p:grpSp>
          <p:nvGrpSpPr>
            <p:cNvPr id="862" name="Google Shape;862;p14"/>
            <p:cNvGrpSpPr/>
            <p:nvPr/>
          </p:nvGrpSpPr>
          <p:grpSpPr>
            <a:xfrm>
              <a:off x="8363724" y="112839"/>
              <a:ext cx="878375" cy="275404"/>
              <a:chOff x="6611124" y="570039"/>
              <a:chExt cx="878375" cy="275404"/>
            </a:xfrm>
          </p:grpSpPr>
          <p:sp>
            <p:nvSpPr>
              <p:cNvPr id="863" name="Google Shape;863;p14"/>
              <p:cNvSpPr/>
              <p:nvPr/>
            </p:nvSpPr>
            <p:spPr>
              <a:xfrm>
                <a:off x="6675495" y="570039"/>
                <a:ext cx="814003" cy="195309"/>
              </a:xfrm>
              <a:custGeom>
                <a:avLst/>
                <a:gdLst/>
                <a:ahLst/>
                <a:cxnLst/>
                <a:rect l="l" t="t" r="r" b="b"/>
                <a:pathLst>
                  <a:path w="25215" h="6050" extrusionOk="0">
                    <a:moveTo>
                      <a:pt x="5916" y="1"/>
                    </a:moveTo>
                    <a:lnTo>
                      <a:pt x="0" y="5894"/>
                    </a:lnTo>
                    <a:cubicBezTo>
                      <a:pt x="89" y="5938"/>
                      <a:pt x="178" y="5983"/>
                      <a:pt x="244" y="6049"/>
                    </a:cubicBezTo>
                    <a:lnTo>
                      <a:pt x="6027" y="266"/>
                    </a:lnTo>
                    <a:lnTo>
                      <a:pt x="25214" y="266"/>
                    </a:lnTo>
                    <a:lnTo>
                      <a:pt x="25214"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4"/>
              <p:cNvSpPr/>
              <p:nvPr/>
            </p:nvSpPr>
            <p:spPr>
              <a:xfrm>
                <a:off x="6611124" y="755310"/>
                <a:ext cx="89423" cy="90133"/>
              </a:xfrm>
              <a:custGeom>
                <a:avLst/>
                <a:gdLst/>
                <a:ahLst/>
                <a:cxnLst/>
                <a:rect l="l" t="t" r="r" b="b"/>
                <a:pathLst>
                  <a:path w="2770" h="2792" extrusionOk="0">
                    <a:moveTo>
                      <a:pt x="1374" y="0"/>
                    </a:moveTo>
                    <a:cubicBezTo>
                      <a:pt x="621" y="0"/>
                      <a:pt x="0" y="620"/>
                      <a:pt x="0" y="1396"/>
                    </a:cubicBezTo>
                    <a:cubicBezTo>
                      <a:pt x="0" y="2171"/>
                      <a:pt x="621" y="2792"/>
                      <a:pt x="1374" y="2792"/>
                    </a:cubicBezTo>
                    <a:cubicBezTo>
                      <a:pt x="2149" y="2792"/>
                      <a:pt x="2770" y="2171"/>
                      <a:pt x="2770" y="1396"/>
                    </a:cubicBezTo>
                    <a:cubicBezTo>
                      <a:pt x="2770" y="953"/>
                      <a:pt x="2570" y="576"/>
                      <a:pt x="2238" y="310"/>
                    </a:cubicBezTo>
                    <a:lnTo>
                      <a:pt x="2083" y="487"/>
                    </a:lnTo>
                    <a:lnTo>
                      <a:pt x="1884" y="288"/>
                    </a:lnTo>
                    <a:lnTo>
                      <a:pt x="1994" y="155"/>
                    </a:lnTo>
                    <a:cubicBezTo>
                      <a:pt x="1817" y="66"/>
                      <a:pt x="1596" y="0"/>
                      <a:pt x="1374"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5" name="Google Shape;865;p14"/>
            <p:cNvSpPr/>
            <p:nvPr/>
          </p:nvSpPr>
          <p:spPr>
            <a:xfrm>
              <a:off x="8424512" y="303114"/>
              <a:ext cx="11493" cy="10750"/>
            </a:xfrm>
            <a:custGeom>
              <a:avLst/>
              <a:gdLst/>
              <a:ahLst/>
              <a:cxnLst/>
              <a:rect l="l" t="t" r="r" b="b"/>
              <a:pathLst>
                <a:path w="356" h="333" extrusionOk="0">
                  <a:moveTo>
                    <a:pt x="111" y="0"/>
                  </a:moveTo>
                  <a:lnTo>
                    <a:pt x="1" y="133"/>
                  </a:lnTo>
                  <a:lnTo>
                    <a:pt x="200" y="332"/>
                  </a:lnTo>
                  <a:lnTo>
                    <a:pt x="355" y="155"/>
                  </a:lnTo>
                  <a:cubicBezTo>
                    <a:pt x="289" y="89"/>
                    <a:pt x="200" y="44"/>
                    <a:pt x="111" y="0"/>
                  </a:cubicBezTo>
                  <a:close/>
                </a:path>
              </a:pathLst>
            </a:custGeom>
            <a:solidFill>
              <a:srgbClr val="FF4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 name="Google Shape;866;p14"/>
          <p:cNvGrpSpPr/>
          <p:nvPr/>
        </p:nvGrpSpPr>
        <p:grpSpPr>
          <a:xfrm>
            <a:off x="7615712" y="173347"/>
            <a:ext cx="1626382" cy="472696"/>
            <a:chOff x="7615712" y="156599"/>
            <a:chExt cx="1626382" cy="472696"/>
          </a:xfrm>
        </p:grpSpPr>
        <p:sp>
          <p:nvSpPr>
            <p:cNvPr id="867" name="Google Shape;867;p14"/>
            <p:cNvSpPr/>
            <p:nvPr/>
          </p:nvSpPr>
          <p:spPr>
            <a:xfrm>
              <a:off x="7677781" y="212980"/>
              <a:ext cx="1564313" cy="416315"/>
            </a:xfrm>
            <a:custGeom>
              <a:avLst/>
              <a:gdLst/>
              <a:ahLst/>
              <a:cxnLst/>
              <a:rect l="l" t="t" r="r" b="b"/>
              <a:pathLst>
                <a:path w="48457" h="12896" extrusionOk="0">
                  <a:moveTo>
                    <a:pt x="576" y="0"/>
                  </a:moveTo>
                  <a:cubicBezTo>
                    <a:pt x="421" y="244"/>
                    <a:pt x="222" y="444"/>
                    <a:pt x="0" y="599"/>
                  </a:cubicBezTo>
                  <a:lnTo>
                    <a:pt x="12275" y="12895"/>
                  </a:lnTo>
                  <a:lnTo>
                    <a:pt x="43582" y="12895"/>
                  </a:lnTo>
                  <a:lnTo>
                    <a:pt x="48456" y="8021"/>
                  </a:lnTo>
                  <a:lnTo>
                    <a:pt x="48456" y="6847"/>
                  </a:lnTo>
                  <a:lnTo>
                    <a:pt x="43227" y="12053"/>
                  </a:lnTo>
                  <a:lnTo>
                    <a:pt x="12629" y="12053"/>
                  </a:lnTo>
                  <a:lnTo>
                    <a:pt x="57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4"/>
            <p:cNvSpPr/>
            <p:nvPr/>
          </p:nvSpPr>
          <p:spPr>
            <a:xfrm>
              <a:off x="7615712" y="156599"/>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9" name="Google Shape;869;p14"/>
          <p:cNvGrpSpPr/>
          <p:nvPr/>
        </p:nvGrpSpPr>
        <p:grpSpPr>
          <a:xfrm>
            <a:off x="6527746" y="4585733"/>
            <a:ext cx="878357" cy="184270"/>
            <a:chOff x="919039" y="1581426"/>
            <a:chExt cx="600134" cy="125902"/>
          </a:xfrm>
        </p:grpSpPr>
        <p:sp>
          <p:nvSpPr>
            <p:cNvPr id="870" name="Google Shape;870;p14"/>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4"/>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4"/>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4"/>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4" name="Google Shape;874;p14"/>
          <p:cNvGrpSpPr/>
          <p:nvPr/>
        </p:nvGrpSpPr>
        <p:grpSpPr>
          <a:xfrm flipH="1">
            <a:off x="8188761" y="3170890"/>
            <a:ext cx="1591472" cy="841159"/>
            <a:chOff x="661553" y="1919040"/>
            <a:chExt cx="1591472" cy="841159"/>
          </a:xfrm>
        </p:grpSpPr>
        <p:sp>
          <p:nvSpPr>
            <p:cNvPr id="875" name="Google Shape;875;p14"/>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4"/>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4"/>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4"/>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4"/>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4"/>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4"/>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4"/>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4"/>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4"/>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5" name="Google Shape;885;p14"/>
          <p:cNvGrpSpPr/>
          <p:nvPr/>
        </p:nvGrpSpPr>
        <p:grpSpPr>
          <a:xfrm>
            <a:off x="4485503" y="4591772"/>
            <a:ext cx="182798" cy="598473"/>
            <a:chOff x="3638102" y="4583399"/>
            <a:chExt cx="182798" cy="598473"/>
          </a:xfrm>
        </p:grpSpPr>
        <p:sp>
          <p:nvSpPr>
            <p:cNvPr id="886" name="Google Shape;886;p14"/>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4"/>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14"/>
          <p:cNvGrpSpPr/>
          <p:nvPr/>
        </p:nvGrpSpPr>
        <p:grpSpPr>
          <a:xfrm>
            <a:off x="5431416" y="4744172"/>
            <a:ext cx="182798" cy="598473"/>
            <a:chOff x="3638102" y="4583399"/>
            <a:chExt cx="182798" cy="598473"/>
          </a:xfrm>
        </p:grpSpPr>
        <p:sp>
          <p:nvSpPr>
            <p:cNvPr id="889" name="Google Shape;889;p14"/>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4"/>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 name="Google Shape;891;p14"/>
          <p:cNvGrpSpPr/>
          <p:nvPr/>
        </p:nvGrpSpPr>
        <p:grpSpPr>
          <a:xfrm rot="5400000">
            <a:off x="-16466" y="1565458"/>
            <a:ext cx="399902" cy="651901"/>
            <a:chOff x="8772496" y="3715501"/>
            <a:chExt cx="399902" cy="651901"/>
          </a:xfrm>
        </p:grpSpPr>
        <p:sp>
          <p:nvSpPr>
            <p:cNvPr id="892" name="Google Shape;892;p14"/>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4"/>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4" name="Google Shape;894;p14"/>
          <p:cNvGrpSpPr/>
          <p:nvPr/>
        </p:nvGrpSpPr>
        <p:grpSpPr>
          <a:xfrm rot="5400000">
            <a:off x="67035" y="943364"/>
            <a:ext cx="184279" cy="603321"/>
            <a:chOff x="3638102" y="4583399"/>
            <a:chExt cx="182798" cy="598473"/>
          </a:xfrm>
        </p:grpSpPr>
        <p:sp>
          <p:nvSpPr>
            <p:cNvPr id="895" name="Google Shape;895;p14"/>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4"/>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 name="Google Shape;897;p14"/>
          <p:cNvGrpSpPr/>
          <p:nvPr/>
        </p:nvGrpSpPr>
        <p:grpSpPr>
          <a:xfrm>
            <a:off x="-606990" y="-177539"/>
            <a:ext cx="3434729" cy="1094377"/>
            <a:chOff x="1035175" y="739350"/>
            <a:chExt cx="2659900" cy="847500"/>
          </a:xfrm>
        </p:grpSpPr>
        <p:sp>
          <p:nvSpPr>
            <p:cNvPr id="898" name="Google Shape;898;p14"/>
            <p:cNvSpPr/>
            <p:nvPr/>
          </p:nvSpPr>
          <p:spPr>
            <a:xfrm>
              <a:off x="1092800" y="1117100"/>
              <a:ext cx="2529150" cy="430400"/>
            </a:xfrm>
            <a:custGeom>
              <a:avLst/>
              <a:gdLst/>
              <a:ahLst/>
              <a:cxnLst/>
              <a:rect l="l" t="t" r="r" b="b"/>
              <a:pathLst>
                <a:path w="101166" h="17216" extrusionOk="0">
                  <a:moveTo>
                    <a:pt x="55613" y="1"/>
                  </a:moveTo>
                  <a:lnTo>
                    <a:pt x="49054" y="6559"/>
                  </a:lnTo>
                  <a:lnTo>
                    <a:pt x="5960" y="6559"/>
                  </a:lnTo>
                  <a:lnTo>
                    <a:pt x="0" y="12497"/>
                  </a:lnTo>
                  <a:lnTo>
                    <a:pt x="200" y="12696"/>
                  </a:lnTo>
                  <a:lnTo>
                    <a:pt x="6071" y="6825"/>
                  </a:lnTo>
                  <a:lnTo>
                    <a:pt x="49165" y="6825"/>
                  </a:lnTo>
                  <a:lnTo>
                    <a:pt x="55723" y="289"/>
                  </a:lnTo>
                  <a:lnTo>
                    <a:pt x="63589" y="289"/>
                  </a:lnTo>
                  <a:lnTo>
                    <a:pt x="80516" y="17216"/>
                  </a:lnTo>
                  <a:lnTo>
                    <a:pt x="101166" y="17216"/>
                  </a:lnTo>
                  <a:lnTo>
                    <a:pt x="101166" y="16928"/>
                  </a:lnTo>
                  <a:lnTo>
                    <a:pt x="80627" y="16928"/>
                  </a:lnTo>
                  <a:lnTo>
                    <a:pt x="63700"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14"/>
            <p:cNvSpPr/>
            <p:nvPr/>
          </p:nvSpPr>
          <p:spPr>
            <a:xfrm>
              <a:off x="1035175" y="1417725"/>
              <a:ext cx="83675" cy="76600"/>
            </a:xfrm>
            <a:custGeom>
              <a:avLst/>
              <a:gdLst/>
              <a:ahLst/>
              <a:cxnLst/>
              <a:rect l="l" t="t" r="r" b="b"/>
              <a:pathLst>
                <a:path w="3347" h="3064" extrusionOk="0">
                  <a:moveTo>
                    <a:pt x="1663" y="283"/>
                  </a:moveTo>
                  <a:cubicBezTo>
                    <a:pt x="1984" y="283"/>
                    <a:pt x="2305" y="405"/>
                    <a:pt x="2549" y="649"/>
                  </a:cubicBezTo>
                  <a:cubicBezTo>
                    <a:pt x="3036" y="1136"/>
                    <a:pt x="3036" y="1934"/>
                    <a:pt x="2549" y="2421"/>
                  </a:cubicBezTo>
                  <a:cubicBezTo>
                    <a:pt x="2305" y="2665"/>
                    <a:pt x="1984" y="2787"/>
                    <a:pt x="1663" y="2787"/>
                  </a:cubicBezTo>
                  <a:cubicBezTo>
                    <a:pt x="1341" y="2787"/>
                    <a:pt x="1020" y="2665"/>
                    <a:pt x="776" y="2421"/>
                  </a:cubicBezTo>
                  <a:cubicBezTo>
                    <a:pt x="289" y="1934"/>
                    <a:pt x="289" y="1136"/>
                    <a:pt x="776" y="649"/>
                  </a:cubicBezTo>
                  <a:cubicBezTo>
                    <a:pt x="1020" y="405"/>
                    <a:pt x="1341" y="283"/>
                    <a:pt x="1663" y="283"/>
                  </a:cubicBezTo>
                  <a:close/>
                  <a:moveTo>
                    <a:pt x="1674" y="1"/>
                  </a:moveTo>
                  <a:cubicBezTo>
                    <a:pt x="1286" y="1"/>
                    <a:pt x="898" y="150"/>
                    <a:pt x="599" y="450"/>
                  </a:cubicBezTo>
                  <a:cubicBezTo>
                    <a:pt x="1" y="1048"/>
                    <a:pt x="1" y="2023"/>
                    <a:pt x="599" y="2621"/>
                  </a:cubicBezTo>
                  <a:cubicBezTo>
                    <a:pt x="887" y="2909"/>
                    <a:pt x="1286" y="3064"/>
                    <a:pt x="1663" y="3064"/>
                  </a:cubicBezTo>
                  <a:cubicBezTo>
                    <a:pt x="2061" y="3064"/>
                    <a:pt x="2460" y="2909"/>
                    <a:pt x="2748" y="2621"/>
                  </a:cubicBezTo>
                  <a:cubicBezTo>
                    <a:pt x="3347" y="2023"/>
                    <a:pt x="3347" y="1048"/>
                    <a:pt x="2748" y="450"/>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4"/>
            <p:cNvSpPr/>
            <p:nvPr/>
          </p:nvSpPr>
          <p:spPr>
            <a:xfrm>
              <a:off x="3611400" y="1510225"/>
              <a:ext cx="83675" cy="76625"/>
            </a:xfrm>
            <a:custGeom>
              <a:avLst/>
              <a:gdLst/>
              <a:ahLst/>
              <a:cxnLst/>
              <a:rect l="l" t="t" r="r" b="b"/>
              <a:pathLst>
                <a:path w="3347" h="3065" extrusionOk="0">
                  <a:moveTo>
                    <a:pt x="1663" y="283"/>
                  </a:moveTo>
                  <a:cubicBezTo>
                    <a:pt x="1984" y="283"/>
                    <a:pt x="2305" y="405"/>
                    <a:pt x="2549" y="649"/>
                  </a:cubicBezTo>
                  <a:cubicBezTo>
                    <a:pt x="3036" y="1136"/>
                    <a:pt x="3036" y="1934"/>
                    <a:pt x="2549" y="2422"/>
                  </a:cubicBezTo>
                  <a:cubicBezTo>
                    <a:pt x="2305" y="2665"/>
                    <a:pt x="1984" y="2787"/>
                    <a:pt x="1663" y="2787"/>
                  </a:cubicBezTo>
                  <a:cubicBezTo>
                    <a:pt x="1341" y="2787"/>
                    <a:pt x="1020" y="2665"/>
                    <a:pt x="776" y="2422"/>
                  </a:cubicBezTo>
                  <a:cubicBezTo>
                    <a:pt x="311" y="1934"/>
                    <a:pt x="311" y="1136"/>
                    <a:pt x="776" y="649"/>
                  </a:cubicBezTo>
                  <a:cubicBezTo>
                    <a:pt x="1020" y="405"/>
                    <a:pt x="1341" y="283"/>
                    <a:pt x="1663" y="283"/>
                  </a:cubicBezTo>
                  <a:close/>
                  <a:moveTo>
                    <a:pt x="1674" y="1"/>
                  </a:moveTo>
                  <a:cubicBezTo>
                    <a:pt x="1286" y="1"/>
                    <a:pt x="898" y="151"/>
                    <a:pt x="599" y="450"/>
                  </a:cubicBezTo>
                  <a:cubicBezTo>
                    <a:pt x="1" y="1048"/>
                    <a:pt x="1" y="2023"/>
                    <a:pt x="599" y="2599"/>
                  </a:cubicBezTo>
                  <a:cubicBezTo>
                    <a:pt x="887" y="2909"/>
                    <a:pt x="1286" y="3064"/>
                    <a:pt x="1663" y="3064"/>
                  </a:cubicBezTo>
                  <a:cubicBezTo>
                    <a:pt x="2062" y="3064"/>
                    <a:pt x="2460" y="2909"/>
                    <a:pt x="2748" y="2599"/>
                  </a:cubicBezTo>
                  <a:cubicBezTo>
                    <a:pt x="3347" y="2023"/>
                    <a:pt x="3347" y="1048"/>
                    <a:pt x="2748" y="450"/>
                  </a:cubicBezTo>
                  <a:cubicBezTo>
                    <a:pt x="2449" y="151"/>
                    <a:pt x="2062"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4"/>
            <p:cNvSpPr/>
            <p:nvPr/>
          </p:nvSpPr>
          <p:spPr>
            <a:xfrm>
              <a:off x="1509875" y="739350"/>
              <a:ext cx="638125" cy="396600"/>
            </a:xfrm>
            <a:custGeom>
              <a:avLst/>
              <a:gdLst/>
              <a:ahLst/>
              <a:cxnLst/>
              <a:rect l="l" t="t" r="r" b="b"/>
              <a:pathLst>
                <a:path w="25525" h="15864" extrusionOk="0">
                  <a:moveTo>
                    <a:pt x="1" y="0"/>
                  </a:moveTo>
                  <a:lnTo>
                    <a:pt x="1" y="5650"/>
                  </a:lnTo>
                  <a:lnTo>
                    <a:pt x="10237" y="15864"/>
                  </a:lnTo>
                  <a:lnTo>
                    <a:pt x="25525" y="15864"/>
                  </a:lnTo>
                  <a:lnTo>
                    <a:pt x="25525" y="15576"/>
                  </a:lnTo>
                  <a:lnTo>
                    <a:pt x="10348" y="15576"/>
                  </a:lnTo>
                  <a:lnTo>
                    <a:pt x="289" y="5539"/>
                  </a:lnTo>
                  <a:lnTo>
                    <a:pt x="28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4"/>
            <p:cNvSpPr/>
            <p:nvPr/>
          </p:nvSpPr>
          <p:spPr>
            <a:xfrm>
              <a:off x="2140225" y="1087600"/>
              <a:ext cx="83675" cy="76050"/>
            </a:xfrm>
            <a:custGeom>
              <a:avLst/>
              <a:gdLst/>
              <a:ahLst/>
              <a:cxnLst/>
              <a:rect l="l" t="t" r="r" b="b"/>
              <a:pathLst>
                <a:path w="3347" h="3042" extrusionOk="0">
                  <a:moveTo>
                    <a:pt x="1663" y="272"/>
                  </a:moveTo>
                  <a:cubicBezTo>
                    <a:pt x="1995" y="272"/>
                    <a:pt x="2305" y="405"/>
                    <a:pt x="2549" y="649"/>
                  </a:cubicBezTo>
                  <a:cubicBezTo>
                    <a:pt x="3036" y="1136"/>
                    <a:pt x="3036" y="1912"/>
                    <a:pt x="2549" y="2399"/>
                  </a:cubicBezTo>
                  <a:cubicBezTo>
                    <a:pt x="2305" y="2643"/>
                    <a:pt x="1984" y="2765"/>
                    <a:pt x="1663" y="2765"/>
                  </a:cubicBezTo>
                  <a:cubicBezTo>
                    <a:pt x="1341" y="2765"/>
                    <a:pt x="1020" y="2643"/>
                    <a:pt x="776" y="2399"/>
                  </a:cubicBezTo>
                  <a:cubicBezTo>
                    <a:pt x="289" y="1912"/>
                    <a:pt x="289" y="1136"/>
                    <a:pt x="776" y="649"/>
                  </a:cubicBezTo>
                  <a:cubicBezTo>
                    <a:pt x="1020" y="405"/>
                    <a:pt x="1352" y="272"/>
                    <a:pt x="1663" y="272"/>
                  </a:cubicBezTo>
                  <a:close/>
                  <a:moveTo>
                    <a:pt x="1674" y="1"/>
                  </a:moveTo>
                  <a:cubicBezTo>
                    <a:pt x="1286" y="1"/>
                    <a:pt x="898" y="150"/>
                    <a:pt x="599" y="449"/>
                  </a:cubicBezTo>
                  <a:cubicBezTo>
                    <a:pt x="1" y="1048"/>
                    <a:pt x="1" y="2000"/>
                    <a:pt x="599" y="2599"/>
                  </a:cubicBezTo>
                  <a:cubicBezTo>
                    <a:pt x="887" y="2909"/>
                    <a:pt x="1286" y="3042"/>
                    <a:pt x="1663" y="3042"/>
                  </a:cubicBezTo>
                  <a:cubicBezTo>
                    <a:pt x="2061" y="3042"/>
                    <a:pt x="2460" y="2909"/>
                    <a:pt x="2748" y="2599"/>
                  </a:cubicBezTo>
                  <a:cubicBezTo>
                    <a:pt x="3346" y="2000"/>
                    <a:pt x="3346" y="1048"/>
                    <a:pt x="2748" y="449"/>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3" name="Google Shape;903;p14"/>
          <p:cNvGrpSpPr/>
          <p:nvPr/>
        </p:nvGrpSpPr>
        <p:grpSpPr>
          <a:xfrm>
            <a:off x="2498075" y="4237847"/>
            <a:ext cx="1178136" cy="679753"/>
            <a:chOff x="2176527" y="4297299"/>
            <a:chExt cx="1178136" cy="679753"/>
          </a:xfrm>
        </p:grpSpPr>
        <p:sp>
          <p:nvSpPr>
            <p:cNvPr id="904" name="Google Shape;904;p14"/>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4"/>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4"/>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4"/>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14"/>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14"/>
          <p:cNvGrpSpPr/>
          <p:nvPr/>
        </p:nvGrpSpPr>
        <p:grpSpPr>
          <a:xfrm flipH="1">
            <a:off x="-106045" y="3837249"/>
            <a:ext cx="1178127" cy="1094369"/>
            <a:chOff x="7825118" y="4065849"/>
            <a:chExt cx="1178127" cy="1094369"/>
          </a:xfrm>
        </p:grpSpPr>
        <p:sp>
          <p:nvSpPr>
            <p:cNvPr id="910" name="Google Shape;910;p14"/>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4"/>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2" name="Google Shape;912;p14"/>
          <p:cNvGrpSpPr/>
          <p:nvPr/>
        </p:nvGrpSpPr>
        <p:grpSpPr>
          <a:xfrm>
            <a:off x="563754" y="4585066"/>
            <a:ext cx="882614" cy="184274"/>
            <a:chOff x="7460504" y="4636145"/>
            <a:chExt cx="882614" cy="184274"/>
          </a:xfrm>
        </p:grpSpPr>
        <p:sp>
          <p:nvSpPr>
            <p:cNvPr id="913" name="Google Shape;913;p14"/>
            <p:cNvSpPr/>
            <p:nvPr/>
          </p:nvSpPr>
          <p:spPr>
            <a:xfrm>
              <a:off x="8158777" y="4636145"/>
              <a:ext cx="184341" cy="184274"/>
            </a:xfrm>
            <a:custGeom>
              <a:avLst/>
              <a:gdLst/>
              <a:ahLst/>
              <a:cxnLst/>
              <a:rect l="l" t="t" r="r" b="b"/>
              <a:pathLst>
                <a:path w="2749" h="2748" extrusionOk="0">
                  <a:moveTo>
                    <a:pt x="1374" y="0"/>
                  </a:moveTo>
                  <a:cubicBezTo>
                    <a:pt x="621" y="0"/>
                    <a:pt x="1" y="621"/>
                    <a:pt x="1" y="1374"/>
                  </a:cubicBezTo>
                  <a:cubicBezTo>
                    <a:pt x="1" y="2127"/>
                    <a:pt x="621" y="2748"/>
                    <a:pt x="1374" y="2748"/>
                  </a:cubicBezTo>
                  <a:cubicBezTo>
                    <a:pt x="2128" y="2748"/>
                    <a:pt x="2748" y="2127"/>
                    <a:pt x="2748" y="1374"/>
                  </a:cubicBezTo>
                  <a:cubicBezTo>
                    <a:pt x="2748" y="621"/>
                    <a:pt x="2128" y="0"/>
                    <a:pt x="1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4"/>
            <p:cNvSpPr/>
            <p:nvPr/>
          </p:nvSpPr>
          <p:spPr>
            <a:xfrm>
              <a:off x="7820068" y="4636145"/>
              <a:ext cx="182799" cy="184274"/>
            </a:xfrm>
            <a:custGeom>
              <a:avLst/>
              <a:gdLst/>
              <a:ahLst/>
              <a:cxnLst/>
              <a:rect l="l" t="t" r="r" b="b"/>
              <a:pathLst>
                <a:path w="2726" h="2748" extrusionOk="0">
                  <a:moveTo>
                    <a:pt x="1352" y="0"/>
                  </a:moveTo>
                  <a:cubicBezTo>
                    <a:pt x="598" y="0"/>
                    <a:pt x="0" y="621"/>
                    <a:pt x="0" y="1374"/>
                  </a:cubicBezTo>
                  <a:cubicBezTo>
                    <a:pt x="0" y="2127"/>
                    <a:pt x="598" y="2748"/>
                    <a:pt x="1352" y="2748"/>
                  </a:cubicBezTo>
                  <a:cubicBezTo>
                    <a:pt x="2105" y="2748"/>
                    <a:pt x="2725" y="2127"/>
                    <a:pt x="2725" y="1374"/>
                  </a:cubicBezTo>
                  <a:cubicBezTo>
                    <a:pt x="2725" y="621"/>
                    <a:pt x="2105" y="0"/>
                    <a:pt x="13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4"/>
            <p:cNvSpPr/>
            <p:nvPr/>
          </p:nvSpPr>
          <p:spPr>
            <a:xfrm>
              <a:off x="7460504" y="4636145"/>
              <a:ext cx="184274" cy="184274"/>
            </a:xfrm>
            <a:custGeom>
              <a:avLst/>
              <a:gdLst/>
              <a:ahLst/>
              <a:cxnLst/>
              <a:rect l="l" t="t" r="r" b="b"/>
              <a:pathLst>
                <a:path w="2748" h="2748" extrusionOk="0">
                  <a:moveTo>
                    <a:pt x="1374" y="0"/>
                  </a:moveTo>
                  <a:cubicBezTo>
                    <a:pt x="621" y="0"/>
                    <a:pt x="0" y="621"/>
                    <a:pt x="0" y="1374"/>
                  </a:cubicBezTo>
                  <a:cubicBezTo>
                    <a:pt x="0" y="2127"/>
                    <a:pt x="621" y="2748"/>
                    <a:pt x="1374" y="2748"/>
                  </a:cubicBezTo>
                  <a:cubicBezTo>
                    <a:pt x="2127" y="2748"/>
                    <a:pt x="2748" y="2127"/>
                    <a:pt x="2748" y="1374"/>
                  </a:cubicBezTo>
                  <a:cubicBezTo>
                    <a:pt x="2748" y="621"/>
                    <a:pt x="2127" y="0"/>
                    <a:pt x="1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 name="Google Shape;916;p14"/>
          <p:cNvGrpSpPr/>
          <p:nvPr/>
        </p:nvGrpSpPr>
        <p:grpSpPr>
          <a:xfrm>
            <a:off x="7447476" y="612577"/>
            <a:ext cx="1794619" cy="937714"/>
            <a:chOff x="7447476" y="612577"/>
            <a:chExt cx="1794619" cy="937714"/>
          </a:xfrm>
        </p:grpSpPr>
        <p:sp>
          <p:nvSpPr>
            <p:cNvPr id="917" name="Google Shape;917;p14"/>
            <p:cNvSpPr/>
            <p:nvPr/>
          </p:nvSpPr>
          <p:spPr>
            <a:xfrm>
              <a:off x="7866602" y="1081065"/>
              <a:ext cx="1375493" cy="469226"/>
            </a:xfrm>
            <a:custGeom>
              <a:avLst/>
              <a:gdLst/>
              <a:ahLst/>
              <a:cxnLst/>
              <a:rect l="l" t="t" r="r" b="b"/>
              <a:pathLst>
                <a:path w="42608" h="14535" extrusionOk="0">
                  <a:moveTo>
                    <a:pt x="4299" y="0"/>
                  </a:moveTo>
                  <a:lnTo>
                    <a:pt x="1" y="4321"/>
                  </a:lnTo>
                  <a:cubicBezTo>
                    <a:pt x="67" y="4365"/>
                    <a:pt x="134" y="4432"/>
                    <a:pt x="200" y="4498"/>
                  </a:cubicBezTo>
                  <a:lnTo>
                    <a:pt x="4432" y="288"/>
                  </a:lnTo>
                  <a:lnTo>
                    <a:pt x="27474" y="288"/>
                  </a:lnTo>
                  <a:lnTo>
                    <a:pt x="41721" y="14535"/>
                  </a:lnTo>
                  <a:lnTo>
                    <a:pt x="42607" y="14535"/>
                  </a:lnTo>
                  <a:lnTo>
                    <a:pt x="42607" y="14269"/>
                  </a:lnTo>
                  <a:lnTo>
                    <a:pt x="41832" y="14269"/>
                  </a:lnTo>
                  <a:lnTo>
                    <a:pt x="2758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14"/>
            <p:cNvSpPr/>
            <p:nvPr/>
          </p:nvSpPr>
          <p:spPr>
            <a:xfrm>
              <a:off x="7526149" y="694834"/>
              <a:ext cx="1715944" cy="710280"/>
            </a:xfrm>
            <a:custGeom>
              <a:avLst/>
              <a:gdLst/>
              <a:ahLst/>
              <a:cxnLst/>
              <a:rect l="l" t="t" r="r" b="b"/>
              <a:pathLst>
                <a:path w="53154" h="22002" extrusionOk="0">
                  <a:moveTo>
                    <a:pt x="222" y="0"/>
                  </a:moveTo>
                  <a:cubicBezTo>
                    <a:pt x="155" y="89"/>
                    <a:pt x="89" y="133"/>
                    <a:pt x="0" y="199"/>
                  </a:cubicBezTo>
                  <a:lnTo>
                    <a:pt x="8929" y="9106"/>
                  </a:lnTo>
                  <a:lnTo>
                    <a:pt x="40258" y="9106"/>
                  </a:lnTo>
                  <a:lnTo>
                    <a:pt x="53153" y="22001"/>
                  </a:lnTo>
                  <a:lnTo>
                    <a:pt x="53153" y="21625"/>
                  </a:lnTo>
                  <a:lnTo>
                    <a:pt x="40369" y="8840"/>
                  </a:lnTo>
                  <a:lnTo>
                    <a:pt x="9040" y="8840"/>
                  </a:lnTo>
                  <a:lnTo>
                    <a:pt x="2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14"/>
            <p:cNvSpPr/>
            <p:nvPr/>
          </p:nvSpPr>
          <p:spPr>
            <a:xfrm>
              <a:off x="7447476" y="612577"/>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4"/>
            <p:cNvSpPr/>
            <p:nvPr/>
          </p:nvSpPr>
          <p:spPr>
            <a:xfrm>
              <a:off x="7786509" y="1209098"/>
              <a:ext cx="98720" cy="98720"/>
            </a:xfrm>
            <a:custGeom>
              <a:avLst/>
              <a:gdLst/>
              <a:ahLst/>
              <a:cxnLst/>
              <a:rect l="l" t="t" r="r" b="b"/>
              <a:pathLst>
                <a:path w="3058" h="3058" extrusionOk="0">
                  <a:moveTo>
                    <a:pt x="1529" y="288"/>
                  </a:moveTo>
                  <a:cubicBezTo>
                    <a:pt x="2216" y="288"/>
                    <a:pt x="2770" y="842"/>
                    <a:pt x="2770" y="1529"/>
                  </a:cubicBezTo>
                  <a:cubicBezTo>
                    <a:pt x="2770" y="2216"/>
                    <a:pt x="2216" y="2792"/>
                    <a:pt x="1529" y="2792"/>
                  </a:cubicBezTo>
                  <a:cubicBezTo>
                    <a:pt x="842" y="2792"/>
                    <a:pt x="266" y="2216"/>
                    <a:pt x="266" y="1529"/>
                  </a:cubicBezTo>
                  <a:cubicBezTo>
                    <a:pt x="266" y="842"/>
                    <a:pt x="842" y="288"/>
                    <a:pt x="1529" y="288"/>
                  </a:cubicBezTo>
                  <a:close/>
                  <a:moveTo>
                    <a:pt x="1529" y="0"/>
                  </a:moveTo>
                  <a:cubicBezTo>
                    <a:pt x="687" y="0"/>
                    <a:pt x="0" y="687"/>
                    <a:pt x="0" y="1529"/>
                  </a:cubicBezTo>
                  <a:cubicBezTo>
                    <a:pt x="0" y="2371"/>
                    <a:pt x="687" y="3058"/>
                    <a:pt x="1529" y="3058"/>
                  </a:cubicBezTo>
                  <a:cubicBezTo>
                    <a:pt x="2371" y="3058"/>
                    <a:pt x="3058" y="2371"/>
                    <a:pt x="3058" y="1529"/>
                  </a:cubicBezTo>
                  <a:cubicBezTo>
                    <a:pt x="3058" y="1153"/>
                    <a:pt x="2903" y="798"/>
                    <a:pt x="2681" y="532"/>
                  </a:cubicBezTo>
                  <a:lnTo>
                    <a:pt x="2548" y="665"/>
                  </a:lnTo>
                  <a:lnTo>
                    <a:pt x="2371" y="466"/>
                  </a:lnTo>
                  <a:lnTo>
                    <a:pt x="2482" y="355"/>
                  </a:lnTo>
                  <a:cubicBezTo>
                    <a:pt x="2216" y="133"/>
                    <a:pt x="1883"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1" name="Google Shape;921;p14"/>
          <p:cNvGrpSpPr/>
          <p:nvPr/>
        </p:nvGrpSpPr>
        <p:grpSpPr>
          <a:xfrm rot="10800000" flipH="1">
            <a:off x="8423999" y="4547875"/>
            <a:ext cx="878375" cy="275404"/>
            <a:chOff x="8363724" y="112839"/>
            <a:chExt cx="878375" cy="275404"/>
          </a:xfrm>
        </p:grpSpPr>
        <p:grpSp>
          <p:nvGrpSpPr>
            <p:cNvPr id="922" name="Google Shape;922;p14"/>
            <p:cNvGrpSpPr/>
            <p:nvPr/>
          </p:nvGrpSpPr>
          <p:grpSpPr>
            <a:xfrm>
              <a:off x="8363724" y="112839"/>
              <a:ext cx="878375" cy="275404"/>
              <a:chOff x="6611124" y="570039"/>
              <a:chExt cx="878375" cy="275404"/>
            </a:xfrm>
          </p:grpSpPr>
          <p:sp>
            <p:nvSpPr>
              <p:cNvPr id="923" name="Google Shape;923;p14"/>
              <p:cNvSpPr/>
              <p:nvPr/>
            </p:nvSpPr>
            <p:spPr>
              <a:xfrm>
                <a:off x="6675495" y="570039"/>
                <a:ext cx="814003" cy="195309"/>
              </a:xfrm>
              <a:custGeom>
                <a:avLst/>
                <a:gdLst/>
                <a:ahLst/>
                <a:cxnLst/>
                <a:rect l="l" t="t" r="r" b="b"/>
                <a:pathLst>
                  <a:path w="25215" h="6050" extrusionOk="0">
                    <a:moveTo>
                      <a:pt x="5916" y="1"/>
                    </a:moveTo>
                    <a:lnTo>
                      <a:pt x="0" y="5894"/>
                    </a:lnTo>
                    <a:cubicBezTo>
                      <a:pt x="89" y="5938"/>
                      <a:pt x="178" y="5983"/>
                      <a:pt x="244" y="6049"/>
                    </a:cubicBezTo>
                    <a:lnTo>
                      <a:pt x="6027" y="266"/>
                    </a:lnTo>
                    <a:lnTo>
                      <a:pt x="25214" y="266"/>
                    </a:lnTo>
                    <a:lnTo>
                      <a:pt x="25214"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4"/>
              <p:cNvSpPr/>
              <p:nvPr/>
            </p:nvSpPr>
            <p:spPr>
              <a:xfrm>
                <a:off x="6611124" y="755310"/>
                <a:ext cx="89423" cy="90133"/>
              </a:xfrm>
              <a:custGeom>
                <a:avLst/>
                <a:gdLst/>
                <a:ahLst/>
                <a:cxnLst/>
                <a:rect l="l" t="t" r="r" b="b"/>
                <a:pathLst>
                  <a:path w="2770" h="2792" extrusionOk="0">
                    <a:moveTo>
                      <a:pt x="1374" y="0"/>
                    </a:moveTo>
                    <a:cubicBezTo>
                      <a:pt x="621" y="0"/>
                      <a:pt x="0" y="620"/>
                      <a:pt x="0" y="1396"/>
                    </a:cubicBezTo>
                    <a:cubicBezTo>
                      <a:pt x="0" y="2171"/>
                      <a:pt x="621" y="2792"/>
                      <a:pt x="1374" y="2792"/>
                    </a:cubicBezTo>
                    <a:cubicBezTo>
                      <a:pt x="2149" y="2792"/>
                      <a:pt x="2770" y="2171"/>
                      <a:pt x="2770" y="1396"/>
                    </a:cubicBezTo>
                    <a:cubicBezTo>
                      <a:pt x="2770" y="953"/>
                      <a:pt x="2570" y="576"/>
                      <a:pt x="2238" y="310"/>
                    </a:cubicBezTo>
                    <a:lnTo>
                      <a:pt x="2083" y="487"/>
                    </a:lnTo>
                    <a:lnTo>
                      <a:pt x="1884" y="288"/>
                    </a:lnTo>
                    <a:lnTo>
                      <a:pt x="1994" y="155"/>
                    </a:lnTo>
                    <a:cubicBezTo>
                      <a:pt x="1817" y="66"/>
                      <a:pt x="1596" y="0"/>
                      <a:pt x="1374" y="0"/>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5" name="Google Shape;925;p14"/>
            <p:cNvSpPr/>
            <p:nvPr/>
          </p:nvSpPr>
          <p:spPr>
            <a:xfrm>
              <a:off x="8424512" y="303114"/>
              <a:ext cx="11493" cy="10750"/>
            </a:xfrm>
            <a:custGeom>
              <a:avLst/>
              <a:gdLst/>
              <a:ahLst/>
              <a:cxnLst/>
              <a:rect l="l" t="t" r="r" b="b"/>
              <a:pathLst>
                <a:path w="356" h="333" extrusionOk="0">
                  <a:moveTo>
                    <a:pt x="111" y="0"/>
                  </a:moveTo>
                  <a:lnTo>
                    <a:pt x="1" y="133"/>
                  </a:lnTo>
                  <a:lnTo>
                    <a:pt x="200" y="332"/>
                  </a:lnTo>
                  <a:lnTo>
                    <a:pt x="355" y="155"/>
                  </a:lnTo>
                  <a:cubicBezTo>
                    <a:pt x="289" y="89"/>
                    <a:pt x="200" y="44"/>
                    <a:pt x="111" y="0"/>
                  </a:cubicBezTo>
                  <a:close/>
                </a:path>
              </a:pathLst>
            </a:custGeom>
            <a:solidFill>
              <a:srgbClr val="FF41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BLANK_9">
    <p:spTree>
      <p:nvGrpSpPr>
        <p:cNvPr id="1" name="Shape 926"/>
        <p:cNvGrpSpPr/>
        <p:nvPr/>
      </p:nvGrpSpPr>
      <p:grpSpPr>
        <a:xfrm>
          <a:off x="0" y="0"/>
          <a:ext cx="0" cy="0"/>
          <a:chOff x="0" y="0"/>
          <a:chExt cx="0" cy="0"/>
        </a:xfrm>
      </p:grpSpPr>
      <p:sp>
        <p:nvSpPr>
          <p:cNvPr id="927" name="Google Shape;927;p15"/>
          <p:cNvSpPr txBox="1">
            <a:spLocks noGrp="1"/>
          </p:cNvSpPr>
          <p:nvPr>
            <p:ph type="title"/>
          </p:nvPr>
        </p:nvSpPr>
        <p:spPr>
          <a:xfrm>
            <a:off x="720000" y="540000"/>
            <a:ext cx="7704000" cy="5727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28" name="Google Shape;928;p15"/>
          <p:cNvSpPr txBox="1">
            <a:spLocks noGrp="1"/>
          </p:cNvSpPr>
          <p:nvPr>
            <p:ph type="body" idx="1"/>
          </p:nvPr>
        </p:nvSpPr>
        <p:spPr>
          <a:xfrm>
            <a:off x="720000" y="1812314"/>
            <a:ext cx="3852000" cy="2148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929" name="Google Shape;929;p15"/>
          <p:cNvSpPr txBox="1">
            <a:spLocks noGrp="1"/>
          </p:cNvSpPr>
          <p:nvPr>
            <p:ph type="body" idx="2"/>
          </p:nvPr>
        </p:nvSpPr>
        <p:spPr>
          <a:xfrm>
            <a:off x="4572000" y="1812314"/>
            <a:ext cx="3852000" cy="21483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chemeClr val="accent1"/>
              </a:buClr>
              <a:buSzPts val="14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grpSp>
        <p:nvGrpSpPr>
          <p:cNvPr id="930" name="Google Shape;930;p15"/>
          <p:cNvGrpSpPr/>
          <p:nvPr/>
        </p:nvGrpSpPr>
        <p:grpSpPr>
          <a:xfrm flipH="1">
            <a:off x="376826" y="-237881"/>
            <a:ext cx="1239039" cy="568423"/>
            <a:chOff x="208301" y="226025"/>
            <a:chExt cx="1239039" cy="568423"/>
          </a:xfrm>
        </p:grpSpPr>
        <p:sp>
          <p:nvSpPr>
            <p:cNvPr id="931" name="Google Shape;931;p15"/>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5"/>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5"/>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15"/>
          <p:cNvGrpSpPr/>
          <p:nvPr/>
        </p:nvGrpSpPr>
        <p:grpSpPr>
          <a:xfrm rot="-5400000" flipH="1">
            <a:off x="-436230" y="325320"/>
            <a:ext cx="1468333" cy="494947"/>
            <a:chOff x="-21957" y="3648039"/>
            <a:chExt cx="1468333" cy="494947"/>
          </a:xfrm>
        </p:grpSpPr>
        <p:sp>
          <p:nvSpPr>
            <p:cNvPr id="935" name="Google Shape;935;p15"/>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5"/>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5"/>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 name="Google Shape;938;p15"/>
          <p:cNvGrpSpPr/>
          <p:nvPr/>
        </p:nvGrpSpPr>
        <p:grpSpPr>
          <a:xfrm rot="10800000" flipH="1">
            <a:off x="7730682" y="-746828"/>
            <a:ext cx="1178127" cy="1094369"/>
            <a:chOff x="7825118" y="4065849"/>
            <a:chExt cx="1178127" cy="1094369"/>
          </a:xfrm>
        </p:grpSpPr>
        <p:sp>
          <p:nvSpPr>
            <p:cNvPr id="939" name="Google Shape;939;p15"/>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5"/>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1" name="Google Shape;941;p15"/>
          <p:cNvGrpSpPr/>
          <p:nvPr/>
        </p:nvGrpSpPr>
        <p:grpSpPr>
          <a:xfrm>
            <a:off x="8786810" y="232217"/>
            <a:ext cx="399902" cy="651901"/>
            <a:chOff x="8772496" y="3715501"/>
            <a:chExt cx="399902" cy="651901"/>
          </a:xfrm>
        </p:grpSpPr>
        <p:sp>
          <p:nvSpPr>
            <p:cNvPr id="942" name="Google Shape;942;p15"/>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5"/>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4" name="Google Shape;944;p15"/>
          <p:cNvGrpSpPr/>
          <p:nvPr/>
        </p:nvGrpSpPr>
        <p:grpSpPr>
          <a:xfrm rot="10800000">
            <a:off x="8607097" y="1907711"/>
            <a:ext cx="831921" cy="487879"/>
            <a:chOff x="-294886" y="1687485"/>
            <a:chExt cx="831921" cy="487879"/>
          </a:xfrm>
        </p:grpSpPr>
        <p:grpSp>
          <p:nvGrpSpPr>
            <p:cNvPr id="945" name="Google Shape;945;p15"/>
            <p:cNvGrpSpPr/>
            <p:nvPr/>
          </p:nvGrpSpPr>
          <p:grpSpPr>
            <a:xfrm rot="5400000">
              <a:off x="-85365" y="1781564"/>
              <a:ext cx="184279" cy="603321"/>
              <a:chOff x="3638102" y="4583399"/>
              <a:chExt cx="182798" cy="598473"/>
            </a:xfrm>
          </p:grpSpPr>
          <p:sp>
            <p:nvSpPr>
              <p:cNvPr id="946" name="Google Shape;946;p15"/>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5"/>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 name="Google Shape;948;p15"/>
            <p:cNvGrpSpPr/>
            <p:nvPr/>
          </p:nvGrpSpPr>
          <p:grpSpPr>
            <a:xfrm rot="5400000">
              <a:off x="143235" y="1477964"/>
              <a:ext cx="184279" cy="603321"/>
              <a:chOff x="3638102" y="4583399"/>
              <a:chExt cx="182798" cy="598473"/>
            </a:xfrm>
          </p:grpSpPr>
          <p:sp>
            <p:nvSpPr>
              <p:cNvPr id="949" name="Google Shape;949;p15"/>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15"/>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1" name="Google Shape;951;p15"/>
          <p:cNvGrpSpPr/>
          <p:nvPr/>
        </p:nvGrpSpPr>
        <p:grpSpPr>
          <a:xfrm>
            <a:off x="-276783" y="2287202"/>
            <a:ext cx="889837" cy="986391"/>
            <a:chOff x="-138609" y="2210165"/>
            <a:chExt cx="889837" cy="986391"/>
          </a:xfrm>
        </p:grpSpPr>
        <p:sp>
          <p:nvSpPr>
            <p:cNvPr id="952" name="Google Shape;952;p15"/>
            <p:cNvSpPr/>
            <p:nvPr/>
          </p:nvSpPr>
          <p:spPr>
            <a:xfrm flipH="1">
              <a:off x="652475" y="2210165"/>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5"/>
            <p:cNvSpPr/>
            <p:nvPr/>
          </p:nvSpPr>
          <p:spPr>
            <a:xfrm flipH="1">
              <a:off x="-138608" y="2249518"/>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4" name="Google Shape;954;p15"/>
            <p:cNvGrpSpPr/>
            <p:nvPr/>
          </p:nvGrpSpPr>
          <p:grpSpPr>
            <a:xfrm flipH="1">
              <a:off x="-138609" y="2517039"/>
              <a:ext cx="889837" cy="679518"/>
              <a:chOff x="-350462" y="2364639"/>
              <a:chExt cx="889837" cy="679518"/>
            </a:xfrm>
          </p:grpSpPr>
          <p:sp>
            <p:nvSpPr>
              <p:cNvPr id="955" name="Google Shape;955;p15"/>
              <p:cNvSpPr/>
              <p:nvPr/>
            </p:nvSpPr>
            <p:spPr>
              <a:xfrm>
                <a:off x="-350462" y="2364639"/>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5"/>
              <p:cNvSpPr/>
              <p:nvPr/>
            </p:nvSpPr>
            <p:spPr>
              <a:xfrm>
                <a:off x="-252452" y="2403991"/>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15"/>
              <p:cNvSpPr/>
              <p:nvPr/>
            </p:nvSpPr>
            <p:spPr>
              <a:xfrm>
                <a:off x="-134458" y="2700832"/>
                <a:ext cx="98042" cy="98720"/>
              </a:xfrm>
              <a:custGeom>
                <a:avLst/>
                <a:gdLst/>
                <a:ahLst/>
                <a:cxnLst/>
                <a:rect l="l" t="t" r="r" b="b"/>
                <a:pathLst>
                  <a:path w="3037" h="3058" extrusionOk="0">
                    <a:moveTo>
                      <a:pt x="1530" y="0"/>
                    </a:moveTo>
                    <a:cubicBezTo>
                      <a:pt x="688" y="0"/>
                      <a:pt x="1" y="687"/>
                      <a:pt x="1" y="1529"/>
                    </a:cubicBezTo>
                    <a:cubicBezTo>
                      <a:pt x="1" y="2371"/>
                      <a:pt x="688" y="3058"/>
                      <a:pt x="1530" y="3058"/>
                    </a:cubicBezTo>
                    <a:cubicBezTo>
                      <a:pt x="2327" y="3058"/>
                      <a:pt x="2992" y="2415"/>
                      <a:pt x="3036" y="1617"/>
                    </a:cubicBezTo>
                    <a:lnTo>
                      <a:pt x="2771" y="1617"/>
                    </a:lnTo>
                    <a:lnTo>
                      <a:pt x="2771" y="1573"/>
                    </a:lnTo>
                    <a:cubicBezTo>
                      <a:pt x="2748" y="2238"/>
                      <a:pt x="2194" y="2770"/>
                      <a:pt x="1530" y="2770"/>
                    </a:cubicBezTo>
                    <a:cubicBezTo>
                      <a:pt x="843" y="2770"/>
                      <a:pt x="267" y="2216"/>
                      <a:pt x="267" y="1529"/>
                    </a:cubicBezTo>
                    <a:cubicBezTo>
                      <a:pt x="267" y="842"/>
                      <a:pt x="843" y="266"/>
                      <a:pt x="1530" y="266"/>
                    </a:cubicBezTo>
                    <a:cubicBezTo>
                      <a:pt x="2194" y="266"/>
                      <a:pt x="2748" y="820"/>
                      <a:pt x="2771" y="1484"/>
                    </a:cubicBezTo>
                    <a:lnTo>
                      <a:pt x="2771" y="1352"/>
                    </a:lnTo>
                    <a:lnTo>
                      <a:pt x="3036" y="1352"/>
                    </a:lnTo>
                    <a:cubicBezTo>
                      <a:pt x="2948" y="598"/>
                      <a:pt x="2305"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15"/>
              <p:cNvSpPr/>
              <p:nvPr/>
            </p:nvSpPr>
            <p:spPr>
              <a:xfrm>
                <a:off x="-36448" y="2744446"/>
                <a:ext cx="575823" cy="299711"/>
              </a:xfrm>
              <a:custGeom>
                <a:avLst/>
                <a:gdLst/>
                <a:ahLst/>
                <a:cxnLst/>
                <a:rect l="l" t="t" r="r" b="b"/>
                <a:pathLst>
                  <a:path w="17837" h="9284" extrusionOk="0">
                    <a:moveTo>
                      <a:pt x="0" y="1"/>
                    </a:moveTo>
                    <a:cubicBezTo>
                      <a:pt x="0" y="67"/>
                      <a:pt x="23" y="111"/>
                      <a:pt x="23" y="178"/>
                    </a:cubicBezTo>
                    <a:cubicBezTo>
                      <a:pt x="23" y="200"/>
                      <a:pt x="0" y="244"/>
                      <a:pt x="0" y="266"/>
                    </a:cubicBezTo>
                    <a:lnTo>
                      <a:pt x="8819" y="266"/>
                    </a:lnTo>
                    <a:lnTo>
                      <a:pt x="17836" y="9284"/>
                    </a:lnTo>
                    <a:lnTo>
                      <a:pt x="17836" y="8885"/>
                    </a:lnTo>
                    <a:lnTo>
                      <a:pt x="89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59" name="Google Shape;959;p15"/>
          <p:cNvGrpSpPr/>
          <p:nvPr/>
        </p:nvGrpSpPr>
        <p:grpSpPr>
          <a:xfrm>
            <a:off x="8570149" y="3113474"/>
            <a:ext cx="399883" cy="381256"/>
            <a:chOff x="7268887" y="1278648"/>
            <a:chExt cx="399883" cy="381256"/>
          </a:xfrm>
        </p:grpSpPr>
        <p:sp>
          <p:nvSpPr>
            <p:cNvPr id="960" name="Google Shape;960;p15"/>
            <p:cNvSpPr/>
            <p:nvPr/>
          </p:nvSpPr>
          <p:spPr>
            <a:xfrm>
              <a:off x="7268887" y="1278648"/>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5"/>
            <p:cNvSpPr/>
            <p:nvPr/>
          </p:nvSpPr>
          <p:spPr>
            <a:xfrm>
              <a:off x="7378325" y="1388086"/>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15"/>
          <p:cNvGrpSpPr/>
          <p:nvPr/>
        </p:nvGrpSpPr>
        <p:grpSpPr>
          <a:xfrm rot="10800000">
            <a:off x="8141240" y="4096717"/>
            <a:ext cx="1591472" cy="841159"/>
            <a:chOff x="661553" y="1919040"/>
            <a:chExt cx="1591472" cy="841159"/>
          </a:xfrm>
        </p:grpSpPr>
        <p:sp>
          <p:nvSpPr>
            <p:cNvPr id="963" name="Google Shape;963;p15"/>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5"/>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5"/>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5"/>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5"/>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5"/>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5"/>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5"/>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15"/>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 name="Google Shape;972;p15"/>
          <p:cNvGrpSpPr/>
          <p:nvPr/>
        </p:nvGrpSpPr>
        <p:grpSpPr>
          <a:xfrm flipH="1">
            <a:off x="168212" y="4319052"/>
            <a:ext cx="1239039" cy="568423"/>
            <a:chOff x="208301" y="226025"/>
            <a:chExt cx="1239039" cy="568423"/>
          </a:xfrm>
        </p:grpSpPr>
        <p:sp>
          <p:nvSpPr>
            <p:cNvPr id="973" name="Google Shape;973;p15"/>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5"/>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5"/>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 name="Google Shape;976;p15"/>
          <p:cNvGrpSpPr/>
          <p:nvPr/>
        </p:nvGrpSpPr>
        <p:grpSpPr>
          <a:xfrm>
            <a:off x="6192878" y="4608520"/>
            <a:ext cx="182798" cy="598473"/>
            <a:chOff x="3638102" y="4583399"/>
            <a:chExt cx="182798" cy="598473"/>
          </a:xfrm>
        </p:grpSpPr>
        <p:sp>
          <p:nvSpPr>
            <p:cNvPr id="977" name="Google Shape;977;p15"/>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5"/>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9" name="Google Shape;979;p15"/>
          <p:cNvGrpSpPr/>
          <p:nvPr/>
        </p:nvGrpSpPr>
        <p:grpSpPr>
          <a:xfrm>
            <a:off x="4132928" y="4736693"/>
            <a:ext cx="878357" cy="184270"/>
            <a:chOff x="919039" y="1581426"/>
            <a:chExt cx="600134" cy="125902"/>
          </a:xfrm>
        </p:grpSpPr>
        <p:sp>
          <p:nvSpPr>
            <p:cNvPr id="980" name="Google Shape;980;p15"/>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5"/>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5"/>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5"/>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4" name="Google Shape;984;p15"/>
          <p:cNvGrpSpPr/>
          <p:nvPr/>
        </p:nvGrpSpPr>
        <p:grpSpPr>
          <a:xfrm flipH="1">
            <a:off x="2409497" y="4677183"/>
            <a:ext cx="507036" cy="690583"/>
            <a:chOff x="2409497" y="4753383"/>
            <a:chExt cx="507036" cy="690583"/>
          </a:xfrm>
        </p:grpSpPr>
        <p:grpSp>
          <p:nvGrpSpPr>
            <p:cNvPr id="985" name="Google Shape;985;p15"/>
            <p:cNvGrpSpPr/>
            <p:nvPr/>
          </p:nvGrpSpPr>
          <p:grpSpPr>
            <a:xfrm>
              <a:off x="2409497" y="4753383"/>
              <a:ext cx="182798" cy="598473"/>
              <a:chOff x="3638102" y="4583399"/>
              <a:chExt cx="182798" cy="598473"/>
            </a:xfrm>
          </p:grpSpPr>
          <p:sp>
            <p:nvSpPr>
              <p:cNvPr id="986" name="Google Shape;986;p15"/>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5"/>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8" name="Google Shape;988;p15"/>
            <p:cNvGrpSpPr/>
            <p:nvPr/>
          </p:nvGrpSpPr>
          <p:grpSpPr>
            <a:xfrm>
              <a:off x="2733735" y="4845493"/>
              <a:ext cx="182798" cy="598473"/>
              <a:chOff x="3638102" y="4583399"/>
              <a:chExt cx="182798" cy="598473"/>
            </a:xfrm>
          </p:grpSpPr>
          <p:sp>
            <p:nvSpPr>
              <p:cNvPr id="989" name="Google Shape;989;p15"/>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15"/>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BLANK_12">
    <p:spTree>
      <p:nvGrpSpPr>
        <p:cNvPr id="1" name="Shape 1498"/>
        <p:cNvGrpSpPr/>
        <p:nvPr/>
      </p:nvGrpSpPr>
      <p:grpSpPr>
        <a:xfrm>
          <a:off x="0" y="0"/>
          <a:ext cx="0" cy="0"/>
          <a:chOff x="0" y="0"/>
          <a:chExt cx="0" cy="0"/>
        </a:xfrm>
      </p:grpSpPr>
      <p:sp>
        <p:nvSpPr>
          <p:cNvPr id="1499" name="Google Shape;1499;p23"/>
          <p:cNvSpPr txBox="1">
            <a:spLocks noGrp="1"/>
          </p:cNvSpPr>
          <p:nvPr>
            <p:ph type="title"/>
          </p:nvPr>
        </p:nvSpPr>
        <p:spPr>
          <a:xfrm>
            <a:off x="720000" y="540000"/>
            <a:ext cx="7704000" cy="5727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500" name="Google Shape;1500;p23"/>
          <p:cNvGrpSpPr/>
          <p:nvPr/>
        </p:nvGrpSpPr>
        <p:grpSpPr>
          <a:xfrm>
            <a:off x="7702701" y="-237881"/>
            <a:ext cx="1239039" cy="568423"/>
            <a:chOff x="208301" y="226025"/>
            <a:chExt cx="1239039" cy="568423"/>
          </a:xfrm>
        </p:grpSpPr>
        <p:sp>
          <p:nvSpPr>
            <p:cNvPr id="1501" name="Google Shape;1501;p23"/>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23"/>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23"/>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4" name="Google Shape;1504;p23"/>
          <p:cNvGrpSpPr/>
          <p:nvPr/>
        </p:nvGrpSpPr>
        <p:grpSpPr>
          <a:xfrm rot="-5400000" flipH="1">
            <a:off x="-436230" y="325320"/>
            <a:ext cx="1468333" cy="494947"/>
            <a:chOff x="-21957" y="3648039"/>
            <a:chExt cx="1468333" cy="494947"/>
          </a:xfrm>
        </p:grpSpPr>
        <p:sp>
          <p:nvSpPr>
            <p:cNvPr id="1505" name="Google Shape;1505;p23"/>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23"/>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23"/>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8" name="Google Shape;1508;p23"/>
          <p:cNvGrpSpPr/>
          <p:nvPr/>
        </p:nvGrpSpPr>
        <p:grpSpPr>
          <a:xfrm rot="10800000">
            <a:off x="314532" y="-746828"/>
            <a:ext cx="1178127" cy="1094369"/>
            <a:chOff x="7825118" y="4065849"/>
            <a:chExt cx="1178127" cy="1094369"/>
          </a:xfrm>
        </p:grpSpPr>
        <p:sp>
          <p:nvSpPr>
            <p:cNvPr id="1509" name="Google Shape;1509;p23"/>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23"/>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1" name="Google Shape;1511;p23"/>
          <p:cNvGrpSpPr/>
          <p:nvPr/>
        </p:nvGrpSpPr>
        <p:grpSpPr>
          <a:xfrm>
            <a:off x="8786810" y="289003"/>
            <a:ext cx="399902" cy="651901"/>
            <a:chOff x="8772496" y="3715501"/>
            <a:chExt cx="399902" cy="651901"/>
          </a:xfrm>
        </p:grpSpPr>
        <p:sp>
          <p:nvSpPr>
            <p:cNvPr id="1512" name="Google Shape;1512;p23"/>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23"/>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4" name="Google Shape;1514;p23"/>
          <p:cNvGrpSpPr/>
          <p:nvPr/>
        </p:nvGrpSpPr>
        <p:grpSpPr>
          <a:xfrm rot="10800000">
            <a:off x="8607097" y="1907711"/>
            <a:ext cx="831921" cy="487879"/>
            <a:chOff x="-294886" y="1687485"/>
            <a:chExt cx="831921" cy="487879"/>
          </a:xfrm>
        </p:grpSpPr>
        <p:grpSp>
          <p:nvGrpSpPr>
            <p:cNvPr id="1515" name="Google Shape;1515;p23"/>
            <p:cNvGrpSpPr/>
            <p:nvPr/>
          </p:nvGrpSpPr>
          <p:grpSpPr>
            <a:xfrm rot="5400000">
              <a:off x="-85365" y="1781564"/>
              <a:ext cx="184279" cy="603321"/>
              <a:chOff x="3638102" y="4583399"/>
              <a:chExt cx="182798" cy="598473"/>
            </a:xfrm>
          </p:grpSpPr>
          <p:sp>
            <p:nvSpPr>
              <p:cNvPr id="1516" name="Google Shape;1516;p2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2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8" name="Google Shape;1518;p23"/>
            <p:cNvGrpSpPr/>
            <p:nvPr/>
          </p:nvGrpSpPr>
          <p:grpSpPr>
            <a:xfrm rot="5400000">
              <a:off x="143235" y="1477964"/>
              <a:ext cx="184279" cy="603321"/>
              <a:chOff x="3638102" y="4583399"/>
              <a:chExt cx="182798" cy="598473"/>
            </a:xfrm>
          </p:grpSpPr>
          <p:sp>
            <p:nvSpPr>
              <p:cNvPr id="1519" name="Google Shape;1519;p2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2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1" name="Google Shape;1521;p23"/>
          <p:cNvGrpSpPr/>
          <p:nvPr/>
        </p:nvGrpSpPr>
        <p:grpSpPr>
          <a:xfrm>
            <a:off x="-200583" y="2287202"/>
            <a:ext cx="889837" cy="986391"/>
            <a:chOff x="-138609" y="2210165"/>
            <a:chExt cx="889837" cy="986391"/>
          </a:xfrm>
        </p:grpSpPr>
        <p:sp>
          <p:nvSpPr>
            <p:cNvPr id="1522" name="Google Shape;1522;p23"/>
            <p:cNvSpPr/>
            <p:nvPr/>
          </p:nvSpPr>
          <p:spPr>
            <a:xfrm flipH="1">
              <a:off x="652475" y="2210165"/>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23"/>
            <p:cNvSpPr/>
            <p:nvPr/>
          </p:nvSpPr>
          <p:spPr>
            <a:xfrm flipH="1">
              <a:off x="-138608" y="2249518"/>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4" name="Google Shape;1524;p23"/>
            <p:cNvGrpSpPr/>
            <p:nvPr/>
          </p:nvGrpSpPr>
          <p:grpSpPr>
            <a:xfrm flipH="1">
              <a:off x="-138609" y="2517039"/>
              <a:ext cx="889837" cy="679518"/>
              <a:chOff x="-350462" y="2364639"/>
              <a:chExt cx="889837" cy="679518"/>
            </a:xfrm>
          </p:grpSpPr>
          <p:sp>
            <p:nvSpPr>
              <p:cNvPr id="1525" name="Google Shape;1525;p23"/>
              <p:cNvSpPr/>
              <p:nvPr/>
            </p:nvSpPr>
            <p:spPr>
              <a:xfrm>
                <a:off x="-350462" y="2364639"/>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23"/>
              <p:cNvSpPr/>
              <p:nvPr/>
            </p:nvSpPr>
            <p:spPr>
              <a:xfrm>
                <a:off x="-252452" y="2403991"/>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23"/>
              <p:cNvSpPr/>
              <p:nvPr/>
            </p:nvSpPr>
            <p:spPr>
              <a:xfrm>
                <a:off x="-134458" y="2700832"/>
                <a:ext cx="98042" cy="98720"/>
              </a:xfrm>
              <a:custGeom>
                <a:avLst/>
                <a:gdLst/>
                <a:ahLst/>
                <a:cxnLst/>
                <a:rect l="l" t="t" r="r" b="b"/>
                <a:pathLst>
                  <a:path w="3037" h="3058" extrusionOk="0">
                    <a:moveTo>
                      <a:pt x="1530" y="0"/>
                    </a:moveTo>
                    <a:cubicBezTo>
                      <a:pt x="688" y="0"/>
                      <a:pt x="1" y="687"/>
                      <a:pt x="1" y="1529"/>
                    </a:cubicBezTo>
                    <a:cubicBezTo>
                      <a:pt x="1" y="2371"/>
                      <a:pt x="688" y="3058"/>
                      <a:pt x="1530" y="3058"/>
                    </a:cubicBezTo>
                    <a:cubicBezTo>
                      <a:pt x="2327" y="3058"/>
                      <a:pt x="2992" y="2415"/>
                      <a:pt x="3036" y="1617"/>
                    </a:cubicBezTo>
                    <a:lnTo>
                      <a:pt x="2771" y="1617"/>
                    </a:lnTo>
                    <a:lnTo>
                      <a:pt x="2771" y="1573"/>
                    </a:lnTo>
                    <a:cubicBezTo>
                      <a:pt x="2748" y="2238"/>
                      <a:pt x="2194" y="2770"/>
                      <a:pt x="1530" y="2770"/>
                    </a:cubicBezTo>
                    <a:cubicBezTo>
                      <a:pt x="843" y="2770"/>
                      <a:pt x="267" y="2216"/>
                      <a:pt x="267" y="1529"/>
                    </a:cubicBezTo>
                    <a:cubicBezTo>
                      <a:pt x="267" y="842"/>
                      <a:pt x="843" y="266"/>
                      <a:pt x="1530" y="266"/>
                    </a:cubicBezTo>
                    <a:cubicBezTo>
                      <a:pt x="2194" y="266"/>
                      <a:pt x="2748" y="820"/>
                      <a:pt x="2771" y="1484"/>
                    </a:cubicBezTo>
                    <a:lnTo>
                      <a:pt x="2771" y="1352"/>
                    </a:lnTo>
                    <a:lnTo>
                      <a:pt x="3036" y="1352"/>
                    </a:lnTo>
                    <a:cubicBezTo>
                      <a:pt x="2948" y="598"/>
                      <a:pt x="2305"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23"/>
              <p:cNvSpPr/>
              <p:nvPr/>
            </p:nvSpPr>
            <p:spPr>
              <a:xfrm>
                <a:off x="-36448" y="2744446"/>
                <a:ext cx="575823" cy="299711"/>
              </a:xfrm>
              <a:custGeom>
                <a:avLst/>
                <a:gdLst/>
                <a:ahLst/>
                <a:cxnLst/>
                <a:rect l="l" t="t" r="r" b="b"/>
                <a:pathLst>
                  <a:path w="17837" h="9284" extrusionOk="0">
                    <a:moveTo>
                      <a:pt x="0" y="1"/>
                    </a:moveTo>
                    <a:cubicBezTo>
                      <a:pt x="0" y="67"/>
                      <a:pt x="23" y="111"/>
                      <a:pt x="23" y="178"/>
                    </a:cubicBezTo>
                    <a:cubicBezTo>
                      <a:pt x="23" y="200"/>
                      <a:pt x="0" y="244"/>
                      <a:pt x="0" y="266"/>
                    </a:cubicBezTo>
                    <a:lnTo>
                      <a:pt x="8819" y="266"/>
                    </a:lnTo>
                    <a:lnTo>
                      <a:pt x="17836" y="9284"/>
                    </a:lnTo>
                    <a:lnTo>
                      <a:pt x="17836" y="8885"/>
                    </a:lnTo>
                    <a:lnTo>
                      <a:pt x="89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529" name="Google Shape;1529;p23"/>
          <p:cNvGrpSpPr/>
          <p:nvPr/>
        </p:nvGrpSpPr>
        <p:grpSpPr>
          <a:xfrm>
            <a:off x="8570149" y="3265874"/>
            <a:ext cx="399883" cy="381256"/>
            <a:chOff x="7268887" y="1278648"/>
            <a:chExt cx="399883" cy="381256"/>
          </a:xfrm>
        </p:grpSpPr>
        <p:sp>
          <p:nvSpPr>
            <p:cNvPr id="1530" name="Google Shape;1530;p23"/>
            <p:cNvSpPr/>
            <p:nvPr/>
          </p:nvSpPr>
          <p:spPr>
            <a:xfrm>
              <a:off x="7268887" y="1278648"/>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23"/>
            <p:cNvSpPr/>
            <p:nvPr/>
          </p:nvSpPr>
          <p:spPr>
            <a:xfrm>
              <a:off x="7378325" y="1388086"/>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2" name="Google Shape;1532;p23"/>
          <p:cNvGrpSpPr/>
          <p:nvPr/>
        </p:nvGrpSpPr>
        <p:grpSpPr>
          <a:xfrm rot="10800000" flipH="1">
            <a:off x="-663985" y="4096717"/>
            <a:ext cx="1591472" cy="841159"/>
            <a:chOff x="661553" y="1919040"/>
            <a:chExt cx="1591472" cy="841159"/>
          </a:xfrm>
        </p:grpSpPr>
        <p:sp>
          <p:nvSpPr>
            <p:cNvPr id="1533" name="Google Shape;1533;p23"/>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23"/>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23"/>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23"/>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23"/>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2"/>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23"/>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23"/>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23"/>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23"/>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2" name="Google Shape;1542;p23"/>
          <p:cNvGrpSpPr/>
          <p:nvPr/>
        </p:nvGrpSpPr>
        <p:grpSpPr>
          <a:xfrm>
            <a:off x="7781426" y="4319052"/>
            <a:ext cx="1239039" cy="568423"/>
            <a:chOff x="208301" y="226025"/>
            <a:chExt cx="1239039" cy="568423"/>
          </a:xfrm>
        </p:grpSpPr>
        <p:sp>
          <p:nvSpPr>
            <p:cNvPr id="1543" name="Google Shape;1543;p23"/>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23"/>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23"/>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6" name="Google Shape;1546;p23"/>
          <p:cNvGrpSpPr/>
          <p:nvPr/>
        </p:nvGrpSpPr>
        <p:grpSpPr>
          <a:xfrm>
            <a:off x="6040478" y="4608520"/>
            <a:ext cx="182798" cy="598473"/>
            <a:chOff x="3638102" y="4583399"/>
            <a:chExt cx="182798" cy="598473"/>
          </a:xfrm>
        </p:grpSpPr>
        <p:sp>
          <p:nvSpPr>
            <p:cNvPr id="1547" name="Google Shape;1547;p2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2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9" name="Google Shape;1549;p23"/>
          <p:cNvGrpSpPr/>
          <p:nvPr/>
        </p:nvGrpSpPr>
        <p:grpSpPr>
          <a:xfrm>
            <a:off x="4132928" y="4736693"/>
            <a:ext cx="878357" cy="184270"/>
            <a:chOff x="919039" y="1581426"/>
            <a:chExt cx="600134" cy="125902"/>
          </a:xfrm>
        </p:grpSpPr>
        <p:sp>
          <p:nvSpPr>
            <p:cNvPr id="1550" name="Google Shape;1550;p23"/>
            <p:cNvSpPr/>
            <p:nvPr/>
          </p:nvSpPr>
          <p:spPr>
            <a:xfrm>
              <a:off x="919039"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23"/>
            <p:cNvSpPr/>
            <p:nvPr/>
          </p:nvSpPr>
          <p:spPr>
            <a:xfrm>
              <a:off x="1156511" y="1581426"/>
              <a:ext cx="125192" cy="125902"/>
            </a:xfrm>
            <a:custGeom>
              <a:avLst/>
              <a:gdLst/>
              <a:ahLst/>
              <a:cxnLst/>
              <a:rect l="l" t="t" r="r" b="b"/>
              <a:pathLst>
                <a:path w="3878" h="3900" extrusionOk="0">
                  <a:moveTo>
                    <a:pt x="0" y="0"/>
                  </a:moveTo>
                  <a:lnTo>
                    <a:pt x="0" y="3900"/>
                  </a:lnTo>
                  <a:lnTo>
                    <a:pt x="3878" y="3900"/>
                  </a:lnTo>
                  <a:lnTo>
                    <a:pt x="38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23"/>
            <p:cNvSpPr/>
            <p:nvPr/>
          </p:nvSpPr>
          <p:spPr>
            <a:xfrm>
              <a:off x="1393982" y="1581426"/>
              <a:ext cx="125192" cy="125902"/>
            </a:xfrm>
            <a:custGeom>
              <a:avLst/>
              <a:gdLst/>
              <a:ahLst/>
              <a:cxnLst/>
              <a:rect l="l" t="t" r="r" b="b"/>
              <a:pathLst>
                <a:path w="3878" h="3900" extrusionOk="0">
                  <a:moveTo>
                    <a:pt x="0" y="0"/>
                  </a:moveTo>
                  <a:lnTo>
                    <a:pt x="0" y="3900"/>
                  </a:lnTo>
                  <a:lnTo>
                    <a:pt x="3877" y="3900"/>
                  </a:lnTo>
                  <a:lnTo>
                    <a:pt x="387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23"/>
            <p:cNvSpPr/>
            <p:nvPr/>
          </p:nvSpPr>
          <p:spPr>
            <a:xfrm>
              <a:off x="951225" y="1640084"/>
              <a:ext cx="505705" cy="8619"/>
            </a:xfrm>
            <a:custGeom>
              <a:avLst/>
              <a:gdLst/>
              <a:ahLst/>
              <a:cxnLst/>
              <a:rect l="l" t="t" r="r" b="b"/>
              <a:pathLst>
                <a:path w="15665" h="267" extrusionOk="0">
                  <a:moveTo>
                    <a:pt x="0" y="0"/>
                  </a:moveTo>
                  <a:lnTo>
                    <a:pt x="0" y="266"/>
                  </a:lnTo>
                  <a:lnTo>
                    <a:pt x="15665" y="266"/>
                  </a:lnTo>
                  <a:lnTo>
                    <a:pt x="1566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4" name="Google Shape;1554;p23"/>
          <p:cNvGrpSpPr/>
          <p:nvPr/>
        </p:nvGrpSpPr>
        <p:grpSpPr>
          <a:xfrm>
            <a:off x="2409497" y="4753383"/>
            <a:ext cx="507036" cy="690583"/>
            <a:chOff x="2409497" y="4753383"/>
            <a:chExt cx="507036" cy="690583"/>
          </a:xfrm>
        </p:grpSpPr>
        <p:grpSp>
          <p:nvGrpSpPr>
            <p:cNvPr id="1555" name="Google Shape;1555;p23"/>
            <p:cNvGrpSpPr/>
            <p:nvPr/>
          </p:nvGrpSpPr>
          <p:grpSpPr>
            <a:xfrm>
              <a:off x="2409497" y="4753383"/>
              <a:ext cx="182798" cy="598473"/>
              <a:chOff x="3638102" y="4583399"/>
              <a:chExt cx="182798" cy="598473"/>
            </a:xfrm>
          </p:grpSpPr>
          <p:sp>
            <p:nvSpPr>
              <p:cNvPr id="1556" name="Google Shape;1556;p2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2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8" name="Google Shape;1558;p23"/>
            <p:cNvGrpSpPr/>
            <p:nvPr/>
          </p:nvGrpSpPr>
          <p:grpSpPr>
            <a:xfrm>
              <a:off x="2733735" y="4845493"/>
              <a:ext cx="182798" cy="598473"/>
              <a:chOff x="3638102" y="4583399"/>
              <a:chExt cx="182798" cy="598473"/>
            </a:xfrm>
          </p:grpSpPr>
          <p:sp>
            <p:nvSpPr>
              <p:cNvPr id="1559" name="Google Shape;1559;p23"/>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23"/>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2">
  <p:cSld name="BLANK_13">
    <p:spTree>
      <p:nvGrpSpPr>
        <p:cNvPr id="1" name="Shape 1561"/>
        <p:cNvGrpSpPr/>
        <p:nvPr/>
      </p:nvGrpSpPr>
      <p:grpSpPr>
        <a:xfrm>
          <a:off x="0" y="0"/>
          <a:ext cx="0" cy="0"/>
          <a:chOff x="0" y="0"/>
          <a:chExt cx="0" cy="0"/>
        </a:xfrm>
      </p:grpSpPr>
      <p:sp>
        <p:nvSpPr>
          <p:cNvPr id="1562" name="Google Shape;1562;p24"/>
          <p:cNvSpPr txBox="1">
            <a:spLocks noGrp="1"/>
          </p:cNvSpPr>
          <p:nvPr>
            <p:ph type="title"/>
          </p:nvPr>
        </p:nvSpPr>
        <p:spPr>
          <a:xfrm>
            <a:off x="720000" y="540000"/>
            <a:ext cx="7704000" cy="572700"/>
          </a:xfrm>
          <a:prstGeom prst="rect">
            <a:avLst/>
          </a:prstGeom>
          <a:solidFill>
            <a:schemeClr val="lt2"/>
          </a:solidFill>
        </p:spPr>
        <p:txBody>
          <a:bodyPr spcFirstLastPara="1" wrap="square" lIns="91425" tIns="91425" rIns="91425" bIns="91425" anchor="t" anchorCtr="0">
            <a:noAutofit/>
          </a:bodyPr>
          <a:lstStyle>
            <a:lvl1pPr lvl="0" rtl="0">
              <a:spcBef>
                <a:spcPts val="0"/>
              </a:spcBef>
              <a:spcAft>
                <a:spcPts val="0"/>
              </a:spcAft>
              <a:buSzPts val="3000"/>
              <a:buNone/>
              <a:defRPr>
                <a:solidFill>
                  <a:schemeClr val="lt1"/>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563" name="Google Shape;1563;p24"/>
          <p:cNvGrpSpPr/>
          <p:nvPr/>
        </p:nvGrpSpPr>
        <p:grpSpPr>
          <a:xfrm>
            <a:off x="208310" y="1707222"/>
            <a:ext cx="444699" cy="714806"/>
            <a:chOff x="8348444" y="2302425"/>
            <a:chExt cx="444699" cy="714806"/>
          </a:xfrm>
        </p:grpSpPr>
        <p:sp>
          <p:nvSpPr>
            <p:cNvPr id="1564" name="Google Shape;1564;p24"/>
            <p:cNvSpPr/>
            <p:nvPr/>
          </p:nvSpPr>
          <p:spPr>
            <a:xfrm>
              <a:off x="8348444" y="2302425"/>
              <a:ext cx="368261" cy="714806"/>
            </a:xfrm>
            <a:custGeom>
              <a:avLst/>
              <a:gdLst/>
              <a:ahLst/>
              <a:cxnLst/>
              <a:rect l="l" t="t" r="r" b="b"/>
              <a:pathLst>
                <a:path w="9395" h="18236" extrusionOk="0">
                  <a:moveTo>
                    <a:pt x="4476" y="1"/>
                  </a:moveTo>
                  <a:lnTo>
                    <a:pt x="0" y="4587"/>
                  </a:lnTo>
                  <a:lnTo>
                    <a:pt x="0" y="18235"/>
                  </a:lnTo>
                  <a:lnTo>
                    <a:pt x="9395" y="18235"/>
                  </a:lnTo>
                  <a:lnTo>
                    <a:pt x="939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24"/>
            <p:cNvSpPr/>
            <p:nvPr/>
          </p:nvSpPr>
          <p:spPr>
            <a:xfrm>
              <a:off x="8652425" y="2518678"/>
              <a:ext cx="140719" cy="38257"/>
            </a:xfrm>
            <a:custGeom>
              <a:avLst/>
              <a:gdLst/>
              <a:ahLst/>
              <a:cxnLst/>
              <a:rect l="l" t="t" r="r" b="b"/>
              <a:pathLst>
                <a:path w="3590" h="976" extrusionOk="0">
                  <a:moveTo>
                    <a:pt x="0" y="1"/>
                  </a:moveTo>
                  <a:lnTo>
                    <a:pt x="0" y="976"/>
                  </a:lnTo>
                  <a:lnTo>
                    <a:pt x="3589" y="976"/>
                  </a:lnTo>
                  <a:lnTo>
                    <a:pt x="3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24"/>
            <p:cNvSpPr/>
            <p:nvPr/>
          </p:nvSpPr>
          <p:spPr>
            <a:xfrm>
              <a:off x="8652425" y="2645482"/>
              <a:ext cx="140719" cy="38257"/>
            </a:xfrm>
            <a:custGeom>
              <a:avLst/>
              <a:gdLst/>
              <a:ahLst/>
              <a:cxnLst/>
              <a:rect l="l" t="t" r="r" b="b"/>
              <a:pathLst>
                <a:path w="3590" h="976" extrusionOk="0">
                  <a:moveTo>
                    <a:pt x="0" y="1"/>
                  </a:moveTo>
                  <a:lnTo>
                    <a:pt x="0" y="975"/>
                  </a:lnTo>
                  <a:lnTo>
                    <a:pt x="3589" y="975"/>
                  </a:lnTo>
                  <a:lnTo>
                    <a:pt x="35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24"/>
            <p:cNvSpPr/>
            <p:nvPr/>
          </p:nvSpPr>
          <p:spPr>
            <a:xfrm>
              <a:off x="8652425" y="2772286"/>
              <a:ext cx="140719" cy="37394"/>
            </a:xfrm>
            <a:custGeom>
              <a:avLst/>
              <a:gdLst/>
              <a:ahLst/>
              <a:cxnLst/>
              <a:rect l="l" t="t" r="r" b="b"/>
              <a:pathLst>
                <a:path w="3590" h="954" extrusionOk="0">
                  <a:moveTo>
                    <a:pt x="0" y="0"/>
                  </a:moveTo>
                  <a:lnTo>
                    <a:pt x="0" y="953"/>
                  </a:lnTo>
                  <a:lnTo>
                    <a:pt x="3589" y="953"/>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24"/>
            <p:cNvSpPr/>
            <p:nvPr/>
          </p:nvSpPr>
          <p:spPr>
            <a:xfrm>
              <a:off x="8652425" y="2899090"/>
              <a:ext cx="140719" cy="37355"/>
            </a:xfrm>
            <a:custGeom>
              <a:avLst/>
              <a:gdLst/>
              <a:ahLst/>
              <a:cxnLst/>
              <a:rect l="l" t="t" r="r" b="b"/>
              <a:pathLst>
                <a:path w="3590" h="953" extrusionOk="0">
                  <a:moveTo>
                    <a:pt x="0" y="0"/>
                  </a:moveTo>
                  <a:lnTo>
                    <a:pt x="0" y="953"/>
                  </a:lnTo>
                  <a:lnTo>
                    <a:pt x="3589" y="953"/>
                  </a:lnTo>
                  <a:lnTo>
                    <a:pt x="358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9" name="Google Shape;1569;p24"/>
          <p:cNvGrpSpPr/>
          <p:nvPr/>
        </p:nvGrpSpPr>
        <p:grpSpPr>
          <a:xfrm rot="-5400000" flipH="1">
            <a:off x="-262506" y="-37943"/>
            <a:ext cx="819137" cy="1183093"/>
            <a:chOff x="4312241" y="155173"/>
            <a:chExt cx="711736" cy="1027883"/>
          </a:xfrm>
        </p:grpSpPr>
        <p:sp>
          <p:nvSpPr>
            <p:cNvPr id="1570" name="Google Shape;1570;p24"/>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24"/>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24"/>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24"/>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24"/>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24"/>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24"/>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24"/>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24"/>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9" name="Google Shape;1579;p24"/>
          <p:cNvGrpSpPr/>
          <p:nvPr/>
        </p:nvGrpSpPr>
        <p:grpSpPr>
          <a:xfrm>
            <a:off x="6923307" y="4708603"/>
            <a:ext cx="399902" cy="651901"/>
            <a:chOff x="8772496" y="3715501"/>
            <a:chExt cx="399902" cy="651901"/>
          </a:xfrm>
        </p:grpSpPr>
        <p:sp>
          <p:nvSpPr>
            <p:cNvPr id="1580" name="Google Shape;1580;p24"/>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24"/>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2" name="Google Shape;1582;p24"/>
          <p:cNvGrpSpPr/>
          <p:nvPr/>
        </p:nvGrpSpPr>
        <p:grpSpPr>
          <a:xfrm rot="10800000" flipH="1">
            <a:off x="7953734" y="-746828"/>
            <a:ext cx="1178127" cy="1094369"/>
            <a:chOff x="7825118" y="4065849"/>
            <a:chExt cx="1178127" cy="1094369"/>
          </a:xfrm>
        </p:grpSpPr>
        <p:sp>
          <p:nvSpPr>
            <p:cNvPr id="1583" name="Google Shape;1583;p24"/>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24"/>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5" name="Google Shape;1585;p24"/>
          <p:cNvGrpSpPr/>
          <p:nvPr/>
        </p:nvGrpSpPr>
        <p:grpSpPr>
          <a:xfrm rot="10800000" flipH="1">
            <a:off x="-816385" y="3089665"/>
            <a:ext cx="1591472" cy="841159"/>
            <a:chOff x="661553" y="1919040"/>
            <a:chExt cx="1591472" cy="841159"/>
          </a:xfrm>
        </p:grpSpPr>
        <p:sp>
          <p:nvSpPr>
            <p:cNvPr id="1586" name="Google Shape;1586;p24"/>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24"/>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24"/>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24"/>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24"/>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24"/>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24"/>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24"/>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24"/>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24"/>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6" name="Google Shape;1596;p24"/>
          <p:cNvGrpSpPr/>
          <p:nvPr/>
        </p:nvGrpSpPr>
        <p:grpSpPr>
          <a:xfrm rot="10800000">
            <a:off x="3213165" y="4591931"/>
            <a:ext cx="819137" cy="1183093"/>
            <a:chOff x="4312241" y="155173"/>
            <a:chExt cx="711736" cy="1027883"/>
          </a:xfrm>
        </p:grpSpPr>
        <p:sp>
          <p:nvSpPr>
            <p:cNvPr id="1597" name="Google Shape;1597;p24"/>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24"/>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24"/>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24"/>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24"/>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24"/>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24"/>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24"/>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24"/>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6" name="Google Shape;1606;p24"/>
          <p:cNvGrpSpPr/>
          <p:nvPr/>
        </p:nvGrpSpPr>
        <p:grpSpPr>
          <a:xfrm>
            <a:off x="8581738" y="402022"/>
            <a:ext cx="1178127" cy="1094369"/>
            <a:chOff x="7825118" y="4065849"/>
            <a:chExt cx="1178127" cy="1094369"/>
          </a:xfrm>
        </p:grpSpPr>
        <p:sp>
          <p:nvSpPr>
            <p:cNvPr id="1607" name="Google Shape;1607;p24"/>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24"/>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9" name="Google Shape;1609;p24"/>
          <p:cNvGrpSpPr/>
          <p:nvPr/>
        </p:nvGrpSpPr>
        <p:grpSpPr>
          <a:xfrm flipH="1">
            <a:off x="-91404" y="4572022"/>
            <a:ext cx="1178127" cy="1094369"/>
            <a:chOff x="7825118" y="4065849"/>
            <a:chExt cx="1178127" cy="1094369"/>
          </a:xfrm>
        </p:grpSpPr>
        <p:sp>
          <p:nvSpPr>
            <p:cNvPr id="1610" name="Google Shape;1610;p24"/>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24"/>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2" name="Google Shape;1612;p24"/>
          <p:cNvGrpSpPr/>
          <p:nvPr/>
        </p:nvGrpSpPr>
        <p:grpSpPr>
          <a:xfrm>
            <a:off x="7789375" y="4193983"/>
            <a:ext cx="1178136" cy="679753"/>
            <a:chOff x="2176527" y="4297299"/>
            <a:chExt cx="1178136" cy="679753"/>
          </a:xfrm>
        </p:grpSpPr>
        <p:sp>
          <p:nvSpPr>
            <p:cNvPr id="1613" name="Google Shape;1613;p24"/>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24"/>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24"/>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24"/>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24"/>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8" name="Google Shape;1618;p24"/>
          <p:cNvGrpSpPr/>
          <p:nvPr/>
        </p:nvGrpSpPr>
        <p:grpSpPr>
          <a:xfrm rot="10800000">
            <a:off x="6722332" y="-304347"/>
            <a:ext cx="399902" cy="651901"/>
            <a:chOff x="8772496" y="3715501"/>
            <a:chExt cx="399902" cy="651901"/>
          </a:xfrm>
        </p:grpSpPr>
        <p:sp>
          <p:nvSpPr>
            <p:cNvPr id="1619" name="Google Shape;1619;p24"/>
            <p:cNvSpPr/>
            <p:nvPr/>
          </p:nvSpPr>
          <p:spPr>
            <a:xfrm>
              <a:off x="8838105" y="3859218"/>
              <a:ext cx="334293" cy="508184"/>
            </a:xfrm>
            <a:custGeom>
              <a:avLst/>
              <a:gdLst/>
              <a:ahLst/>
              <a:cxnLst/>
              <a:rect l="l" t="t" r="r" b="b"/>
              <a:pathLst>
                <a:path w="7113" h="10813" extrusionOk="0">
                  <a:moveTo>
                    <a:pt x="0" y="1"/>
                  </a:moveTo>
                  <a:lnTo>
                    <a:pt x="0" y="3723"/>
                  </a:lnTo>
                  <a:lnTo>
                    <a:pt x="7112" y="10813"/>
                  </a:lnTo>
                  <a:lnTo>
                    <a:pt x="7112" y="10436"/>
                  </a:lnTo>
                  <a:lnTo>
                    <a:pt x="288" y="3612"/>
                  </a:lnTo>
                  <a:lnTo>
                    <a:pt x="288"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24"/>
            <p:cNvSpPr/>
            <p:nvPr/>
          </p:nvSpPr>
          <p:spPr>
            <a:xfrm>
              <a:off x="8772496" y="3715501"/>
              <a:ext cx="143718" cy="143765"/>
            </a:xfrm>
            <a:custGeom>
              <a:avLst/>
              <a:gdLst/>
              <a:ahLst/>
              <a:cxnLst/>
              <a:rect l="l" t="t" r="r" b="b"/>
              <a:pathLst>
                <a:path w="3058" h="3059" extrusionOk="0">
                  <a:moveTo>
                    <a:pt x="1529" y="289"/>
                  </a:moveTo>
                  <a:cubicBezTo>
                    <a:pt x="2216" y="289"/>
                    <a:pt x="2792" y="843"/>
                    <a:pt x="2792" y="1530"/>
                  </a:cubicBezTo>
                  <a:cubicBezTo>
                    <a:pt x="2792" y="2217"/>
                    <a:pt x="2216" y="2793"/>
                    <a:pt x="1529" y="2793"/>
                  </a:cubicBezTo>
                  <a:cubicBezTo>
                    <a:pt x="842" y="2793"/>
                    <a:pt x="288" y="2217"/>
                    <a:pt x="288" y="1530"/>
                  </a:cubicBezTo>
                  <a:cubicBezTo>
                    <a:pt x="288" y="843"/>
                    <a:pt x="842" y="289"/>
                    <a:pt x="1529" y="289"/>
                  </a:cubicBezTo>
                  <a:close/>
                  <a:moveTo>
                    <a:pt x="1529" y="1"/>
                  </a:moveTo>
                  <a:cubicBezTo>
                    <a:pt x="687" y="1"/>
                    <a:pt x="0" y="688"/>
                    <a:pt x="0" y="1530"/>
                  </a:cubicBezTo>
                  <a:cubicBezTo>
                    <a:pt x="0" y="2327"/>
                    <a:pt x="621" y="2992"/>
                    <a:pt x="1396" y="3059"/>
                  </a:cubicBezTo>
                  <a:lnTo>
                    <a:pt x="1396" y="2926"/>
                  </a:lnTo>
                  <a:lnTo>
                    <a:pt x="1684" y="2926"/>
                  </a:lnTo>
                  <a:lnTo>
                    <a:pt x="1684" y="3059"/>
                  </a:lnTo>
                  <a:cubicBezTo>
                    <a:pt x="2460" y="2992"/>
                    <a:pt x="3058" y="2327"/>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1" name="Google Shape;1621;p24"/>
          <p:cNvGrpSpPr/>
          <p:nvPr/>
        </p:nvGrpSpPr>
        <p:grpSpPr>
          <a:xfrm flipH="1">
            <a:off x="8542638" y="2603127"/>
            <a:ext cx="831921" cy="487879"/>
            <a:chOff x="-294886" y="1687485"/>
            <a:chExt cx="831921" cy="487879"/>
          </a:xfrm>
        </p:grpSpPr>
        <p:grpSp>
          <p:nvGrpSpPr>
            <p:cNvPr id="1622" name="Google Shape;1622;p24"/>
            <p:cNvGrpSpPr/>
            <p:nvPr/>
          </p:nvGrpSpPr>
          <p:grpSpPr>
            <a:xfrm rot="5400000">
              <a:off x="-85365" y="1781564"/>
              <a:ext cx="184279" cy="603321"/>
              <a:chOff x="3638102" y="4583399"/>
              <a:chExt cx="182798" cy="598473"/>
            </a:xfrm>
          </p:grpSpPr>
          <p:sp>
            <p:nvSpPr>
              <p:cNvPr id="1623" name="Google Shape;1623;p24"/>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24"/>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5" name="Google Shape;1625;p24"/>
            <p:cNvGrpSpPr/>
            <p:nvPr/>
          </p:nvGrpSpPr>
          <p:grpSpPr>
            <a:xfrm rot="5400000">
              <a:off x="143235" y="1477964"/>
              <a:ext cx="184279" cy="603321"/>
              <a:chOff x="3638102" y="4583399"/>
              <a:chExt cx="182798" cy="598473"/>
            </a:xfrm>
          </p:grpSpPr>
          <p:sp>
            <p:nvSpPr>
              <p:cNvPr id="1626" name="Google Shape;1626;p24"/>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24"/>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3">
    <p:bg>
      <p:bgPr>
        <a:solidFill>
          <a:schemeClr val="lt2"/>
        </a:solidFill>
        <a:effectLst/>
      </p:bgPr>
    </p:bg>
    <p:spTree>
      <p:nvGrpSpPr>
        <p:cNvPr id="1" name="Shape 1714"/>
        <p:cNvGrpSpPr/>
        <p:nvPr/>
      </p:nvGrpSpPr>
      <p:grpSpPr>
        <a:xfrm>
          <a:off x="0" y="0"/>
          <a:ext cx="0" cy="0"/>
          <a:chOff x="0" y="0"/>
          <a:chExt cx="0" cy="0"/>
        </a:xfrm>
      </p:grpSpPr>
      <p:grpSp>
        <p:nvGrpSpPr>
          <p:cNvPr id="1715" name="Google Shape;1715;p26"/>
          <p:cNvGrpSpPr/>
          <p:nvPr/>
        </p:nvGrpSpPr>
        <p:grpSpPr>
          <a:xfrm flipH="1">
            <a:off x="-103660" y="4326501"/>
            <a:ext cx="878375" cy="275404"/>
            <a:chOff x="8363724" y="112839"/>
            <a:chExt cx="878375" cy="275404"/>
          </a:xfrm>
        </p:grpSpPr>
        <p:grpSp>
          <p:nvGrpSpPr>
            <p:cNvPr id="1716" name="Google Shape;1716;p26"/>
            <p:cNvGrpSpPr/>
            <p:nvPr/>
          </p:nvGrpSpPr>
          <p:grpSpPr>
            <a:xfrm>
              <a:off x="8363724" y="112839"/>
              <a:ext cx="878375" cy="275404"/>
              <a:chOff x="6611124" y="570039"/>
              <a:chExt cx="878375" cy="275404"/>
            </a:xfrm>
          </p:grpSpPr>
          <p:sp>
            <p:nvSpPr>
              <p:cNvPr id="1717" name="Google Shape;1717;p26"/>
              <p:cNvSpPr/>
              <p:nvPr/>
            </p:nvSpPr>
            <p:spPr>
              <a:xfrm>
                <a:off x="6675495" y="570039"/>
                <a:ext cx="814003" cy="195309"/>
              </a:xfrm>
              <a:custGeom>
                <a:avLst/>
                <a:gdLst/>
                <a:ahLst/>
                <a:cxnLst/>
                <a:rect l="l" t="t" r="r" b="b"/>
                <a:pathLst>
                  <a:path w="25215" h="6050" extrusionOk="0">
                    <a:moveTo>
                      <a:pt x="5916" y="1"/>
                    </a:moveTo>
                    <a:lnTo>
                      <a:pt x="0" y="5894"/>
                    </a:lnTo>
                    <a:cubicBezTo>
                      <a:pt x="89" y="5938"/>
                      <a:pt x="178" y="5983"/>
                      <a:pt x="244" y="6049"/>
                    </a:cubicBezTo>
                    <a:lnTo>
                      <a:pt x="6027" y="266"/>
                    </a:lnTo>
                    <a:lnTo>
                      <a:pt x="25214" y="266"/>
                    </a:lnTo>
                    <a:lnTo>
                      <a:pt x="2521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26"/>
              <p:cNvSpPr/>
              <p:nvPr/>
            </p:nvSpPr>
            <p:spPr>
              <a:xfrm>
                <a:off x="6611124" y="755310"/>
                <a:ext cx="89423" cy="90133"/>
              </a:xfrm>
              <a:custGeom>
                <a:avLst/>
                <a:gdLst/>
                <a:ahLst/>
                <a:cxnLst/>
                <a:rect l="l" t="t" r="r" b="b"/>
                <a:pathLst>
                  <a:path w="2770" h="2792" extrusionOk="0">
                    <a:moveTo>
                      <a:pt x="1374" y="0"/>
                    </a:moveTo>
                    <a:cubicBezTo>
                      <a:pt x="621" y="0"/>
                      <a:pt x="0" y="620"/>
                      <a:pt x="0" y="1396"/>
                    </a:cubicBezTo>
                    <a:cubicBezTo>
                      <a:pt x="0" y="2171"/>
                      <a:pt x="621" y="2792"/>
                      <a:pt x="1374" y="2792"/>
                    </a:cubicBezTo>
                    <a:cubicBezTo>
                      <a:pt x="2149" y="2792"/>
                      <a:pt x="2770" y="2171"/>
                      <a:pt x="2770" y="1396"/>
                    </a:cubicBezTo>
                    <a:cubicBezTo>
                      <a:pt x="2770" y="953"/>
                      <a:pt x="2570" y="576"/>
                      <a:pt x="2238" y="310"/>
                    </a:cubicBezTo>
                    <a:lnTo>
                      <a:pt x="2083" y="487"/>
                    </a:lnTo>
                    <a:lnTo>
                      <a:pt x="1884" y="288"/>
                    </a:lnTo>
                    <a:lnTo>
                      <a:pt x="1994" y="155"/>
                    </a:lnTo>
                    <a:cubicBezTo>
                      <a:pt x="1817" y="66"/>
                      <a:pt x="1596" y="0"/>
                      <a:pt x="1374"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19" name="Google Shape;1719;p26"/>
            <p:cNvSpPr/>
            <p:nvPr/>
          </p:nvSpPr>
          <p:spPr>
            <a:xfrm>
              <a:off x="8424512" y="303114"/>
              <a:ext cx="11493" cy="10750"/>
            </a:xfrm>
            <a:custGeom>
              <a:avLst/>
              <a:gdLst/>
              <a:ahLst/>
              <a:cxnLst/>
              <a:rect l="l" t="t" r="r" b="b"/>
              <a:pathLst>
                <a:path w="356" h="333" extrusionOk="0">
                  <a:moveTo>
                    <a:pt x="111" y="0"/>
                  </a:moveTo>
                  <a:lnTo>
                    <a:pt x="1" y="133"/>
                  </a:lnTo>
                  <a:lnTo>
                    <a:pt x="200" y="332"/>
                  </a:lnTo>
                  <a:lnTo>
                    <a:pt x="355" y="155"/>
                  </a:lnTo>
                  <a:cubicBezTo>
                    <a:pt x="289" y="89"/>
                    <a:pt x="200" y="44"/>
                    <a:pt x="111"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0" name="Google Shape;1720;p26"/>
          <p:cNvGrpSpPr/>
          <p:nvPr/>
        </p:nvGrpSpPr>
        <p:grpSpPr>
          <a:xfrm flipH="1">
            <a:off x="-103655" y="4463209"/>
            <a:ext cx="1626382" cy="472696"/>
            <a:chOff x="7615712" y="156599"/>
            <a:chExt cx="1626382" cy="472696"/>
          </a:xfrm>
        </p:grpSpPr>
        <p:sp>
          <p:nvSpPr>
            <p:cNvPr id="1721" name="Google Shape;1721;p26"/>
            <p:cNvSpPr/>
            <p:nvPr/>
          </p:nvSpPr>
          <p:spPr>
            <a:xfrm>
              <a:off x="7677781" y="212980"/>
              <a:ext cx="1564313" cy="416315"/>
            </a:xfrm>
            <a:custGeom>
              <a:avLst/>
              <a:gdLst/>
              <a:ahLst/>
              <a:cxnLst/>
              <a:rect l="l" t="t" r="r" b="b"/>
              <a:pathLst>
                <a:path w="48457" h="12896" extrusionOk="0">
                  <a:moveTo>
                    <a:pt x="576" y="0"/>
                  </a:moveTo>
                  <a:cubicBezTo>
                    <a:pt x="421" y="244"/>
                    <a:pt x="222" y="444"/>
                    <a:pt x="0" y="599"/>
                  </a:cubicBezTo>
                  <a:lnTo>
                    <a:pt x="12275" y="12895"/>
                  </a:lnTo>
                  <a:lnTo>
                    <a:pt x="43582" y="12895"/>
                  </a:lnTo>
                  <a:lnTo>
                    <a:pt x="48456" y="8021"/>
                  </a:lnTo>
                  <a:lnTo>
                    <a:pt x="48456" y="6847"/>
                  </a:lnTo>
                  <a:lnTo>
                    <a:pt x="43227" y="12053"/>
                  </a:lnTo>
                  <a:lnTo>
                    <a:pt x="12629" y="12053"/>
                  </a:lnTo>
                  <a:lnTo>
                    <a:pt x="576"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26"/>
            <p:cNvSpPr/>
            <p:nvPr/>
          </p:nvSpPr>
          <p:spPr>
            <a:xfrm>
              <a:off x="7615712" y="156599"/>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23" name="Google Shape;1723;p26"/>
          <p:cNvGrpSpPr/>
          <p:nvPr/>
        </p:nvGrpSpPr>
        <p:grpSpPr>
          <a:xfrm>
            <a:off x="6208451" y="4530001"/>
            <a:ext cx="1180669" cy="249201"/>
            <a:chOff x="3186414" y="611522"/>
            <a:chExt cx="803285" cy="169548"/>
          </a:xfrm>
        </p:grpSpPr>
        <p:sp>
          <p:nvSpPr>
            <p:cNvPr id="1724" name="Google Shape;1724;p26"/>
            <p:cNvSpPr/>
            <p:nvPr/>
          </p:nvSpPr>
          <p:spPr>
            <a:xfrm>
              <a:off x="3186414" y="611522"/>
              <a:ext cx="803285" cy="169548"/>
            </a:xfrm>
            <a:custGeom>
              <a:avLst/>
              <a:gdLst/>
              <a:ahLst/>
              <a:cxnLst/>
              <a:rect l="l" t="t" r="r" b="b"/>
              <a:pathLst>
                <a:path w="24883" h="5252" extrusionOk="0">
                  <a:moveTo>
                    <a:pt x="2194" y="1"/>
                  </a:moveTo>
                  <a:lnTo>
                    <a:pt x="1" y="2349"/>
                  </a:lnTo>
                  <a:lnTo>
                    <a:pt x="1" y="5252"/>
                  </a:lnTo>
                  <a:lnTo>
                    <a:pt x="24882" y="5252"/>
                  </a:lnTo>
                  <a:lnTo>
                    <a:pt x="248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26"/>
            <p:cNvSpPr/>
            <p:nvPr/>
          </p:nvSpPr>
          <p:spPr>
            <a:xfrm>
              <a:off x="3537618" y="670180"/>
              <a:ext cx="55106" cy="55106"/>
            </a:xfrm>
            <a:custGeom>
              <a:avLst/>
              <a:gdLst/>
              <a:ahLst/>
              <a:cxnLst/>
              <a:rect l="l" t="t" r="r" b="b"/>
              <a:pathLst>
                <a:path w="1707" h="1707" extrusionOk="0">
                  <a:moveTo>
                    <a:pt x="865" y="0"/>
                  </a:moveTo>
                  <a:cubicBezTo>
                    <a:pt x="377" y="0"/>
                    <a:pt x="1" y="377"/>
                    <a:pt x="1" y="842"/>
                  </a:cubicBezTo>
                  <a:cubicBezTo>
                    <a:pt x="1" y="1308"/>
                    <a:pt x="377"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26"/>
            <p:cNvSpPr/>
            <p:nvPr/>
          </p:nvSpPr>
          <p:spPr>
            <a:xfrm>
              <a:off x="3456072"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26"/>
            <p:cNvSpPr/>
            <p:nvPr/>
          </p:nvSpPr>
          <p:spPr>
            <a:xfrm>
              <a:off x="3374526" y="670180"/>
              <a:ext cx="55106" cy="55106"/>
            </a:xfrm>
            <a:custGeom>
              <a:avLst/>
              <a:gdLst/>
              <a:ahLst/>
              <a:cxnLst/>
              <a:rect l="l" t="t" r="r" b="b"/>
              <a:pathLst>
                <a:path w="1707" h="1707" extrusionOk="0">
                  <a:moveTo>
                    <a:pt x="865" y="0"/>
                  </a:moveTo>
                  <a:cubicBezTo>
                    <a:pt x="400" y="0"/>
                    <a:pt x="1" y="377"/>
                    <a:pt x="1" y="842"/>
                  </a:cubicBezTo>
                  <a:cubicBezTo>
                    <a:pt x="1" y="1308"/>
                    <a:pt x="400" y="1706"/>
                    <a:pt x="865" y="1706"/>
                  </a:cubicBezTo>
                  <a:cubicBezTo>
                    <a:pt x="1330" y="1706"/>
                    <a:pt x="1707" y="1308"/>
                    <a:pt x="1707" y="842"/>
                  </a:cubicBezTo>
                  <a:cubicBezTo>
                    <a:pt x="1707" y="377"/>
                    <a:pt x="1330" y="0"/>
                    <a:pt x="8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26"/>
            <p:cNvSpPr/>
            <p:nvPr/>
          </p:nvSpPr>
          <p:spPr>
            <a:xfrm>
              <a:off x="3511146"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26"/>
            <p:cNvSpPr/>
            <p:nvPr/>
          </p:nvSpPr>
          <p:spPr>
            <a:xfrm>
              <a:off x="3429600" y="693069"/>
              <a:ext cx="26504" cy="8619"/>
            </a:xfrm>
            <a:custGeom>
              <a:avLst/>
              <a:gdLst/>
              <a:ahLst/>
              <a:cxnLst/>
              <a:rect l="l" t="t" r="r" b="b"/>
              <a:pathLst>
                <a:path w="821" h="267" extrusionOk="0">
                  <a:moveTo>
                    <a:pt x="1" y="0"/>
                  </a:moveTo>
                  <a:lnTo>
                    <a:pt x="1" y="266"/>
                  </a:lnTo>
                  <a:lnTo>
                    <a:pt x="821" y="266"/>
                  </a:lnTo>
                  <a:lnTo>
                    <a:pt x="8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26"/>
            <p:cNvSpPr/>
            <p:nvPr/>
          </p:nvSpPr>
          <p:spPr>
            <a:xfrm>
              <a:off x="3589819" y="693069"/>
              <a:ext cx="27214" cy="8619"/>
            </a:xfrm>
            <a:custGeom>
              <a:avLst/>
              <a:gdLst/>
              <a:ahLst/>
              <a:cxnLst/>
              <a:rect l="l" t="t" r="r" b="b"/>
              <a:pathLst>
                <a:path w="843" h="267" extrusionOk="0">
                  <a:moveTo>
                    <a:pt x="1" y="0"/>
                  </a:moveTo>
                  <a:lnTo>
                    <a:pt x="1" y="266"/>
                  </a:lnTo>
                  <a:lnTo>
                    <a:pt x="843" y="266"/>
                  </a:lnTo>
                  <a:lnTo>
                    <a:pt x="8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1" name="Google Shape;1731;p26"/>
          <p:cNvGrpSpPr/>
          <p:nvPr/>
        </p:nvGrpSpPr>
        <p:grpSpPr>
          <a:xfrm>
            <a:off x="5349075" y="314328"/>
            <a:ext cx="793250" cy="225666"/>
            <a:chOff x="5021550" y="4713050"/>
            <a:chExt cx="793250" cy="225666"/>
          </a:xfrm>
        </p:grpSpPr>
        <p:sp>
          <p:nvSpPr>
            <p:cNvPr id="1732" name="Google Shape;1732;p26"/>
            <p:cNvSpPr/>
            <p:nvPr/>
          </p:nvSpPr>
          <p:spPr>
            <a:xfrm>
              <a:off x="57541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26"/>
            <p:cNvSpPr/>
            <p:nvPr/>
          </p:nvSpPr>
          <p:spPr>
            <a:xfrm>
              <a:off x="5632206"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26"/>
            <p:cNvSpPr/>
            <p:nvPr/>
          </p:nvSpPr>
          <p:spPr>
            <a:xfrm>
              <a:off x="5510240"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26"/>
            <p:cNvSpPr/>
            <p:nvPr/>
          </p:nvSpPr>
          <p:spPr>
            <a:xfrm>
              <a:off x="53882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26"/>
            <p:cNvSpPr/>
            <p:nvPr/>
          </p:nvSpPr>
          <p:spPr>
            <a:xfrm>
              <a:off x="5265483"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26"/>
            <p:cNvSpPr/>
            <p:nvPr/>
          </p:nvSpPr>
          <p:spPr>
            <a:xfrm>
              <a:off x="5143516"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26"/>
            <p:cNvSpPr/>
            <p:nvPr/>
          </p:nvSpPr>
          <p:spPr>
            <a:xfrm>
              <a:off x="5021550"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9" name="Google Shape;1739;p26"/>
          <p:cNvGrpSpPr/>
          <p:nvPr/>
        </p:nvGrpSpPr>
        <p:grpSpPr>
          <a:xfrm>
            <a:off x="327214" y="-542094"/>
            <a:ext cx="819137" cy="1183093"/>
            <a:chOff x="4312241" y="155173"/>
            <a:chExt cx="711736" cy="1027883"/>
          </a:xfrm>
        </p:grpSpPr>
        <p:sp>
          <p:nvSpPr>
            <p:cNvPr id="1740" name="Google Shape;1740;p26"/>
            <p:cNvSpPr/>
            <p:nvPr/>
          </p:nvSpPr>
          <p:spPr>
            <a:xfrm>
              <a:off x="4714225" y="243176"/>
              <a:ext cx="251803" cy="689522"/>
            </a:xfrm>
            <a:custGeom>
              <a:avLst/>
              <a:gdLst/>
              <a:ahLst/>
              <a:cxnLst/>
              <a:rect l="l" t="t" r="r" b="b"/>
              <a:pathLst>
                <a:path w="7800" h="21359" extrusionOk="0">
                  <a:moveTo>
                    <a:pt x="7600" y="0"/>
                  </a:moveTo>
                  <a:lnTo>
                    <a:pt x="1" y="7600"/>
                  </a:lnTo>
                  <a:lnTo>
                    <a:pt x="1" y="21359"/>
                  </a:lnTo>
                  <a:lnTo>
                    <a:pt x="267" y="21359"/>
                  </a:lnTo>
                  <a:lnTo>
                    <a:pt x="267" y="7733"/>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26"/>
            <p:cNvSpPr/>
            <p:nvPr/>
          </p:nvSpPr>
          <p:spPr>
            <a:xfrm>
              <a:off x="4948113" y="190942"/>
              <a:ext cx="75864" cy="75154"/>
            </a:xfrm>
            <a:custGeom>
              <a:avLst/>
              <a:gdLst/>
              <a:ahLst/>
              <a:cxnLst/>
              <a:rect l="l" t="t" r="r" b="b"/>
              <a:pathLst>
                <a:path w="2350" h="2328" extrusionOk="0">
                  <a:moveTo>
                    <a:pt x="1175" y="267"/>
                  </a:moveTo>
                  <a:cubicBezTo>
                    <a:pt x="1663" y="267"/>
                    <a:pt x="2061" y="665"/>
                    <a:pt x="2061" y="1175"/>
                  </a:cubicBezTo>
                  <a:cubicBezTo>
                    <a:pt x="2061" y="1662"/>
                    <a:pt x="1663" y="2061"/>
                    <a:pt x="1175" y="2061"/>
                  </a:cubicBezTo>
                  <a:cubicBezTo>
                    <a:pt x="666" y="2061"/>
                    <a:pt x="267" y="1662"/>
                    <a:pt x="267" y="1175"/>
                  </a:cubicBezTo>
                  <a:cubicBezTo>
                    <a:pt x="267" y="665"/>
                    <a:pt x="666" y="267"/>
                    <a:pt x="1175" y="267"/>
                  </a:cubicBezTo>
                  <a:close/>
                  <a:moveTo>
                    <a:pt x="1175" y="1"/>
                  </a:moveTo>
                  <a:cubicBezTo>
                    <a:pt x="533" y="1"/>
                    <a:pt x="1" y="510"/>
                    <a:pt x="1" y="1175"/>
                  </a:cubicBezTo>
                  <a:cubicBezTo>
                    <a:pt x="1" y="1818"/>
                    <a:pt x="533" y="2327"/>
                    <a:pt x="1175" y="2327"/>
                  </a:cubicBezTo>
                  <a:cubicBezTo>
                    <a:pt x="1818" y="2327"/>
                    <a:pt x="2349" y="1818"/>
                    <a:pt x="2349" y="1175"/>
                  </a:cubicBezTo>
                  <a:cubicBezTo>
                    <a:pt x="2349" y="510"/>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26"/>
            <p:cNvSpPr/>
            <p:nvPr/>
          </p:nvSpPr>
          <p:spPr>
            <a:xfrm>
              <a:off x="4680619" y="926957"/>
              <a:ext cx="75832" cy="75864"/>
            </a:xfrm>
            <a:custGeom>
              <a:avLst/>
              <a:gdLst/>
              <a:ahLst/>
              <a:cxnLst/>
              <a:rect l="l" t="t" r="r" b="b"/>
              <a:pathLst>
                <a:path w="2349" h="2350" extrusionOk="0">
                  <a:moveTo>
                    <a:pt x="1175" y="289"/>
                  </a:moveTo>
                  <a:cubicBezTo>
                    <a:pt x="1662" y="289"/>
                    <a:pt x="2061" y="687"/>
                    <a:pt x="2061" y="1175"/>
                  </a:cubicBezTo>
                  <a:cubicBezTo>
                    <a:pt x="2061" y="1662"/>
                    <a:pt x="1662" y="2061"/>
                    <a:pt x="1175" y="2061"/>
                  </a:cubicBezTo>
                  <a:cubicBezTo>
                    <a:pt x="687" y="2061"/>
                    <a:pt x="288" y="1662"/>
                    <a:pt x="288" y="1175"/>
                  </a:cubicBezTo>
                  <a:cubicBezTo>
                    <a:pt x="288" y="687"/>
                    <a:pt x="687" y="289"/>
                    <a:pt x="1175" y="289"/>
                  </a:cubicBezTo>
                  <a:close/>
                  <a:moveTo>
                    <a:pt x="1175" y="1"/>
                  </a:moveTo>
                  <a:cubicBezTo>
                    <a:pt x="532" y="1"/>
                    <a:pt x="0" y="532"/>
                    <a:pt x="0" y="1175"/>
                  </a:cubicBezTo>
                  <a:cubicBezTo>
                    <a:pt x="0" y="1817"/>
                    <a:pt x="532" y="2349"/>
                    <a:pt x="1175" y="2349"/>
                  </a:cubicBezTo>
                  <a:cubicBezTo>
                    <a:pt x="1817" y="2349"/>
                    <a:pt x="2349" y="1817"/>
                    <a:pt x="2349" y="1175"/>
                  </a:cubicBezTo>
                  <a:cubicBezTo>
                    <a:pt x="2349" y="532"/>
                    <a:pt x="1817"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26"/>
            <p:cNvSpPr/>
            <p:nvPr/>
          </p:nvSpPr>
          <p:spPr>
            <a:xfrm>
              <a:off x="4521110" y="221708"/>
              <a:ext cx="252514" cy="803996"/>
            </a:xfrm>
            <a:custGeom>
              <a:avLst/>
              <a:gdLst/>
              <a:ahLst/>
              <a:cxnLst/>
              <a:rect l="l" t="t" r="r" b="b"/>
              <a:pathLst>
                <a:path w="7822" h="24905" extrusionOk="0">
                  <a:moveTo>
                    <a:pt x="7622" y="0"/>
                  </a:moveTo>
                  <a:lnTo>
                    <a:pt x="1" y="7600"/>
                  </a:lnTo>
                  <a:lnTo>
                    <a:pt x="1" y="24904"/>
                  </a:lnTo>
                  <a:lnTo>
                    <a:pt x="289" y="24904"/>
                  </a:lnTo>
                  <a:lnTo>
                    <a:pt x="289" y="7733"/>
                  </a:lnTo>
                  <a:lnTo>
                    <a:pt x="7822" y="200"/>
                  </a:lnTo>
                  <a:lnTo>
                    <a:pt x="76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26"/>
            <p:cNvSpPr/>
            <p:nvPr/>
          </p:nvSpPr>
          <p:spPr>
            <a:xfrm>
              <a:off x="4754998" y="169507"/>
              <a:ext cx="75864" cy="75121"/>
            </a:xfrm>
            <a:custGeom>
              <a:avLst/>
              <a:gdLst/>
              <a:ahLst/>
              <a:cxnLst/>
              <a:rect l="l" t="t" r="r" b="b"/>
              <a:pathLst>
                <a:path w="2350" h="2327" extrusionOk="0">
                  <a:moveTo>
                    <a:pt x="1175" y="266"/>
                  </a:moveTo>
                  <a:cubicBezTo>
                    <a:pt x="1662" y="266"/>
                    <a:pt x="2083" y="665"/>
                    <a:pt x="2083" y="1174"/>
                  </a:cubicBezTo>
                  <a:cubicBezTo>
                    <a:pt x="2083" y="1662"/>
                    <a:pt x="1662" y="2061"/>
                    <a:pt x="1175" y="2061"/>
                  </a:cubicBezTo>
                  <a:cubicBezTo>
                    <a:pt x="687" y="2061"/>
                    <a:pt x="289" y="1662"/>
                    <a:pt x="289" y="1174"/>
                  </a:cubicBezTo>
                  <a:cubicBezTo>
                    <a:pt x="289" y="665"/>
                    <a:pt x="687" y="266"/>
                    <a:pt x="1175" y="266"/>
                  </a:cubicBezTo>
                  <a:close/>
                  <a:moveTo>
                    <a:pt x="1175" y="0"/>
                  </a:moveTo>
                  <a:cubicBezTo>
                    <a:pt x="532" y="0"/>
                    <a:pt x="1" y="510"/>
                    <a:pt x="1" y="1174"/>
                  </a:cubicBezTo>
                  <a:cubicBezTo>
                    <a:pt x="1" y="1817"/>
                    <a:pt x="532" y="2326"/>
                    <a:pt x="1175" y="2326"/>
                  </a:cubicBezTo>
                  <a:cubicBezTo>
                    <a:pt x="1817" y="2326"/>
                    <a:pt x="2349" y="1817"/>
                    <a:pt x="2349" y="1174"/>
                  </a:cubicBezTo>
                  <a:cubicBezTo>
                    <a:pt x="2349" y="510"/>
                    <a:pt x="1817" y="0"/>
                    <a:pt x="117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26"/>
            <p:cNvSpPr/>
            <p:nvPr/>
          </p:nvSpPr>
          <p:spPr>
            <a:xfrm>
              <a:off x="4488214" y="1019932"/>
              <a:ext cx="75121" cy="75864"/>
            </a:xfrm>
            <a:custGeom>
              <a:avLst/>
              <a:gdLst/>
              <a:ahLst/>
              <a:cxnLst/>
              <a:rect l="l" t="t" r="r" b="b"/>
              <a:pathLst>
                <a:path w="2327" h="2350" extrusionOk="0">
                  <a:moveTo>
                    <a:pt x="1152" y="289"/>
                  </a:moveTo>
                  <a:cubicBezTo>
                    <a:pt x="1662" y="289"/>
                    <a:pt x="2061" y="688"/>
                    <a:pt x="2061" y="1175"/>
                  </a:cubicBezTo>
                  <a:cubicBezTo>
                    <a:pt x="2061" y="1663"/>
                    <a:pt x="1662" y="2061"/>
                    <a:pt x="1152" y="2061"/>
                  </a:cubicBezTo>
                  <a:cubicBezTo>
                    <a:pt x="665" y="2061"/>
                    <a:pt x="266" y="1663"/>
                    <a:pt x="266" y="1175"/>
                  </a:cubicBezTo>
                  <a:cubicBezTo>
                    <a:pt x="266" y="688"/>
                    <a:pt x="665" y="289"/>
                    <a:pt x="1152" y="289"/>
                  </a:cubicBezTo>
                  <a:close/>
                  <a:moveTo>
                    <a:pt x="1152" y="1"/>
                  </a:moveTo>
                  <a:cubicBezTo>
                    <a:pt x="510" y="1"/>
                    <a:pt x="0" y="533"/>
                    <a:pt x="0" y="1175"/>
                  </a:cubicBezTo>
                  <a:cubicBezTo>
                    <a:pt x="0" y="1818"/>
                    <a:pt x="510" y="2349"/>
                    <a:pt x="1152" y="2349"/>
                  </a:cubicBezTo>
                  <a:cubicBezTo>
                    <a:pt x="1817" y="2349"/>
                    <a:pt x="2327" y="1818"/>
                    <a:pt x="2327" y="1175"/>
                  </a:cubicBezTo>
                  <a:cubicBezTo>
                    <a:pt x="2327" y="533"/>
                    <a:pt x="1817" y="1"/>
                    <a:pt x="115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26"/>
            <p:cNvSpPr/>
            <p:nvPr/>
          </p:nvSpPr>
          <p:spPr>
            <a:xfrm>
              <a:off x="4343006" y="208117"/>
              <a:ext cx="251804" cy="906977"/>
            </a:xfrm>
            <a:custGeom>
              <a:avLst/>
              <a:gdLst/>
              <a:ahLst/>
              <a:cxnLst/>
              <a:rect l="l" t="t" r="r" b="b"/>
              <a:pathLst>
                <a:path w="7800" h="28095" extrusionOk="0">
                  <a:moveTo>
                    <a:pt x="7600" y="0"/>
                  </a:moveTo>
                  <a:lnTo>
                    <a:pt x="1" y="7600"/>
                  </a:lnTo>
                  <a:lnTo>
                    <a:pt x="1" y="28095"/>
                  </a:lnTo>
                  <a:lnTo>
                    <a:pt x="289" y="28095"/>
                  </a:lnTo>
                  <a:lnTo>
                    <a:pt x="289" y="7711"/>
                  </a:lnTo>
                  <a:lnTo>
                    <a:pt x="7800" y="200"/>
                  </a:lnTo>
                  <a:lnTo>
                    <a:pt x="7600"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26"/>
            <p:cNvSpPr/>
            <p:nvPr/>
          </p:nvSpPr>
          <p:spPr>
            <a:xfrm>
              <a:off x="4576894" y="155173"/>
              <a:ext cx="75864" cy="75864"/>
            </a:xfrm>
            <a:custGeom>
              <a:avLst/>
              <a:gdLst/>
              <a:ahLst/>
              <a:cxnLst/>
              <a:rect l="l" t="t" r="r" b="b"/>
              <a:pathLst>
                <a:path w="2350" h="2350" extrusionOk="0">
                  <a:moveTo>
                    <a:pt x="1175" y="289"/>
                  </a:moveTo>
                  <a:cubicBezTo>
                    <a:pt x="1662" y="289"/>
                    <a:pt x="2061" y="688"/>
                    <a:pt x="2061" y="1175"/>
                  </a:cubicBezTo>
                  <a:cubicBezTo>
                    <a:pt x="2061" y="1663"/>
                    <a:pt x="1662" y="2084"/>
                    <a:pt x="1175" y="2084"/>
                  </a:cubicBezTo>
                  <a:cubicBezTo>
                    <a:pt x="688" y="2084"/>
                    <a:pt x="267" y="1663"/>
                    <a:pt x="267" y="1175"/>
                  </a:cubicBezTo>
                  <a:cubicBezTo>
                    <a:pt x="267" y="688"/>
                    <a:pt x="688" y="289"/>
                    <a:pt x="1175" y="289"/>
                  </a:cubicBezTo>
                  <a:close/>
                  <a:moveTo>
                    <a:pt x="1175" y="1"/>
                  </a:moveTo>
                  <a:cubicBezTo>
                    <a:pt x="532" y="1"/>
                    <a:pt x="1" y="533"/>
                    <a:pt x="1" y="1175"/>
                  </a:cubicBezTo>
                  <a:cubicBezTo>
                    <a:pt x="1" y="1818"/>
                    <a:pt x="532" y="2349"/>
                    <a:pt x="1175" y="2349"/>
                  </a:cubicBezTo>
                  <a:cubicBezTo>
                    <a:pt x="1818" y="2349"/>
                    <a:pt x="2349" y="1818"/>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26"/>
            <p:cNvSpPr/>
            <p:nvPr/>
          </p:nvSpPr>
          <p:spPr>
            <a:xfrm>
              <a:off x="4312241" y="1107192"/>
              <a:ext cx="75864" cy="75864"/>
            </a:xfrm>
            <a:custGeom>
              <a:avLst/>
              <a:gdLst/>
              <a:ahLst/>
              <a:cxnLst/>
              <a:rect l="l" t="t" r="r" b="b"/>
              <a:pathLst>
                <a:path w="2350" h="2350" extrusionOk="0">
                  <a:moveTo>
                    <a:pt x="1175" y="289"/>
                  </a:moveTo>
                  <a:cubicBezTo>
                    <a:pt x="1685" y="289"/>
                    <a:pt x="2084" y="688"/>
                    <a:pt x="2084" y="1175"/>
                  </a:cubicBezTo>
                  <a:cubicBezTo>
                    <a:pt x="2084" y="1685"/>
                    <a:pt x="1685" y="2084"/>
                    <a:pt x="1175" y="2084"/>
                  </a:cubicBezTo>
                  <a:cubicBezTo>
                    <a:pt x="688" y="2084"/>
                    <a:pt x="289" y="1685"/>
                    <a:pt x="289" y="1175"/>
                  </a:cubicBezTo>
                  <a:cubicBezTo>
                    <a:pt x="289" y="688"/>
                    <a:pt x="688" y="289"/>
                    <a:pt x="1175" y="289"/>
                  </a:cubicBezTo>
                  <a:close/>
                  <a:moveTo>
                    <a:pt x="1175" y="1"/>
                  </a:moveTo>
                  <a:cubicBezTo>
                    <a:pt x="533" y="1"/>
                    <a:pt x="1" y="533"/>
                    <a:pt x="1" y="1175"/>
                  </a:cubicBezTo>
                  <a:cubicBezTo>
                    <a:pt x="1" y="1840"/>
                    <a:pt x="533" y="2349"/>
                    <a:pt x="1175" y="2349"/>
                  </a:cubicBezTo>
                  <a:cubicBezTo>
                    <a:pt x="1818" y="2349"/>
                    <a:pt x="2349" y="1840"/>
                    <a:pt x="2349" y="1175"/>
                  </a:cubicBezTo>
                  <a:cubicBezTo>
                    <a:pt x="2349" y="533"/>
                    <a:pt x="1818" y="1"/>
                    <a:pt x="117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9" name="Google Shape;1749;p26"/>
          <p:cNvGrpSpPr/>
          <p:nvPr/>
        </p:nvGrpSpPr>
        <p:grpSpPr>
          <a:xfrm flipH="1">
            <a:off x="8198661" y="4052640"/>
            <a:ext cx="1591472" cy="841159"/>
            <a:chOff x="661553" y="1919040"/>
            <a:chExt cx="1591472" cy="841159"/>
          </a:xfrm>
        </p:grpSpPr>
        <p:sp>
          <p:nvSpPr>
            <p:cNvPr id="1750" name="Google Shape;1750;p26"/>
            <p:cNvSpPr/>
            <p:nvPr/>
          </p:nvSpPr>
          <p:spPr>
            <a:xfrm>
              <a:off x="661553" y="2267371"/>
              <a:ext cx="1400512" cy="411311"/>
            </a:xfrm>
            <a:custGeom>
              <a:avLst/>
              <a:gdLst/>
              <a:ahLst/>
              <a:cxnLst/>
              <a:rect l="l" t="t" r="r" b="b"/>
              <a:pathLst>
                <a:path w="43383" h="12741" extrusionOk="0">
                  <a:moveTo>
                    <a:pt x="24283" y="0"/>
                  </a:moveTo>
                  <a:lnTo>
                    <a:pt x="19387" y="4897"/>
                  </a:lnTo>
                  <a:lnTo>
                    <a:pt x="2304" y="4897"/>
                  </a:lnTo>
                  <a:lnTo>
                    <a:pt x="0" y="2593"/>
                  </a:lnTo>
                  <a:lnTo>
                    <a:pt x="0" y="2991"/>
                  </a:lnTo>
                  <a:lnTo>
                    <a:pt x="2193" y="5185"/>
                  </a:lnTo>
                  <a:lnTo>
                    <a:pt x="19498" y="5185"/>
                  </a:lnTo>
                  <a:lnTo>
                    <a:pt x="24416" y="266"/>
                  </a:lnTo>
                  <a:lnTo>
                    <a:pt x="30731" y="266"/>
                  </a:lnTo>
                  <a:lnTo>
                    <a:pt x="43183" y="12740"/>
                  </a:lnTo>
                  <a:cubicBezTo>
                    <a:pt x="43249" y="12674"/>
                    <a:pt x="43316" y="12607"/>
                    <a:pt x="43382" y="12541"/>
                  </a:cubicBezTo>
                  <a:lnTo>
                    <a:pt x="3084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26"/>
            <p:cNvSpPr/>
            <p:nvPr/>
          </p:nvSpPr>
          <p:spPr>
            <a:xfrm>
              <a:off x="661553" y="2117869"/>
              <a:ext cx="1493485" cy="209610"/>
            </a:xfrm>
            <a:custGeom>
              <a:avLst/>
              <a:gdLst/>
              <a:ahLst/>
              <a:cxnLst/>
              <a:rect l="l" t="t" r="r" b="b"/>
              <a:pathLst>
                <a:path w="46263" h="6493" extrusionOk="0">
                  <a:moveTo>
                    <a:pt x="21802" y="1"/>
                  </a:moveTo>
                  <a:lnTo>
                    <a:pt x="15598" y="6204"/>
                  </a:lnTo>
                  <a:lnTo>
                    <a:pt x="4343" y="6204"/>
                  </a:lnTo>
                  <a:lnTo>
                    <a:pt x="0" y="1862"/>
                  </a:lnTo>
                  <a:lnTo>
                    <a:pt x="0" y="2261"/>
                  </a:lnTo>
                  <a:lnTo>
                    <a:pt x="4232" y="6492"/>
                  </a:lnTo>
                  <a:lnTo>
                    <a:pt x="15709" y="6492"/>
                  </a:lnTo>
                  <a:lnTo>
                    <a:pt x="21935" y="267"/>
                  </a:lnTo>
                  <a:lnTo>
                    <a:pt x="46262" y="267"/>
                  </a:lnTo>
                  <a:cubicBezTo>
                    <a:pt x="46262" y="222"/>
                    <a:pt x="46262" y="178"/>
                    <a:pt x="46262" y="134"/>
                  </a:cubicBezTo>
                  <a:cubicBezTo>
                    <a:pt x="46262" y="89"/>
                    <a:pt x="46262" y="45"/>
                    <a:pt x="46262"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26"/>
            <p:cNvSpPr/>
            <p:nvPr/>
          </p:nvSpPr>
          <p:spPr>
            <a:xfrm>
              <a:off x="2043446" y="2661479"/>
              <a:ext cx="98720" cy="98720"/>
            </a:xfrm>
            <a:custGeom>
              <a:avLst/>
              <a:gdLst/>
              <a:ahLst/>
              <a:cxnLst/>
              <a:rect l="l" t="t" r="r" b="b"/>
              <a:pathLst>
                <a:path w="3058" h="3058" extrusionOk="0">
                  <a:moveTo>
                    <a:pt x="1529" y="266"/>
                  </a:moveTo>
                  <a:cubicBezTo>
                    <a:pt x="2216" y="266"/>
                    <a:pt x="2792" y="842"/>
                    <a:pt x="2792" y="1529"/>
                  </a:cubicBezTo>
                  <a:cubicBezTo>
                    <a:pt x="2792" y="2216"/>
                    <a:pt x="2216" y="2770"/>
                    <a:pt x="1529" y="2770"/>
                  </a:cubicBezTo>
                  <a:cubicBezTo>
                    <a:pt x="842" y="2770"/>
                    <a:pt x="288" y="2216"/>
                    <a:pt x="288" y="1529"/>
                  </a:cubicBezTo>
                  <a:cubicBezTo>
                    <a:pt x="288" y="842"/>
                    <a:pt x="842" y="266"/>
                    <a:pt x="1529" y="266"/>
                  </a:cubicBezTo>
                  <a:close/>
                  <a:moveTo>
                    <a:pt x="1529" y="0"/>
                  </a:moveTo>
                  <a:cubicBezTo>
                    <a:pt x="1174" y="0"/>
                    <a:pt x="842" y="133"/>
                    <a:pt x="576" y="333"/>
                  </a:cubicBezTo>
                  <a:lnTo>
                    <a:pt x="731" y="488"/>
                  </a:lnTo>
                  <a:lnTo>
                    <a:pt x="532" y="687"/>
                  </a:lnTo>
                  <a:lnTo>
                    <a:pt x="377" y="532"/>
                  </a:lnTo>
                  <a:cubicBezTo>
                    <a:pt x="155" y="798"/>
                    <a:pt x="0" y="1153"/>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26"/>
            <p:cNvSpPr/>
            <p:nvPr/>
          </p:nvSpPr>
          <p:spPr>
            <a:xfrm>
              <a:off x="2155015" y="2072802"/>
              <a:ext cx="98010" cy="98752"/>
            </a:xfrm>
            <a:custGeom>
              <a:avLst/>
              <a:gdLst/>
              <a:ahLst/>
              <a:cxnLst/>
              <a:rect l="l" t="t" r="r" b="b"/>
              <a:pathLst>
                <a:path w="3036" h="3059" extrusionOk="0">
                  <a:moveTo>
                    <a:pt x="1507" y="289"/>
                  </a:moveTo>
                  <a:cubicBezTo>
                    <a:pt x="2216" y="289"/>
                    <a:pt x="2770" y="843"/>
                    <a:pt x="2770" y="1530"/>
                  </a:cubicBezTo>
                  <a:cubicBezTo>
                    <a:pt x="2770" y="2216"/>
                    <a:pt x="2216" y="2793"/>
                    <a:pt x="1507" y="2793"/>
                  </a:cubicBezTo>
                  <a:cubicBezTo>
                    <a:pt x="820" y="2793"/>
                    <a:pt x="266" y="2216"/>
                    <a:pt x="266" y="1530"/>
                  </a:cubicBezTo>
                  <a:cubicBezTo>
                    <a:pt x="266" y="843"/>
                    <a:pt x="820" y="289"/>
                    <a:pt x="1507" y="289"/>
                  </a:cubicBezTo>
                  <a:close/>
                  <a:moveTo>
                    <a:pt x="1507" y="1"/>
                  </a:moveTo>
                  <a:cubicBezTo>
                    <a:pt x="732" y="1"/>
                    <a:pt x="67" y="621"/>
                    <a:pt x="0" y="1397"/>
                  </a:cubicBezTo>
                  <a:lnTo>
                    <a:pt x="133" y="1397"/>
                  </a:lnTo>
                  <a:lnTo>
                    <a:pt x="133" y="1663"/>
                  </a:lnTo>
                  <a:lnTo>
                    <a:pt x="0" y="1663"/>
                  </a:lnTo>
                  <a:cubicBezTo>
                    <a:pt x="67" y="2460"/>
                    <a:pt x="732" y="3058"/>
                    <a:pt x="1507" y="3058"/>
                  </a:cubicBezTo>
                  <a:cubicBezTo>
                    <a:pt x="2349" y="3058"/>
                    <a:pt x="3036" y="2372"/>
                    <a:pt x="3036" y="1530"/>
                  </a:cubicBezTo>
                  <a:cubicBezTo>
                    <a:pt x="3036" y="688"/>
                    <a:pt x="2349" y="1"/>
                    <a:pt x="150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26"/>
            <p:cNvSpPr/>
            <p:nvPr/>
          </p:nvSpPr>
          <p:spPr>
            <a:xfrm>
              <a:off x="2155015" y="2117869"/>
              <a:ext cx="4326" cy="8619"/>
            </a:xfrm>
            <a:custGeom>
              <a:avLst/>
              <a:gdLst/>
              <a:ahLst/>
              <a:cxnLst/>
              <a:rect l="l" t="t" r="r" b="b"/>
              <a:pathLst>
                <a:path w="134" h="267" extrusionOk="0">
                  <a:moveTo>
                    <a:pt x="0" y="1"/>
                  </a:moveTo>
                  <a:cubicBezTo>
                    <a:pt x="0" y="45"/>
                    <a:pt x="0" y="89"/>
                    <a:pt x="0" y="134"/>
                  </a:cubicBezTo>
                  <a:cubicBezTo>
                    <a:pt x="0" y="178"/>
                    <a:pt x="0" y="222"/>
                    <a:pt x="0" y="267"/>
                  </a:cubicBezTo>
                  <a:lnTo>
                    <a:pt x="133" y="267"/>
                  </a:lnTo>
                  <a:lnTo>
                    <a:pt x="133"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26"/>
            <p:cNvSpPr/>
            <p:nvPr/>
          </p:nvSpPr>
          <p:spPr>
            <a:xfrm>
              <a:off x="1779502" y="1951936"/>
              <a:ext cx="3616" cy="8619"/>
            </a:xfrm>
            <a:custGeom>
              <a:avLst/>
              <a:gdLst/>
              <a:ahLst/>
              <a:cxnLst/>
              <a:rect l="l" t="t" r="r" b="b"/>
              <a:pathLst>
                <a:path w="112" h="267" extrusionOk="0">
                  <a:moveTo>
                    <a:pt x="89" y="0"/>
                  </a:moveTo>
                  <a:cubicBezTo>
                    <a:pt x="67" y="89"/>
                    <a:pt x="23" y="178"/>
                    <a:pt x="0" y="266"/>
                  </a:cubicBezTo>
                  <a:lnTo>
                    <a:pt x="111" y="266"/>
                  </a:lnTo>
                  <a:lnTo>
                    <a:pt x="111"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26"/>
            <p:cNvSpPr/>
            <p:nvPr/>
          </p:nvSpPr>
          <p:spPr>
            <a:xfrm>
              <a:off x="951936" y="1951936"/>
              <a:ext cx="821138" cy="187432"/>
            </a:xfrm>
            <a:custGeom>
              <a:avLst/>
              <a:gdLst/>
              <a:ahLst/>
              <a:cxnLst/>
              <a:rect l="l" t="t" r="r" b="b"/>
              <a:pathLst>
                <a:path w="25436" h="5806" extrusionOk="0">
                  <a:moveTo>
                    <a:pt x="10436" y="0"/>
                  </a:moveTo>
                  <a:lnTo>
                    <a:pt x="4919" y="5539"/>
                  </a:lnTo>
                  <a:lnTo>
                    <a:pt x="0" y="5539"/>
                  </a:lnTo>
                  <a:lnTo>
                    <a:pt x="0" y="5805"/>
                  </a:lnTo>
                  <a:lnTo>
                    <a:pt x="5030" y="5805"/>
                  </a:lnTo>
                  <a:lnTo>
                    <a:pt x="10569" y="266"/>
                  </a:lnTo>
                  <a:lnTo>
                    <a:pt x="25369" y="266"/>
                  </a:lnTo>
                  <a:cubicBezTo>
                    <a:pt x="25369" y="178"/>
                    <a:pt x="25392" y="89"/>
                    <a:pt x="25436"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26"/>
            <p:cNvSpPr/>
            <p:nvPr/>
          </p:nvSpPr>
          <p:spPr>
            <a:xfrm>
              <a:off x="851795" y="2077096"/>
              <a:ext cx="98752" cy="98752"/>
            </a:xfrm>
            <a:custGeom>
              <a:avLst/>
              <a:gdLst/>
              <a:ahLst/>
              <a:cxnLst/>
              <a:rect l="l" t="t" r="r" b="b"/>
              <a:pathLst>
                <a:path w="3059" h="3059" extrusionOk="0">
                  <a:moveTo>
                    <a:pt x="1529" y="289"/>
                  </a:moveTo>
                  <a:cubicBezTo>
                    <a:pt x="2216" y="289"/>
                    <a:pt x="2770" y="843"/>
                    <a:pt x="2770" y="1530"/>
                  </a:cubicBezTo>
                  <a:cubicBezTo>
                    <a:pt x="2770" y="2216"/>
                    <a:pt x="2216" y="2792"/>
                    <a:pt x="1529" y="2792"/>
                  </a:cubicBezTo>
                  <a:cubicBezTo>
                    <a:pt x="843" y="2792"/>
                    <a:pt x="266" y="2216"/>
                    <a:pt x="266" y="1530"/>
                  </a:cubicBezTo>
                  <a:cubicBezTo>
                    <a:pt x="266" y="843"/>
                    <a:pt x="843" y="289"/>
                    <a:pt x="1529" y="289"/>
                  </a:cubicBezTo>
                  <a:close/>
                  <a:moveTo>
                    <a:pt x="1529" y="1"/>
                  </a:moveTo>
                  <a:cubicBezTo>
                    <a:pt x="687" y="1"/>
                    <a:pt x="1" y="688"/>
                    <a:pt x="1" y="1530"/>
                  </a:cubicBezTo>
                  <a:cubicBezTo>
                    <a:pt x="1" y="2371"/>
                    <a:pt x="687" y="3058"/>
                    <a:pt x="1529" y="3058"/>
                  </a:cubicBezTo>
                  <a:cubicBezTo>
                    <a:pt x="2371" y="3058"/>
                    <a:pt x="3058" y="2371"/>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26"/>
            <p:cNvSpPr/>
            <p:nvPr/>
          </p:nvSpPr>
          <p:spPr>
            <a:xfrm>
              <a:off x="1770205" y="1919040"/>
              <a:ext cx="98720" cy="98720"/>
            </a:xfrm>
            <a:custGeom>
              <a:avLst/>
              <a:gdLst/>
              <a:ahLst/>
              <a:cxnLst/>
              <a:rect l="l" t="t" r="r" b="b"/>
              <a:pathLst>
                <a:path w="3058" h="3058" extrusionOk="0">
                  <a:moveTo>
                    <a:pt x="1529" y="0"/>
                  </a:moveTo>
                  <a:cubicBezTo>
                    <a:pt x="864" y="0"/>
                    <a:pt x="288" y="421"/>
                    <a:pt x="89" y="1019"/>
                  </a:cubicBezTo>
                  <a:lnTo>
                    <a:pt x="377" y="1019"/>
                  </a:lnTo>
                  <a:cubicBezTo>
                    <a:pt x="576" y="576"/>
                    <a:pt x="1020" y="288"/>
                    <a:pt x="1529" y="288"/>
                  </a:cubicBezTo>
                  <a:cubicBezTo>
                    <a:pt x="2216" y="288"/>
                    <a:pt x="2770" y="842"/>
                    <a:pt x="2770" y="1529"/>
                  </a:cubicBezTo>
                  <a:cubicBezTo>
                    <a:pt x="2770" y="2216"/>
                    <a:pt x="2216" y="2770"/>
                    <a:pt x="1529" y="2770"/>
                  </a:cubicBezTo>
                  <a:cubicBezTo>
                    <a:pt x="842" y="2770"/>
                    <a:pt x="266" y="2216"/>
                    <a:pt x="266" y="1529"/>
                  </a:cubicBezTo>
                  <a:cubicBezTo>
                    <a:pt x="266" y="1440"/>
                    <a:pt x="288" y="1374"/>
                    <a:pt x="288" y="1285"/>
                  </a:cubicBezTo>
                  <a:lnTo>
                    <a:pt x="22" y="1285"/>
                  </a:lnTo>
                  <a:cubicBezTo>
                    <a:pt x="0" y="1374"/>
                    <a:pt x="0" y="1440"/>
                    <a:pt x="0" y="1529"/>
                  </a:cubicBezTo>
                  <a:cubicBezTo>
                    <a:pt x="0" y="2371"/>
                    <a:pt x="687" y="3058"/>
                    <a:pt x="1529" y="3058"/>
                  </a:cubicBezTo>
                  <a:cubicBezTo>
                    <a:pt x="2371" y="3058"/>
                    <a:pt x="3058" y="2371"/>
                    <a:pt x="3058" y="1529"/>
                  </a:cubicBezTo>
                  <a:cubicBezTo>
                    <a:pt x="3058"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26"/>
            <p:cNvSpPr/>
            <p:nvPr/>
          </p:nvSpPr>
          <p:spPr>
            <a:xfrm>
              <a:off x="1770915" y="1951936"/>
              <a:ext cx="11460" cy="8619"/>
            </a:xfrm>
            <a:custGeom>
              <a:avLst/>
              <a:gdLst/>
              <a:ahLst/>
              <a:cxnLst/>
              <a:rect l="l" t="t" r="r" b="b"/>
              <a:pathLst>
                <a:path w="355" h="267" extrusionOk="0">
                  <a:moveTo>
                    <a:pt x="67" y="0"/>
                  </a:moveTo>
                  <a:cubicBezTo>
                    <a:pt x="23" y="89"/>
                    <a:pt x="0" y="178"/>
                    <a:pt x="0" y="266"/>
                  </a:cubicBezTo>
                  <a:lnTo>
                    <a:pt x="266" y="266"/>
                  </a:lnTo>
                  <a:cubicBezTo>
                    <a:pt x="289" y="178"/>
                    <a:pt x="333" y="89"/>
                    <a:pt x="355"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0" name="Google Shape;1760;p26"/>
          <p:cNvGrpSpPr/>
          <p:nvPr/>
        </p:nvGrpSpPr>
        <p:grpSpPr>
          <a:xfrm rot="5400000">
            <a:off x="62511" y="2945039"/>
            <a:ext cx="182798" cy="598473"/>
            <a:chOff x="3638102" y="4583399"/>
            <a:chExt cx="182798" cy="598473"/>
          </a:xfrm>
        </p:grpSpPr>
        <p:sp>
          <p:nvSpPr>
            <p:cNvPr id="1761" name="Google Shape;1761;p26"/>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26"/>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3" name="Google Shape;1763;p26"/>
          <p:cNvGrpSpPr/>
          <p:nvPr/>
        </p:nvGrpSpPr>
        <p:grpSpPr>
          <a:xfrm flipH="1">
            <a:off x="7724076" y="224975"/>
            <a:ext cx="1239039" cy="568423"/>
            <a:chOff x="208301" y="226025"/>
            <a:chExt cx="1239039" cy="568423"/>
          </a:xfrm>
        </p:grpSpPr>
        <p:sp>
          <p:nvSpPr>
            <p:cNvPr id="1764" name="Google Shape;1764;p26"/>
            <p:cNvSpPr/>
            <p:nvPr/>
          </p:nvSpPr>
          <p:spPr>
            <a:xfrm>
              <a:off x="332791" y="266933"/>
              <a:ext cx="1007840" cy="482141"/>
            </a:xfrm>
            <a:custGeom>
              <a:avLst/>
              <a:gdLst/>
              <a:ahLst/>
              <a:cxnLst/>
              <a:rect l="l" t="t" r="r" b="b"/>
              <a:pathLst>
                <a:path w="25105" h="12010" extrusionOk="0">
                  <a:moveTo>
                    <a:pt x="18612" y="1"/>
                  </a:moveTo>
                  <a:lnTo>
                    <a:pt x="6869" y="11721"/>
                  </a:lnTo>
                  <a:lnTo>
                    <a:pt x="1" y="11721"/>
                  </a:lnTo>
                  <a:lnTo>
                    <a:pt x="1" y="12010"/>
                  </a:lnTo>
                  <a:lnTo>
                    <a:pt x="7002" y="12010"/>
                  </a:lnTo>
                  <a:lnTo>
                    <a:pt x="18723" y="267"/>
                  </a:lnTo>
                  <a:lnTo>
                    <a:pt x="25104" y="267"/>
                  </a:lnTo>
                  <a:lnTo>
                    <a:pt x="25104"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26"/>
            <p:cNvSpPr/>
            <p:nvPr/>
          </p:nvSpPr>
          <p:spPr>
            <a:xfrm>
              <a:off x="208301" y="671644"/>
              <a:ext cx="122763" cy="122804"/>
            </a:xfrm>
            <a:custGeom>
              <a:avLst/>
              <a:gdLst/>
              <a:ahLst/>
              <a:cxnLst/>
              <a:rect l="l" t="t" r="r" b="b"/>
              <a:pathLst>
                <a:path w="3058" h="3059" extrusionOk="0">
                  <a:moveTo>
                    <a:pt x="1529" y="267"/>
                  </a:moveTo>
                  <a:cubicBezTo>
                    <a:pt x="2216" y="267"/>
                    <a:pt x="2770" y="843"/>
                    <a:pt x="2770" y="1530"/>
                  </a:cubicBezTo>
                  <a:cubicBezTo>
                    <a:pt x="2770" y="2217"/>
                    <a:pt x="2216" y="2770"/>
                    <a:pt x="1529" y="2770"/>
                  </a:cubicBezTo>
                  <a:cubicBezTo>
                    <a:pt x="842" y="2770"/>
                    <a:pt x="266" y="2217"/>
                    <a:pt x="266" y="1530"/>
                  </a:cubicBezTo>
                  <a:cubicBezTo>
                    <a:pt x="266" y="843"/>
                    <a:pt x="842" y="267"/>
                    <a:pt x="1529" y="267"/>
                  </a:cubicBezTo>
                  <a:close/>
                  <a:moveTo>
                    <a:pt x="1529" y="1"/>
                  </a:moveTo>
                  <a:cubicBezTo>
                    <a:pt x="687" y="1"/>
                    <a:pt x="0" y="688"/>
                    <a:pt x="0" y="1530"/>
                  </a:cubicBezTo>
                  <a:cubicBezTo>
                    <a:pt x="0" y="2372"/>
                    <a:pt x="687" y="3058"/>
                    <a:pt x="1529" y="3058"/>
                  </a:cubicBezTo>
                  <a:cubicBezTo>
                    <a:pt x="2371" y="3058"/>
                    <a:pt x="3058" y="2372"/>
                    <a:pt x="3058" y="1530"/>
                  </a:cubicBezTo>
                  <a:cubicBezTo>
                    <a:pt x="3058" y="688"/>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26"/>
            <p:cNvSpPr/>
            <p:nvPr/>
          </p:nvSpPr>
          <p:spPr>
            <a:xfrm>
              <a:off x="1324576" y="226025"/>
              <a:ext cx="122763" cy="122804"/>
            </a:xfrm>
            <a:custGeom>
              <a:avLst/>
              <a:gdLst/>
              <a:ahLst/>
              <a:cxnLst/>
              <a:rect l="l" t="t" r="r" b="b"/>
              <a:pathLst>
                <a:path w="3058" h="3059" extrusionOk="0">
                  <a:moveTo>
                    <a:pt x="1529" y="289"/>
                  </a:moveTo>
                  <a:cubicBezTo>
                    <a:pt x="2216" y="289"/>
                    <a:pt x="2770" y="843"/>
                    <a:pt x="2770" y="1529"/>
                  </a:cubicBezTo>
                  <a:cubicBezTo>
                    <a:pt x="2770" y="2216"/>
                    <a:pt x="2216" y="2770"/>
                    <a:pt x="1529" y="2770"/>
                  </a:cubicBezTo>
                  <a:cubicBezTo>
                    <a:pt x="842" y="2770"/>
                    <a:pt x="288" y="2216"/>
                    <a:pt x="288" y="1529"/>
                  </a:cubicBezTo>
                  <a:cubicBezTo>
                    <a:pt x="288" y="843"/>
                    <a:pt x="842" y="289"/>
                    <a:pt x="1529" y="289"/>
                  </a:cubicBezTo>
                  <a:close/>
                  <a:moveTo>
                    <a:pt x="1529" y="1"/>
                  </a:moveTo>
                  <a:cubicBezTo>
                    <a:pt x="687" y="1"/>
                    <a:pt x="0" y="687"/>
                    <a:pt x="0" y="1529"/>
                  </a:cubicBezTo>
                  <a:cubicBezTo>
                    <a:pt x="0" y="2371"/>
                    <a:pt x="687" y="3058"/>
                    <a:pt x="1529" y="3058"/>
                  </a:cubicBezTo>
                  <a:cubicBezTo>
                    <a:pt x="2371" y="3058"/>
                    <a:pt x="3058" y="2371"/>
                    <a:pt x="3058" y="1529"/>
                  </a:cubicBezTo>
                  <a:cubicBezTo>
                    <a:pt x="3058" y="687"/>
                    <a:pt x="2371" y="1"/>
                    <a:pt x="1529"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67" name="Google Shape;1767;p26"/>
          <p:cNvGrpSpPr/>
          <p:nvPr/>
        </p:nvGrpSpPr>
        <p:grpSpPr>
          <a:xfrm>
            <a:off x="-291009" y="1423882"/>
            <a:ext cx="889837" cy="986391"/>
            <a:chOff x="-138609" y="2210165"/>
            <a:chExt cx="889837" cy="986391"/>
          </a:xfrm>
        </p:grpSpPr>
        <p:grpSp>
          <p:nvGrpSpPr>
            <p:cNvPr id="1768" name="Google Shape;1768;p26"/>
            <p:cNvGrpSpPr/>
            <p:nvPr/>
          </p:nvGrpSpPr>
          <p:grpSpPr>
            <a:xfrm flipH="1">
              <a:off x="-138609" y="2517039"/>
              <a:ext cx="889837" cy="679518"/>
              <a:chOff x="-350462" y="2364639"/>
              <a:chExt cx="889837" cy="679518"/>
            </a:xfrm>
          </p:grpSpPr>
          <p:sp>
            <p:nvSpPr>
              <p:cNvPr id="1769" name="Google Shape;1769;p26"/>
              <p:cNvSpPr/>
              <p:nvPr/>
            </p:nvSpPr>
            <p:spPr>
              <a:xfrm>
                <a:off x="-350462" y="2364639"/>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26"/>
              <p:cNvSpPr/>
              <p:nvPr/>
            </p:nvSpPr>
            <p:spPr>
              <a:xfrm>
                <a:off x="-36448" y="2744446"/>
                <a:ext cx="575823" cy="299711"/>
              </a:xfrm>
              <a:custGeom>
                <a:avLst/>
                <a:gdLst/>
                <a:ahLst/>
                <a:cxnLst/>
                <a:rect l="l" t="t" r="r" b="b"/>
                <a:pathLst>
                  <a:path w="17837" h="9284" extrusionOk="0">
                    <a:moveTo>
                      <a:pt x="0" y="1"/>
                    </a:moveTo>
                    <a:cubicBezTo>
                      <a:pt x="0" y="67"/>
                      <a:pt x="23" y="111"/>
                      <a:pt x="23" y="178"/>
                    </a:cubicBezTo>
                    <a:cubicBezTo>
                      <a:pt x="23" y="200"/>
                      <a:pt x="0" y="244"/>
                      <a:pt x="0" y="266"/>
                    </a:cubicBezTo>
                    <a:lnTo>
                      <a:pt x="8819" y="266"/>
                    </a:lnTo>
                    <a:lnTo>
                      <a:pt x="17836" y="9284"/>
                    </a:lnTo>
                    <a:lnTo>
                      <a:pt x="17836" y="8885"/>
                    </a:lnTo>
                    <a:lnTo>
                      <a:pt x="89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26"/>
              <p:cNvSpPr/>
              <p:nvPr/>
            </p:nvSpPr>
            <p:spPr>
              <a:xfrm>
                <a:off x="-252452" y="2403991"/>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26"/>
              <p:cNvSpPr/>
              <p:nvPr/>
            </p:nvSpPr>
            <p:spPr>
              <a:xfrm>
                <a:off x="-134458" y="2700832"/>
                <a:ext cx="98042" cy="98720"/>
              </a:xfrm>
              <a:custGeom>
                <a:avLst/>
                <a:gdLst/>
                <a:ahLst/>
                <a:cxnLst/>
                <a:rect l="l" t="t" r="r" b="b"/>
                <a:pathLst>
                  <a:path w="3037" h="3058" extrusionOk="0">
                    <a:moveTo>
                      <a:pt x="1530" y="0"/>
                    </a:moveTo>
                    <a:cubicBezTo>
                      <a:pt x="688" y="0"/>
                      <a:pt x="1" y="687"/>
                      <a:pt x="1" y="1529"/>
                    </a:cubicBezTo>
                    <a:cubicBezTo>
                      <a:pt x="1" y="2371"/>
                      <a:pt x="688" y="3058"/>
                      <a:pt x="1530" y="3058"/>
                    </a:cubicBezTo>
                    <a:cubicBezTo>
                      <a:pt x="2327" y="3058"/>
                      <a:pt x="2992" y="2415"/>
                      <a:pt x="3036" y="1617"/>
                    </a:cubicBezTo>
                    <a:lnTo>
                      <a:pt x="2771" y="1617"/>
                    </a:lnTo>
                    <a:lnTo>
                      <a:pt x="2771" y="1573"/>
                    </a:lnTo>
                    <a:cubicBezTo>
                      <a:pt x="2748" y="2238"/>
                      <a:pt x="2194" y="2770"/>
                      <a:pt x="1530" y="2770"/>
                    </a:cubicBezTo>
                    <a:cubicBezTo>
                      <a:pt x="843" y="2770"/>
                      <a:pt x="267" y="2216"/>
                      <a:pt x="267" y="1529"/>
                    </a:cubicBezTo>
                    <a:cubicBezTo>
                      <a:pt x="267" y="842"/>
                      <a:pt x="843" y="266"/>
                      <a:pt x="1530" y="266"/>
                    </a:cubicBezTo>
                    <a:cubicBezTo>
                      <a:pt x="2194" y="266"/>
                      <a:pt x="2748" y="820"/>
                      <a:pt x="2771" y="1484"/>
                    </a:cubicBezTo>
                    <a:lnTo>
                      <a:pt x="2771" y="1352"/>
                    </a:lnTo>
                    <a:lnTo>
                      <a:pt x="3036" y="1352"/>
                    </a:lnTo>
                    <a:cubicBezTo>
                      <a:pt x="2948" y="598"/>
                      <a:pt x="2305" y="0"/>
                      <a:pt x="1530"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3" name="Google Shape;1773;p26"/>
            <p:cNvSpPr/>
            <p:nvPr/>
          </p:nvSpPr>
          <p:spPr>
            <a:xfrm flipH="1">
              <a:off x="652475" y="2210165"/>
              <a:ext cx="98752" cy="98010"/>
            </a:xfrm>
            <a:custGeom>
              <a:avLst/>
              <a:gdLst/>
              <a:ahLst/>
              <a:cxnLst/>
              <a:rect l="l" t="t" r="r" b="b"/>
              <a:pathLst>
                <a:path w="3059" h="3036" extrusionOk="0">
                  <a:moveTo>
                    <a:pt x="1530" y="266"/>
                  </a:moveTo>
                  <a:cubicBezTo>
                    <a:pt x="2216" y="266"/>
                    <a:pt x="2770" y="820"/>
                    <a:pt x="2770" y="1529"/>
                  </a:cubicBezTo>
                  <a:cubicBezTo>
                    <a:pt x="2770" y="2216"/>
                    <a:pt x="2216" y="2770"/>
                    <a:pt x="1530" y="2770"/>
                  </a:cubicBezTo>
                  <a:cubicBezTo>
                    <a:pt x="843" y="2770"/>
                    <a:pt x="267" y="2216"/>
                    <a:pt x="267" y="1529"/>
                  </a:cubicBezTo>
                  <a:cubicBezTo>
                    <a:pt x="267" y="820"/>
                    <a:pt x="843" y="266"/>
                    <a:pt x="1530" y="266"/>
                  </a:cubicBezTo>
                  <a:close/>
                  <a:moveTo>
                    <a:pt x="1530" y="1"/>
                  </a:moveTo>
                  <a:cubicBezTo>
                    <a:pt x="688" y="1"/>
                    <a:pt x="1" y="687"/>
                    <a:pt x="1" y="1529"/>
                  </a:cubicBezTo>
                  <a:cubicBezTo>
                    <a:pt x="1" y="2371"/>
                    <a:pt x="688" y="3036"/>
                    <a:pt x="1530" y="3036"/>
                  </a:cubicBezTo>
                  <a:cubicBezTo>
                    <a:pt x="2371" y="3036"/>
                    <a:pt x="3058" y="2371"/>
                    <a:pt x="3058" y="1529"/>
                  </a:cubicBezTo>
                  <a:cubicBezTo>
                    <a:pt x="3058" y="1507"/>
                    <a:pt x="3058" y="1507"/>
                    <a:pt x="3058" y="1507"/>
                  </a:cubicBezTo>
                  <a:lnTo>
                    <a:pt x="2815" y="1507"/>
                  </a:lnTo>
                  <a:lnTo>
                    <a:pt x="2815" y="1219"/>
                  </a:lnTo>
                  <a:lnTo>
                    <a:pt x="3036" y="1219"/>
                  </a:lnTo>
                  <a:cubicBezTo>
                    <a:pt x="2881" y="532"/>
                    <a:pt x="2261" y="1"/>
                    <a:pt x="1530"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26"/>
            <p:cNvSpPr/>
            <p:nvPr/>
          </p:nvSpPr>
          <p:spPr>
            <a:xfrm flipH="1">
              <a:off x="-138608" y="2249518"/>
              <a:ext cx="791825" cy="474230"/>
            </a:xfrm>
            <a:custGeom>
              <a:avLst/>
              <a:gdLst/>
              <a:ahLst/>
              <a:cxnLst/>
              <a:rect l="l" t="t" r="r" b="b"/>
              <a:pathLst>
                <a:path w="24528" h="14690" extrusionOk="0">
                  <a:moveTo>
                    <a:pt x="0" y="0"/>
                  </a:moveTo>
                  <a:cubicBezTo>
                    <a:pt x="0" y="89"/>
                    <a:pt x="22" y="200"/>
                    <a:pt x="22" y="288"/>
                  </a:cubicBezTo>
                  <a:lnTo>
                    <a:pt x="10103" y="288"/>
                  </a:lnTo>
                  <a:lnTo>
                    <a:pt x="24527" y="14690"/>
                  </a:lnTo>
                  <a:lnTo>
                    <a:pt x="24527" y="14313"/>
                  </a:lnTo>
                  <a:lnTo>
                    <a:pt x="10214"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5" name="Google Shape;1775;p26"/>
          <p:cNvGrpSpPr/>
          <p:nvPr/>
        </p:nvGrpSpPr>
        <p:grpSpPr>
          <a:xfrm>
            <a:off x="8362327" y="2257631"/>
            <a:ext cx="399883" cy="381256"/>
            <a:chOff x="6113337" y="393160"/>
            <a:chExt cx="399883" cy="381256"/>
          </a:xfrm>
        </p:grpSpPr>
        <p:sp>
          <p:nvSpPr>
            <p:cNvPr id="1776" name="Google Shape;1776;p26"/>
            <p:cNvSpPr/>
            <p:nvPr/>
          </p:nvSpPr>
          <p:spPr>
            <a:xfrm>
              <a:off x="6113337" y="393160"/>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26"/>
            <p:cNvSpPr/>
            <p:nvPr/>
          </p:nvSpPr>
          <p:spPr>
            <a:xfrm>
              <a:off x="6222775" y="502599"/>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78" name="Google Shape;1778;p26"/>
          <p:cNvGrpSpPr/>
          <p:nvPr/>
        </p:nvGrpSpPr>
        <p:grpSpPr>
          <a:xfrm>
            <a:off x="2775263" y="4536925"/>
            <a:ext cx="881930" cy="325254"/>
            <a:chOff x="4761438" y="4276425"/>
            <a:chExt cx="881930" cy="325254"/>
          </a:xfrm>
        </p:grpSpPr>
        <p:sp>
          <p:nvSpPr>
            <p:cNvPr id="1779" name="Google Shape;1779;p26"/>
            <p:cNvSpPr/>
            <p:nvPr/>
          </p:nvSpPr>
          <p:spPr>
            <a:xfrm>
              <a:off x="5424363" y="4473985"/>
              <a:ext cx="124918" cy="127694"/>
            </a:xfrm>
            <a:custGeom>
              <a:avLst/>
              <a:gdLst/>
              <a:ahLst/>
              <a:cxnLst/>
              <a:rect l="l" t="t" r="r" b="b"/>
              <a:pathLst>
                <a:path w="2970" h="3036" extrusionOk="0">
                  <a:moveTo>
                    <a:pt x="2593" y="399"/>
                  </a:moveTo>
                  <a:lnTo>
                    <a:pt x="2593" y="2659"/>
                  </a:lnTo>
                  <a:lnTo>
                    <a:pt x="399" y="2659"/>
                  </a:lnTo>
                  <a:lnTo>
                    <a:pt x="399" y="399"/>
                  </a:lnTo>
                  <a:close/>
                  <a:moveTo>
                    <a:pt x="1" y="1"/>
                  </a:moveTo>
                  <a:lnTo>
                    <a:pt x="1" y="3036"/>
                  </a:lnTo>
                  <a:lnTo>
                    <a:pt x="2969" y="3036"/>
                  </a:lnTo>
                  <a:lnTo>
                    <a:pt x="29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26"/>
            <p:cNvSpPr/>
            <p:nvPr/>
          </p:nvSpPr>
          <p:spPr>
            <a:xfrm>
              <a:off x="5235220" y="4473985"/>
              <a:ext cx="124918" cy="127694"/>
            </a:xfrm>
            <a:custGeom>
              <a:avLst/>
              <a:gdLst/>
              <a:ahLst/>
              <a:cxnLst/>
              <a:rect l="l" t="t" r="r" b="b"/>
              <a:pathLst>
                <a:path w="2970" h="3036" extrusionOk="0">
                  <a:moveTo>
                    <a:pt x="2571" y="399"/>
                  </a:moveTo>
                  <a:lnTo>
                    <a:pt x="2571" y="2659"/>
                  </a:lnTo>
                  <a:lnTo>
                    <a:pt x="399" y="2659"/>
                  </a:lnTo>
                  <a:lnTo>
                    <a:pt x="399"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26"/>
            <p:cNvSpPr/>
            <p:nvPr/>
          </p:nvSpPr>
          <p:spPr>
            <a:xfrm>
              <a:off x="5046076"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26"/>
            <p:cNvSpPr/>
            <p:nvPr/>
          </p:nvSpPr>
          <p:spPr>
            <a:xfrm>
              <a:off x="4856933"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26"/>
            <p:cNvSpPr/>
            <p:nvPr/>
          </p:nvSpPr>
          <p:spPr>
            <a:xfrm>
              <a:off x="5360094" y="4529884"/>
              <a:ext cx="64310" cy="15899"/>
            </a:xfrm>
            <a:custGeom>
              <a:avLst/>
              <a:gdLst/>
              <a:ahLst/>
              <a:cxnLst/>
              <a:rect l="l" t="t" r="r" b="b"/>
              <a:pathLst>
                <a:path w="1529"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26"/>
            <p:cNvSpPr/>
            <p:nvPr/>
          </p:nvSpPr>
          <p:spPr>
            <a:xfrm>
              <a:off x="5170951"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26"/>
            <p:cNvSpPr/>
            <p:nvPr/>
          </p:nvSpPr>
          <p:spPr>
            <a:xfrm>
              <a:off x="4981808"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26"/>
            <p:cNvSpPr/>
            <p:nvPr/>
          </p:nvSpPr>
          <p:spPr>
            <a:xfrm>
              <a:off x="4761438" y="4529884"/>
              <a:ext cx="99766" cy="15899"/>
            </a:xfrm>
            <a:custGeom>
              <a:avLst/>
              <a:gdLst/>
              <a:ahLst/>
              <a:cxnLst/>
              <a:rect l="l" t="t" r="r" b="b"/>
              <a:pathLst>
                <a:path w="2372" h="378" extrusionOk="0">
                  <a:moveTo>
                    <a:pt x="0" y="1"/>
                  </a:moveTo>
                  <a:lnTo>
                    <a:pt x="0" y="378"/>
                  </a:lnTo>
                  <a:lnTo>
                    <a:pt x="2371" y="378"/>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26"/>
            <p:cNvSpPr/>
            <p:nvPr/>
          </p:nvSpPr>
          <p:spPr>
            <a:xfrm>
              <a:off x="5544569" y="4529884"/>
              <a:ext cx="98799" cy="15899"/>
            </a:xfrm>
            <a:custGeom>
              <a:avLst/>
              <a:gdLst/>
              <a:ahLst/>
              <a:cxnLst/>
              <a:rect l="l" t="t" r="r" b="b"/>
              <a:pathLst>
                <a:path w="2349" h="378" extrusionOk="0">
                  <a:moveTo>
                    <a:pt x="0" y="1"/>
                  </a:moveTo>
                  <a:lnTo>
                    <a:pt x="0" y="378"/>
                  </a:lnTo>
                  <a:lnTo>
                    <a:pt x="2349" y="378"/>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26"/>
            <p:cNvSpPr/>
            <p:nvPr/>
          </p:nvSpPr>
          <p:spPr>
            <a:xfrm>
              <a:off x="5424363" y="4276425"/>
              <a:ext cx="124918" cy="127694"/>
            </a:xfrm>
            <a:custGeom>
              <a:avLst/>
              <a:gdLst/>
              <a:ahLst/>
              <a:cxnLst/>
              <a:rect l="l" t="t" r="r" b="b"/>
              <a:pathLst>
                <a:path w="2970" h="3036" extrusionOk="0">
                  <a:moveTo>
                    <a:pt x="2593" y="377"/>
                  </a:moveTo>
                  <a:lnTo>
                    <a:pt x="2593" y="2637"/>
                  </a:lnTo>
                  <a:lnTo>
                    <a:pt x="399" y="2637"/>
                  </a:lnTo>
                  <a:lnTo>
                    <a:pt x="399" y="377"/>
                  </a:lnTo>
                  <a:close/>
                  <a:moveTo>
                    <a:pt x="1" y="0"/>
                  </a:moveTo>
                  <a:lnTo>
                    <a:pt x="1" y="3036"/>
                  </a:lnTo>
                  <a:lnTo>
                    <a:pt x="2969" y="3036"/>
                  </a:lnTo>
                  <a:lnTo>
                    <a:pt x="2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26"/>
            <p:cNvSpPr/>
            <p:nvPr/>
          </p:nvSpPr>
          <p:spPr>
            <a:xfrm>
              <a:off x="5235220" y="4276425"/>
              <a:ext cx="124918" cy="127694"/>
            </a:xfrm>
            <a:custGeom>
              <a:avLst/>
              <a:gdLst/>
              <a:ahLst/>
              <a:cxnLst/>
              <a:rect l="l" t="t" r="r" b="b"/>
              <a:pathLst>
                <a:path w="2970" h="3036" extrusionOk="0">
                  <a:moveTo>
                    <a:pt x="2571" y="377"/>
                  </a:moveTo>
                  <a:lnTo>
                    <a:pt x="2571" y="2637"/>
                  </a:lnTo>
                  <a:lnTo>
                    <a:pt x="399" y="2637"/>
                  </a:lnTo>
                  <a:lnTo>
                    <a:pt x="399"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26"/>
            <p:cNvSpPr/>
            <p:nvPr/>
          </p:nvSpPr>
          <p:spPr>
            <a:xfrm>
              <a:off x="5046076"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26"/>
            <p:cNvSpPr/>
            <p:nvPr/>
          </p:nvSpPr>
          <p:spPr>
            <a:xfrm>
              <a:off x="4856933"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26"/>
            <p:cNvSpPr/>
            <p:nvPr/>
          </p:nvSpPr>
          <p:spPr>
            <a:xfrm>
              <a:off x="5360094" y="4331399"/>
              <a:ext cx="64310" cy="16824"/>
            </a:xfrm>
            <a:custGeom>
              <a:avLst/>
              <a:gdLst/>
              <a:ahLst/>
              <a:cxnLst/>
              <a:rect l="l" t="t" r="r" b="b"/>
              <a:pathLst>
                <a:path w="1529"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26"/>
            <p:cNvSpPr/>
            <p:nvPr/>
          </p:nvSpPr>
          <p:spPr>
            <a:xfrm>
              <a:off x="5170951"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26"/>
            <p:cNvSpPr/>
            <p:nvPr/>
          </p:nvSpPr>
          <p:spPr>
            <a:xfrm>
              <a:off x="4981808"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26"/>
            <p:cNvSpPr/>
            <p:nvPr/>
          </p:nvSpPr>
          <p:spPr>
            <a:xfrm>
              <a:off x="4761438" y="4331399"/>
              <a:ext cx="99766" cy="16824"/>
            </a:xfrm>
            <a:custGeom>
              <a:avLst/>
              <a:gdLst/>
              <a:ahLst/>
              <a:cxnLst/>
              <a:rect l="l" t="t" r="r" b="b"/>
              <a:pathLst>
                <a:path w="2372" h="400" extrusionOk="0">
                  <a:moveTo>
                    <a:pt x="0" y="1"/>
                  </a:moveTo>
                  <a:lnTo>
                    <a:pt x="0" y="400"/>
                  </a:lnTo>
                  <a:lnTo>
                    <a:pt x="2371" y="400"/>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26"/>
            <p:cNvSpPr/>
            <p:nvPr/>
          </p:nvSpPr>
          <p:spPr>
            <a:xfrm>
              <a:off x="5544569" y="4331399"/>
              <a:ext cx="98799" cy="16824"/>
            </a:xfrm>
            <a:custGeom>
              <a:avLst/>
              <a:gdLst/>
              <a:ahLst/>
              <a:cxnLst/>
              <a:rect l="l" t="t" r="r" b="b"/>
              <a:pathLst>
                <a:path w="2349" h="400" extrusionOk="0">
                  <a:moveTo>
                    <a:pt x="0" y="1"/>
                  </a:moveTo>
                  <a:lnTo>
                    <a:pt x="0" y="400"/>
                  </a:lnTo>
                  <a:lnTo>
                    <a:pt x="2349" y="400"/>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000"/>
              <a:buFont typeface="Exo"/>
              <a:buNone/>
              <a:defRPr sz="3000" b="1">
                <a:solidFill>
                  <a:schemeClr val="dk1"/>
                </a:solidFill>
                <a:latin typeface="Exo"/>
                <a:ea typeface="Exo"/>
                <a:cs typeface="Exo"/>
                <a:sym typeface="Exo"/>
              </a:defRPr>
            </a:lvl1pPr>
            <a:lvl2pPr lvl="1">
              <a:spcBef>
                <a:spcPts val="0"/>
              </a:spcBef>
              <a:spcAft>
                <a:spcPts val="0"/>
              </a:spcAft>
              <a:buClr>
                <a:schemeClr val="dk1"/>
              </a:buClr>
              <a:buSzPts val="3000"/>
              <a:buFont typeface="Exo"/>
              <a:buNone/>
              <a:defRPr sz="3000" b="1">
                <a:solidFill>
                  <a:schemeClr val="dk1"/>
                </a:solidFill>
                <a:latin typeface="Exo"/>
                <a:ea typeface="Exo"/>
                <a:cs typeface="Exo"/>
                <a:sym typeface="Exo"/>
              </a:defRPr>
            </a:lvl2pPr>
            <a:lvl3pPr lvl="2">
              <a:spcBef>
                <a:spcPts val="0"/>
              </a:spcBef>
              <a:spcAft>
                <a:spcPts val="0"/>
              </a:spcAft>
              <a:buClr>
                <a:schemeClr val="dk1"/>
              </a:buClr>
              <a:buSzPts val="3000"/>
              <a:buFont typeface="Exo"/>
              <a:buNone/>
              <a:defRPr sz="3000" b="1">
                <a:solidFill>
                  <a:schemeClr val="dk1"/>
                </a:solidFill>
                <a:latin typeface="Exo"/>
                <a:ea typeface="Exo"/>
                <a:cs typeface="Exo"/>
                <a:sym typeface="Exo"/>
              </a:defRPr>
            </a:lvl3pPr>
            <a:lvl4pPr lvl="3">
              <a:spcBef>
                <a:spcPts val="0"/>
              </a:spcBef>
              <a:spcAft>
                <a:spcPts val="0"/>
              </a:spcAft>
              <a:buClr>
                <a:schemeClr val="dk1"/>
              </a:buClr>
              <a:buSzPts val="3000"/>
              <a:buFont typeface="Exo"/>
              <a:buNone/>
              <a:defRPr sz="3000" b="1">
                <a:solidFill>
                  <a:schemeClr val="dk1"/>
                </a:solidFill>
                <a:latin typeface="Exo"/>
                <a:ea typeface="Exo"/>
                <a:cs typeface="Exo"/>
                <a:sym typeface="Exo"/>
              </a:defRPr>
            </a:lvl4pPr>
            <a:lvl5pPr lvl="4">
              <a:spcBef>
                <a:spcPts val="0"/>
              </a:spcBef>
              <a:spcAft>
                <a:spcPts val="0"/>
              </a:spcAft>
              <a:buClr>
                <a:schemeClr val="dk1"/>
              </a:buClr>
              <a:buSzPts val="3000"/>
              <a:buFont typeface="Exo"/>
              <a:buNone/>
              <a:defRPr sz="3000" b="1">
                <a:solidFill>
                  <a:schemeClr val="dk1"/>
                </a:solidFill>
                <a:latin typeface="Exo"/>
                <a:ea typeface="Exo"/>
                <a:cs typeface="Exo"/>
                <a:sym typeface="Exo"/>
              </a:defRPr>
            </a:lvl5pPr>
            <a:lvl6pPr lvl="5">
              <a:spcBef>
                <a:spcPts val="0"/>
              </a:spcBef>
              <a:spcAft>
                <a:spcPts val="0"/>
              </a:spcAft>
              <a:buClr>
                <a:schemeClr val="dk1"/>
              </a:buClr>
              <a:buSzPts val="3000"/>
              <a:buFont typeface="Exo"/>
              <a:buNone/>
              <a:defRPr sz="3000" b="1">
                <a:solidFill>
                  <a:schemeClr val="dk1"/>
                </a:solidFill>
                <a:latin typeface="Exo"/>
                <a:ea typeface="Exo"/>
                <a:cs typeface="Exo"/>
                <a:sym typeface="Exo"/>
              </a:defRPr>
            </a:lvl6pPr>
            <a:lvl7pPr lvl="6">
              <a:spcBef>
                <a:spcPts val="0"/>
              </a:spcBef>
              <a:spcAft>
                <a:spcPts val="0"/>
              </a:spcAft>
              <a:buClr>
                <a:schemeClr val="dk1"/>
              </a:buClr>
              <a:buSzPts val="3000"/>
              <a:buFont typeface="Exo"/>
              <a:buNone/>
              <a:defRPr sz="3000" b="1">
                <a:solidFill>
                  <a:schemeClr val="dk1"/>
                </a:solidFill>
                <a:latin typeface="Exo"/>
                <a:ea typeface="Exo"/>
                <a:cs typeface="Exo"/>
                <a:sym typeface="Exo"/>
              </a:defRPr>
            </a:lvl7pPr>
            <a:lvl8pPr lvl="7">
              <a:spcBef>
                <a:spcPts val="0"/>
              </a:spcBef>
              <a:spcAft>
                <a:spcPts val="0"/>
              </a:spcAft>
              <a:buClr>
                <a:schemeClr val="dk1"/>
              </a:buClr>
              <a:buSzPts val="3000"/>
              <a:buFont typeface="Exo"/>
              <a:buNone/>
              <a:defRPr sz="3000" b="1">
                <a:solidFill>
                  <a:schemeClr val="dk1"/>
                </a:solidFill>
                <a:latin typeface="Exo"/>
                <a:ea typeface="Exo"/>
                <a:cs typeface="Exo"/>
                <a:sym typeface="Exo"/>
              </a:defRPr>
            </a:lvl8pPr>
            <a:lvl9pPr lvl="8">
              <a:spcBef>
                <a:spcPts val="0"/>
              </a:spcBef>
              <a:spcAft>
                <a:spcPts val="0"/>
              </a:spcAft>
              <a:buClr>
                <a:schemeClr val="dk1"/>
              </a:buClr>
              <a:buSzPts val="3000"/>
              <a:buFont typeface="Exo"/>
              <a:buNone/>
              <a:defRPr sz="3000" b="1">
                <a:solidFill>
                  <a:schemeClr val="dk1"/>
                </a:solidFill>
                <a:latin typeface="Exo"/>
                <a:ea typeface="Exo"/>
                <a:cs typeface="Exo"/>
                <a:sym typeface="Exo"/>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1pPr>
            <a:lvl2pPr marL="914400" lvl="1"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2pPr>
            <a:lvl3pPr marL="1371600" lvl="2"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3pPr>
            <a:lvl4pPr marL="1828800" lvl="3"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4pPr>
            <a:lvl5pPr marL="2286000" lvl="4"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5pPr>
            <a:lvl6pPr marL="2743200" lvl="5"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6pPr>
            <a:lvl7pPr marL="3200400" lvl="6"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7pPr>
            <a:lvl8pPr marL="3657600" lvl="7"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8pPr>
            <a:lvl9pPr marL="4114800" lvl="8" indent="-317500">
              <a:lnSpc>
                <a:spcPct val="100000"/>
              </a:lnSpc>
              <a:spcBef>
                <a:spcPts val="0"/>
              </a:spcBef>
              <a:spcAft>
                <a:spcPts val="0"/>
              </a:spcAft>
              <a:buClr>
                <a:schemeClr val="dk1"/>
              </a:buClr>
              <a:buSzPts val="1400"/>
              <a:buFont typeface="PT Sans"/>
              <a:buChar char="■"/>
              <a:defRPr>
                <a:solidFill>
                  <a:schemeClr val="dk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8" r:id="rId3"/>
    <p:sldLayoutId id="2147483659" r:id="rId4"/>
    <p:sldLayoutId id="2147483660" r:id="rId5"/>
    <p:sldLayoutId id="2147483661" r:id="rId6"/>
    <p:sldLayoutId id="2147483669" r:id="rId7"/>
    <p:sldLayoutId id="2147483670" r:id="rId8"/>
    <p:sldLayoutId id="2147483672" r:id="rId9"/>
    <p:sldLayoutId id="2147483673"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7learn.com/blog/what-is-selenium" TargetMode="External"/><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hyperlink" Target="https://toplearn.com/courses/windows/%D8%A2%D9%85%D9%88%D8%B2%D8%B4-%D9%BE%DB%8C%D8%B4%D8%B1%D9%81%D8%AA%D9%87-selenium-%D8%AF%D8%B1-%D9%BE%D8%A7%DB%8C%D8%AA%D9%88%D9%86" TargetMode="External"/><Relationship Id="rId4" Type="http://schemas.openxmlformats.org/officeDocument/2006/relationships/hyperlink" Target="https://toplearn.com/courses/windows/%D8%A2%D9%85%D9%88%D8%B2%D8%B4-%D9%85%D9%82%D8%AF%D9%85%D8%A7%D8%AA%DB%8C-selenium-%D8%AF%D8%B1-%D9%BE%D8%A7%DB%8C%D8%AA%D9%88%D9%86"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59"/>
        <p:cNvGrpSpPr/>
        <p:nvPr/>
      </p:nvGrpSpPr>
      <p:grpSpPr>
        <a:xfrm>
          <a:off x="0" y="0"/>
          <a:ext cx="0" cy="0"/>
          <a:chOff x="0" y="0"/>
          <a:chExt cx="0" cy="0"/>
        </a:xfrm>
      </p:grpSpPr>
      <p:sp>
        <p:nvSpPr>
          <p:cNvPr id="1860" name="Google Shape;1860;p31"/>
          <p:cNvSpPr/>
          <p:nvPr/>
        </p:nvSpPr>
        <p:spPr>
          <a:xfrm>
            <a:off x="1180650" y="1119725"/>
            <a:ext cx="6782700" cy="2260800"/>
          </a:xfrm>
          <a:prstGeom prst="snip1Rect">
            <a:avLst>
              <a:gd name="adj" fmla="val 25185"/>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31"/>
          <p:cNvSpPr txBox="1">
            <a:spLocks noGrp="1"/>
          </p:cNvSpPr>
          <p:nvPr>
            <p:ph type="ctrTitle"/>
          </p:nvPr>
        </p:nvSpPr>
        <p:spPr>
          <a:xfrm>
            <a:off x="1361232" y="1709275"/>
            <a:ext cx="6207954" cy="1006067"/>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br>
              <a:rPr lang="en" sz="4700" dirty="0"/>
            </a:br>
            <a:r>
              <a:rPr lang="en-US" sz="4700" dirty="0">
                <a:solidFill>
                  <a:srgbClr val="FFC000"/>
                </a:solidFill>
              </a:rPr>
              <a:t>Selenium Test</a:t>
            </a:r>
            <a:endParaRPr sz="4700" dirty="0">
              <a:solidFill>
                <a:srgbClr val="FFC000"/>
              </a:solidFill>
            </a:endParaRPr>
          </a:p>
        </p:txBody>
      </p:sp>
      <p:sp>
        <p:nvSpPr>
          <p:cNvPr id="1862" name="Google Shape;1862;p31"/>
          <p:cNvSpPr txBox="1">
            <a:spLocks noGrp="1"/>
          </p:cNvSpPr>
          <p:nvPr>
            <p:ph type="subTitle" idx="1"/>
          </p:nvPr>
        </p:nvSpPr>
        <p:spPr>
          <a:xfrm>
            <a:off x="2191947" y="3604396"/>
            <a:ext cx="4887600" cy="4401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fa-IR" dirty="0">
                <a:cs typeface="B Koodak" panose="00000700000000000000" pitchFamily="2" charset="-78"/>
              </a:rPr>
              <a:t>عرفان شفیعی</a:t>
            </a:r>
            <a:endParaRPr dirty="0">
              <a:cs typeface="B Koodak" panose="00000700000000000000" pitchFamily="2" charset="-78"/>
            </a:endParaRPr>
          </a:p>
        </p:txBody>
      </p:sp>
      <p:grpSp>
        <p:nvGrpSpPr>
          <p:cNvPr id="1863" name="Google Shape;1863;p31"/>
          <p:cNvGrpSpPr/>
          <p:nvPr/>
        </p:nvGrpSpPr>
        <p:grpSpPr>
          <a:xfrm>
            <a:off x="7447476" y="612577"/>
            <a:ext cx="1794619" cy="937714"/>
            <a:chOff x="7447476" y="612577"/>
            <a:chExt cx="1794619" cy="937714"/>
          </a:xfrm>
        </p:grpSpPr>
        <p:sp>
          <p:nvSpPr>
            <p:cNvPr id="1864" name="Google Shape;1864;p31"/>
            <p:cNvSpPr/>
            <p:nvPr/>
          </p:nvSpPr>
          <p:spPr>
            <a:xfrm>
              <a:off x="7866602" y="1081065"/>
              <a:ext cx="1375493" cy="469226"/>
            </a:xfrm>
            <a:custGeom>
              <a:avLst/>
              <a:gdLst/>
              <a:ahLst/>
              <a:cxnLst/>
              <a:rect l="l" t="t" r="r" b="b"/>
              <a:pathLst>
                <a:path w="42608" h="14535" extrusionOk="0">
                  <a:moveTo>
                    <a:pt x="4299" y="0"/>
                  </a:moveTo>
                  <a:lnTo>
                    <a:pt x="1" y="4321"/>
                  </a:lnTo>
                  <a:cubicBezTo>
                    <a:pt x="67" y="4365"/>
                    <a:pt x="134" y="4432"/>
                    <a:pt x="200" y="4498"/>
                  </a:cubicBezTo>
                  <a:lnTo>
                    <a:pt x="4432" y="288"/>
                  </a:lnTo>
                  <a:lnTo>
                    <a:pt x="27474" y="288"/>
                  </a:lnTo>
                  <a:lnTo>
                    <a:pt x="41721" y="14535"/>
                  </a:lnTo>
                  <a:lnTo>
                    <a:pt x="42607" y="14535"/>
                  </a:lnTo>
                  <a:lnTo>
                    <a:pt x="42607" y="14269"/>
                  </a:lnTo>
                  <a:lnTo>
                    <a:pt x="41832" y="14269"/>
                  </a:lnTo>
                  <a:lnTo>
                    <a:pt x="27585"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31"/>
            <p:cNvSpPr/>
            <p:nvPr/>
          </p:nvSpPr>
          <p:spPr>
            <a:xfrm>
              <a:off x="7526149" y="694834"/>
              <a:ext cx="1715944" cy="710280"/>
            </a:xfrm>
            <a:custGeom>
              <a:avLst/>
              <a:gdLst/>
              <a:ahLst/>
              <a:cxnLst/>
              <a:rect l="l" t="t" r="r" b="b"/>
              <a:pathLst>
                <a:path w="53154" h="22002" extrusionOk="0">
                  <a:moveTo>
                    <a:pt x="222" y="0"/>
                  </a:moveTo>
                  <a:cubicBezTo>
                    <a:pt x="155" y="89"/>
                    <a:pt x="89" y="133"/>
                    <a:pt x="0" y="199"/>
                  </a:cubicBezTo>
                  <a:lnTo>
                    <a:pt x="8929" y="9106"/>
                  </a:lnTo>
                  <a:lnTo>
                    <a:pt x="40258" y="9106"/>
                  </a:lnTo>
                  <a:lnTo>
                    <a:pt x="53153" y="22001"/>
                  </a:lnTo>
                  <a:lnTo>
                    <a:pt x="53153" y="21625"/>
                  </a:lnTo>
                  <a:lnTo>
                    <a:pt x="40369" y="8840"/>
                  </a:lnTo>
                  <a:lnTo>
                    <a:pt x="9040" y="8840"/>
                  </a:lnTo>
                  <a:lnTo>
                    <a:pt x="222"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31"/>
            <p:cNvSpPr/>
            <p:nvPr/>
          </p:nvSpPr>
          <p:spPr>
            <a:xfrm>
              <a:off x="7447476" y="612577"/>
              <a:ext cx="98010" cy="98720"/>
            </a:xfrm>
            <a:custGeom>
              <a:avLst/>
              <a:gdLst/>
              <a:ahLst/>
              <a:cxnLst/>
              <a:rect l="l" t="t" r="r" b="b"/>
              <a:pathLst>
                <a:path w="3036" h="3058" extrusionOk="0">
                  <a:moveTo>
                    <a:pt x="1529" y="288"/>
                  </a:moveTo>
                  <a:cubicBezTo>
                    <a:pt x="2216" y="288"/>
                    <a:pt x="2770" y="842"/>
                    <a:pt x="2770" y="1529"/>
                  </a:cubicBezTo>
                  <a:cubicBezTo>
                    <a:pt x="2770" y="2216"/>
                    <a:pt x="2216" y="2792"/>
                    <a:pt x="1529" y="2792"/>
                  </a:cubicBezTo>
                  <a:cubicBezTo>
                    <a:pt x="820" y="2792"/>
                    <a:pt x="266" y="2216"/>
                    <a:pt x="266" y="1529"/>
                  </a:cubicBezTo>
                  <a:cubicBezTo>
                    <a:pt x="266" y="842"/>
                    <a:pt x="820" y="288"/>
                    <a:pt x="1529" y="288"/>
                  </a:cubicBezTo>
                  <a:close/>
                  <a:moveTo>
                    <a:pt x="1529" y="0"/>
                  </a:moveTo>
                  <a:cubicBezTo>
                    <a:pt x="687" y="0"/>
                    <a:pt x="0" y="687"/>
                    <a:pt x="0" y="1529"/>
                  </a:cubicBezTo>
                  <a:cubicBezTo>
                    <a:pt x="0" y="2371"/>
                    <a:pt x="687" y="3058"/>
                    <a:pt x="1529" y="3058"/>
                  </a:cubicBezTo>
                  <a:cubicBezTo>
                    <a:pt x="1861" y="3058"/>
                    <a:pt x="2193" y="2947"/>
                    <a:pt x="2437" y="2747"/>
                  </a:cubicBezTo>
                  <a:lnTo>
                    <a:pt x="2260" y="2570"/>
                  </a:lnTo>
                  <a:lnTo>
                    <a:pt x="2459" y="2371"/>
                  </a:lnTo>
                  <a:lnTo>
                    <a:pt x="2637" y="2548"/>
                  </a:lnTo>
                  <a:cubicBezTo>
                    <a:pt x="2902" y="2282"/>
                    <a:pt x="3035" y="1928"/>
                    <a:pt x="3035" y="1529"/>
                  </a:cubicBezTo>
                  <a:cubicBezTo>
                    <a:pt x="3035" y="687"/>
                    <a:pt x="2371"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31"/>
            <p:cNvSpPr/>
            <p:nvPr/>
          </p:nvSpPr>
          <p:spPr>
            <a:xfrm>
              <a:off x="7786509" y="1209098"/>
              <a:ext cx="98720" cy="98720"/>
            </a:xfrm>
            <a:custGeom>
              <a:avLst/>
              <a:gdLst/>
              <a:ahLst/>
              <a:cxnLst/>
              <a:rect l="l" t="t" r="r" b="b"/>
              <a:pathLst>
                <a:path w="3058" h="3058" extrusionOk="0">
                  <a:moveTo>
                    <a:pt x="1529" y="288"/>
                  </a:moveTo>
                  <a:cubicBezTo>
                    <a:pt x="2216" y="288"/>
                    <a:pt x="2770" y="842"/>
                    <a:pt x="2770" y="1529"/>
                  </a:cubicBezTo>
                  <a:cubicBezTo>
                    <a:pt x="2770" y="2216"/>
                    <a:pt x="2216" y="2792"/>
                    <a:pt x="1529" y="2792"/>
                  </a:cubicBezTo>
                  <a:cubicBezTo>
                    <a:pt x="842" y="2792"/>
                    <a:pt x="266" y="2216"/>
                    <a:pt x="266" y="1529"/>
                  </a:cubicBezTo>
                  <a:cubicBezTo>
                    <a:pt x="266" y="842"/>
                    <a:pt x="842" y="288"/>
                    <a:pt x="1529" y="288"/>
                  </a:cubicBezTo>
                  <a:close/>
                  <a:moveTo>
                    <a:pt x="1529" y="0"/>
                  </a:moveTo>
                  <a:cubicBezTo>
                    <a:pt x="687" y="0"/>
                    <a:pt x="0" y="687"/>
                    <a:pt x="0" y="1529"/>
                  </a:cubicBezTo>
                  <a:cubicBezTo>
                    <a:pt x="0" y="2371"/>
                    <a:pt x="687" y="3058"/>
                    <a:pt x="1529" y="3058"/>
                  </a:cubicBezTo>
                  <a:cubicBezTo>
                    <a:pt x="2371" y="3058"/>
                    <a:pt x="3058" y="2371"/>
                    <a:pt x="3058" y="1529"/>
                  </a:cubicBezTo>
                  <a:cubicBezTo>
                    <a:pt x="3058" y="1153"/>
                    <a:pt x="2903" y="798"/>
                    <a:pt x="2681" y="532"/>
                  </a:cubicBezTo>
                  <a:lnTo>
                    <a:pt x="2548" y="665"/>
                  </a:lnTo>
                  <a:lnTo>
                    <a:pt x="2371" y="466"/>
                  </a:lnTo>
                  <a:lnTo>
                    <a:pt x="2482" y="355"/>
                  </a:lnTo>
                  <a:cubicBezTo>
                    <a:pt x="2216" y="133"/>
                    <a:pt x="1883" y="0"/>
                    <a:pt x="1529" y="0"/>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8" name="Google Shape;1868;p31"/>
          <p:cNvGrpSpPr/>
          <p:nvPr/>
        </p:nvGrpSpPr>
        <p:grpSpPr>
          <a:xfrm>
            <a:off x="-21957" y="3648039"/>
            <a:ext cx="1468333" cy="494947"/>
            <a:chOff x="-21957" y="3648039"/>
            <a:chExt cx="1468333" cy="494947"/>
          </a:xfrm>
        </p:grpSpPr>
        <p:sp>
          <p:nvSpPr>
            <p:cNvPr id="1869" name="Google Shape;1869;p31"/>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31"/>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31"/>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2" name="Google Shape;1872;p31"/>
          <p:cNvGrpSpPr/>
          <p:nvPr/>
        </p:nvGrpSpPr>
        <p:grpSpPr>
          <a:xfrm>
            <a:off x="5142438" y="4352625"/>
            <a:ext cx="881930" cy="325254"/>
            <a:chOff x="4761438" y="4276425"/>
            <a:chExt cx="881930" cy="325254"/>
          </a:xfrm>
        </p:grpSpPr>
        <p:sp>
          <p:nvSpPr>
            <p:cNvPr id="1873" name="Google Shape;1873;p31"/>
            <p:cNvSpPr/>
            <p:nvPr/>
          </p:nvSpPr>
          <p:spPr>
            <a:xfrm>
              <a:off x="5424363" y="4473985"/>
              <a:ext cx="124918" cy="127694"/>
            </a:xfrm>
            <a:custGeom>
              <a:avLst/>
              <a:gdLst/>
              <a:ahLst/>
              <a:cxnLst/>
              <a:rect l="l" t="t" r="r" b="b"/>
              <a:pathLst>
                <a:path w="2970" h="3036" extrusionOk="0">
                  <a:moveTo>
                    <a:pt x="2593" y="399"/>
                  </a:moveTo>
                  <a:lnTo>
                    <a:pt x="2593" y="2659"/>
                  </a:lnTo>
                  <a:lnTo>
                    <a:pt x="399" y="2659"/>
                  </a:lnTo>
                  <a:lnTo>
                    <a:pt x="399" y="399"/>
                  </a:lnTo>
                  <a:close/>
                  <a:moveTo>
                    <a:pt x="1" y="1"/>
                  </a:moveTo>
                  <a:lnTo>
                    <a:pt x="1" y="3036"/>
                  </a:lnTo>
                  <a:lnTo>
                    <a:pt x="2969" y="3036"/>
                  </a:lnTo>
                  <a:lnTo>
                    <a:pt x="29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31"/>
            <p:cNvSpPr/>
            <p:nvPr/>
          </p:nvSpPr>
          <p:spPr>
            <a:xfrm>
              <a:off x="5235220" y="4473985"/>
              <a:ext cx="124918" cy="127694"/>
            </a:xfrm>
            <a:custGeom>
              <a:avLst/>
              <a:gdLst/>
              <a:ahLst/>
              <a:cxnLst/>
              <a:rect l="l" t="t" r="r" b="b"/>
              <a:pathLst>
                <a:path w="2970" h="3036" extrusionOk="0">
                  <a:moveTo>
                    <a:pt x="2571" y="399"/>
                  </a:moveTo>
                  <a:lnTo>
                    <a:pt x="2571" y="2659"/>
                  </a:lnTo>
                  <a:lnTo>
                    <a:pt x="399" y="2659"/>
                  </a:lnTo>
                  <a:lnTo>
                    <a:pt x="399"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31"/>
            <p:cNvSpPr/>
            <p:nvPr/>
          </p:nvSpPr>
          <p:spPr>
            <a:xfrm>
              <a:off x="5046076"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31"/>
            <p:cNvSpPr/>
            <p:nvPr/>
          </p:nvSpPr>
          <p:spPr>
            <a:xfrm>
              <a:off x="4856933" y="4473985"/>
              <a:ext cx="124918" cy="127694"/>
            </a:xfrm>
            <a:custGeom>
              <a:avLst/>
              <a:gdLst/>
              <a:ahLst/>
              <a:cxnLst/>
              <a:rect l="l" t="t" r="r" b="b"/>
              <a:pathLst>
                <a:path w="2970" h="3036" extrusionOk="0">
                  <a:moveTo>
                    <a:pt x="2571" y="399"/>
                  </a:moveTo>
                  <a:lnTo>
                    <a:pt x="2571" y="2659"/>
                  </a:lnTo>
                  <a:lnTo>
                    <a:pt x="400" y="2659"/>
                  </a:lnTo>
                  <a:lnTo>
                    <a:pt x="400" y="399"/>
                  </a:lnTo>
                  <a:close/>
                  <a:moveTo>
                    <a:pt x="1" y="1"/>
                  </a:moveTo>
                  <a:lnTo>
                    <a:pt x="1" y="3036"/>
                  </a:lnTo>
                  <a:lnTo>
                    <a:pt x="2970" y="3036"/>
                  </a:lnTo>
                  <a:lnTo>
                    <a:pt x="297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31"/>
            <p:cNvSpPr/>
            <p:nvPr/>
          </p:nvSpPr>
          <p:spPr>
            <a:xfrm>
              <a:off x="5360094" y="4529884"/>
              <a:ext cx="64310" cy="15899"/>
            </a:xfrm>
            <a:custGeom>
              <a:avLst/>
              <a:gdLst/>
              <a:ahLst/>
              <a:cxnLst/>
              <a:rect l="l" t="t" r="r" b="b"/>
              <a:pathLst>
                <a:path w="1529"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31"/>
            <p:cNvSpPr/>
            <p:nvPr/>
          </p:nvSpPr>
          <p:spPr>
            <a:xfrm>
              <a:off x="5170951"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31"/>
            <p:cNvSpPr/>
            <p:nvPr/>
          </p:nvSpPr>
          <p:spPr>
            <a:xfrm>
              <a:off x="4981808" y="4529884"/>
              <a:ext cx="64352" cy="15899"/>
            </a:xfrm>
            <a:custGeom>
              <a:avLst/>
              <a:gdLst/>
              <a:ahLst/>
              <a:cxnLst/>
              <a:rect l="l" t="t" r="r" b="b"/>
              <a:pathLst>
                <a:path w="1530" h="378" extrusionOk="0">
                  <a:moveTo>
                    <a:pt x="0" y="1"/>
                  </a:moveTo>
                  <a:lnTo>
                    <a:pt x="0" y="378"/>
                  </a:lnTo>
                  <a:lnTo>
                    <a:pt x="1529" y="378"/>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31"/>
            <p:cNvSpPr/>
            <p:nvPr/>
          </p:nvSpPr>
          <p:spPr>
            <a:xfrm>
              <a:off x="4761438" y="4529884"/>
              <a:ext cx="99766" cy="15899"/>
            </a:xfrm>
            <a:custGeom>
              <a:avLst/>
              <a:gdLst/>
              <a:ahLst/>
              <a:cxnLst/>
              <a:rect l="l" t="t" r="r" b="b"/>
              <a:pathLst>
                <a:path w="2372" h="378" extrusionOk="0">
                  <a:moveTo>
                    <a:pt x="0" y="1"/>
                  </a:moveTo>
                  <a:lnTo>
                    <a:pt x="0" y="378"/>
                  </a:lnTo>
                  <a:lnTo>
                    <a:pt x="2371" y="378"/>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31"/>
            <p:cNvSpPr/>
            <p:nvPr/>
          </p:nvSpPr>
          <p:spPr>
            <a:xfrm>
              <a:off x="5544569" y="4529884"/>
              <a:ext cx="98799" cy="15899"/>
            </a:xfrm>
            <a:custGeom>
              <a:avLst/>
              <a:gdLst/>
              <a:ahLst/>
              <a:cxnLst/>
              <a:rect l="l" t="t" r="r" b="b"/>
              <a:pathLst>
                <a:path w="2349" h="378" extrusionOk="0">
                  <a:moveTo>
                    <a:pt x="0" y="1"/>
                  </a:moveTo>
                  <a:lnTo>
                    <a:pt x="0" y="378"/>
                  </a:lnTo>
                  <a:lnTo>
                    <a:pt x="2349" y="378"/>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31"/>
            <p:cNvSpPr/>
            <p:nvPr/>
          </p:nvSpPr>
          <p:spPr>
            <a:xfrm>
              <a:off x="5424363" y="4276425"/>
              <a:ext cx="124918" cy="127694"/>
            </a:xfrm>
            <a:custGeom>
              <a:avLst/>
              <a:gdLst/>
              <a:ahLst/>
              <a:cxnLst/>
              <a:rect l="l" t="t" r="r" b="b"/>
              <a:pathLst>
                <a:path w="2970" h="3036" extrusionOk="0">
                  <a:moveTo>
                    <a:pt x="2593" y="377"/>
                  </a:moveTo>
                  <a:lnTo>
                    <a:pt x="2593" y="2637"/>
                  </a:lnTo>
                  <a:lnTo>
                    <a:pt x="399" y="2637"/>
                  </a:lnTo>
                  <a:lnTo>
                    <a:pt x="399" y="377"/>
                  </a:lnTo>
                  <a:close/>
                  <a:moveTo>
                    <a:pt x="1" y="0"/>
                  </a:moveTo>
                  <a:lnTo>
                    <a:pt x="1" y="3036"/>
                  </a:lnTo>
                  <a:lnTo>
                    <a:pt x="2969" y="3036"/>
                  </a:lnTo>
                  <a:lnTo>
                    <a:pt x="29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31"/>
            <p:cNvSpPr/>
            <p:nvPr/>
          </p:nvSpPr>
          <p:spPr>
            <a:xfrm>
              <a:off x="5235220" y="4276425"/>
              <a:ext cx="124918" cy="127694"/>
            </a:xfrm>
            <a:custGeom>
              <a:avLst/>
              <a:gdLst/>
              <a:ahLst/>
              <a:cxnLst/>
              <a:rect l="l" t="t" r="r" b="b"/>
              <a:pathLst>
                <a:path w="2970" h="3036" extrusionOk="0">
                  <a:moveTo>
                    <a:pt x="2571" y="377"/>
                  </a:moveTo>
                  <a:lnTo>
                    <a:pt x="2571" y="2637"/>
                  </a:lnTo>
                  <a:lnTo>
                    <a:pt x="399" y="2637"/>
                  </a:lnTo>
                  <a:lnTo>
                    <a:pt x="399"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31"/>
            <p:cNvSpPr/>
            <p:nvPr/>
          </p:nvSpPr>
          <p:spPr>
            <a:xfrm>
              <a:off x="5046076"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31"/>
            <p:cNvSpPr/>
            <p:nvPr/>
          </p:nvSpPr>
          <p:spPr>
            <a:xfrm>
              <a:off x="4856933" y="4276425"/>
              <a:ext cx="124918" cy="127694"/>
            </a:xfrm>
            <a:custGeom>
              <a:avLst/>
              <a:gdLst/>
              <a:ahLst/>
              <a:cxnLst/>
              <a:rect l="l" t="t" r="r" b="b"/>
              <a:pathLst>
                <a:path w="2970" h="3036" extrusionOk="0">
                  <a:moveTo>
                    <a:pt x="2571" y="377"/>
                  </a:moveTo>
                  <a:lnTo>
                    <a:pt x="2571" y="2637"/>
                  </a:lnTo>
                  <a:lnTo>
                    <a:pt x="400" y="2637"/>
                  </a:lnTo>
                  <a:lnTo>
                    <a:pt x="400" y="377"/>
                  </a:lnTo>
                  <a:close/>
                  <a:moveTo>
                    <a:pt x="1" y="0"/>
                  </a:moveTo>
                  <a:lnTo>
                    <a:pt x="1" y="3036"/>
                  </a:lnTo>
                  <a:lnTo>
                    <a:pt x="2970" y="3036"/>
                  </a:lnTo>
                  <a:lnTo>
                    <a:pt x="297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31"/>
            <p:cNvSpPr/>
            <p:nvPr/>
          </p:nvSpPr>
          <p:spPr>
            <a:xfrm>
              <a:off x="5360094" y="4331399"/>
              <a:ext cx="64310" cy="16824"/>
            </a:xfrm>
            <a:custGeom>
              <a:avLst/>
              <a:gdLst/>
              <a:ahLst/>
              <a:cxnLst/>
              <a:rect l="l" t="t" r="r" b="b"/>
              <a:pathLst>
                <a:path w="1529"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31"/>
            <p:cNvSpPr/>
            <p:nvPr/>
          </p:nvSpPr>
          <p:spPr>
            <a:xfrm>
              <a:off x="5170951"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31"/>
            <p:cNvSpPr/>
            <p:nvPr/>
          </p:nvSpPr>
          <p:spPr>
            <a:xfrm>
              <a:off x="4981808" y="4331399"/>
              <a:ext cx="64352" cy="16824"/>
            </a:xfrm>
            <a:custGeom>
              <a:avLst/>
              <a:gdLst/>
              <a:ahLst/>
              <a:cxnLst/>
              <a:rect l="l" t="t" r="r" b="b"/>
              <a:pathLst>
                <a:path w="1530" h="400" extrusionOk="0">
                  <a:moveTo>
                    <a:pt x="0" y="1"/>
                  </a:moveTo>
                  <a:lnTo>
                    <a:pt x="0" y="400"/>
                  </a:lnTo>
                  <a:lnTo>
                    <a:pt x="1529" y="400"/>
                  </a:lnTo>
                  <a:lnTo>
                    <a:pt x="152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31"/>
            <p:cNvSpPr/>
            <p:nvPr/>
          </p:nvSpPr>
          <p:spPr>
            <a:xfrm>
              <a:off x="4761438" y="4331399"/>
              <a:ext cx="99766" cy="16824"/>
            </a:xfrm>
            <a:custGeom>
              <a:avLst/>
              <a:gdLst/>
              <a:ahLst/>
              <a:cxnLst/>
              <a:rect l="l" t="t" r="r" b="b"/>
              <a:pathLst>
                <a:path w="2372" h="400" extrusionOk="0">
                  <a:moveTo>
                    <a:pt x="0" y="1"/>
                  </a:moveTo>
                  <a:lnTo>
                    <a:pt x="0" y="400"/>
                  </a:lnTo>
                  <a:lnTo>
                    <a:pt x="2371" y="400"/>
                  </a:lnTo>
                  <a:lnTo>
                    <a:pt x="2371"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31"/>
            <p:cNvSpPr/>
            <p:nvPr/>
          </p:nvSpPr>
          <p:spPr>
            <a:xfrm>
              <a:off x="5544569" y="4331399"/>
              <a:ext cx="98799" cy="16824"/>
            </a:xfrm>
            <a:custGeom>
              <a:avLst/>
              <a:gdLst/>
              <a:ahLst/>
              <a:cxnLst/>
              <a:rect l="l" t="t" r="r" b="b"/>
              <a:pathLst>
                <a:path w="2349" h="400" extrusionOk="0">
                  <a:moveTo>
                    <a:pt x="0" y="1"/>
                  </a:moveTo>
                  <a:lnTo>
                    <a:pt x="0" y="400"/>
                  </a:lnTo>
                  <a:lnTo>
                    <a:pt x="2349" y="400"/>
                  </a:lnTo>
                  <a:lnTo>
                    <a:pt x="2349"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1" name="Google Shape;1891;p31"/>
          <p:cNvGrpSpPr/>
          <p:nvPr/>
        </p:nvGrpSpPr>
        <p:grpSpPr>
          <a:xfrm>
            <a:off x="7825118" y="4065849"/>
            <a:ext cx="1178127" cy="1094369"/>
            <a:chOff x="7825118" y="4065849"/>
            <a:chExt cx="1178127" cy="1094369"/>
          </a:xfrm>
        </p:grpSpPr>
        <p:sp>
          <p:nvSpPr>
            <p:cNvPr id="1892" name="Google Shape;1892;p31"/>
            <p:cNvSpPr/>
            <p:nvPr/>
          </p:nvSpPr>
          <p:spPr>
            <a:xfrm>
              <a:off x="7911327" y="4137684"/>
              <a:ext cx="1091918" cy="1022534"/>
            </a:xfrm>
            <a:custGeom>
              <a:avLst/>
              <a:gdLst/>
              <a:ahLst/>
              <a:cxnLst/>
              <a:rect l="l" t="t" r="r" b="b"/>
              <a:pathLst>
                <a:path w="30310" h="28384" extrusionOk="0">
                  <a:moveTo>
                    <a:pt x="0" y="1"/>
                  </a:moveTo>
                  <a:lnTo>
                    <a:pt x="0" y="776"/>
                  </a:lnTo>
                  <a:lnTo>
                    <a:pt x="11012" y="776"/>
                  </a:lnTo>
                  <a:lnTo>
                    <a:pt x="29512" y="19299"/>
                  </a:lnTo>
                  <a:lnTo>
                    <a:pt x="29512" y="28383"/>
                  </a:lnTo>
                  <a:lnTo>
                    <a:pt x="30310" y="28383"/>
                  </a:lnTo>
                  <a:lnTo>
                    <a:pt x="30310" y="18967"/>
                  </a:lnTo>
                  <a:lnTo>
                    <a:pt x="113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31"/>
            <p:cNvSpPr/>
            <p:nvPr/>
          </p:nvSpPr>
          <p:spPr>
            <a:xfrm>
              <a:off x="7825118" y="4065849"/>
              <a:ext cx="172416" cy="171659"/>
            </a:xfrm>
            <a:custGeom>
              <a:avLst/>
              <a:gdLst/>
              <a:ahLst/>
              <a:cxnLst/>
              <a:rect l="l" t="t" r="r" b="b"/>
              <a:pathLst>
                <a:path w="4786" h="4765" extrusionOk="0">
                  <a:moveTo>
                    <a:pt x="2393" y="1"/>
                  </a:moveTo>
                  <a:cubicBezTo>
                    <a:pt x="1086" y="1"/>
                    <a:pt x="0" y="1064"/>
                    <a:pt x="0" y="2372"/>
                  </a:cubicBezTo>
                  <a:cubicBezTo>
                    <a:pt x="0" y="3701"/>
                    <a:pt x="1086" y="4764"/>
                    <a:pt x="2393" y="4764"/>
                  </a:cubicBezTo>
                  <a:cubicBezTo>
                    <a:pt x="3722" y="4764"/>
                    <a:pt x="4786" y="3701"/>
                    <a:pt x="4786" y="2372"/>
                  </a:cubicBezTo>
                  <a:cubicBezTo>
                    <a:pt x="4786" y="1064"/>
                    <a:pt x="3722" y="1"/>
                    <a:pt x="239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4" name="Google Shape;1894;p31"/>
          <p:cNvGrpSpPr/>
          <p:nvPr/>
        </p:nvGrpSpPr>
        <p:grpSpPr>
          <a:xfrm>
            <a:off x="2176527" y="4322420"/>
            <a:ext cx="1178136" cy="679753"/>
            <a:chOff x="2176527" y="4297299"/>
            <a:chExt cx="1178136" cy="679753"/>
          </a:xfrm>
        </p:grpSpPr>
        <p:sp>
          <p:nvSpPr>
            <p:cNvPr id="1895" name="Google Shape;1895;p31"/>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31"/>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31"/>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31"/>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31"/>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0" name="Google Shape;1900;p31"/>
          <p:cNvGrpSpPr/>
          <p:nvPr/>
        </p:nvGrpSpPr>
        <p:grpSpPr>
          <a:xfrm rot="10800000">
            <a:off x="695520" y="2773296"/>
            <a:ext cx="1127604" cy="709227"/>
            <a:chOff x="8080552" y="2473390"/>
            <a:chExt cx="793249" cy="498929"/>
          </a:xfrm>
        </p:grpSpPr>
        <p:sp>
          <p:nvSpPr>
            <p:cNvPr id="1901" name="Google Shape;1901;p31"/>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31"/>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31"/>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31"/>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637E609B-37FF-4B31-923A-306A4F566199}"/>
              </a:ext>
            </a:extLst>
          </p:cNvPr>
          <p:cNvPicPr>
            <a:picLocks noChangeAspect="1"/>
          </p:cNvPicPr>
          <p:nvPr/>
        </p:nvPicPr>
        <p:blipFill>
          <a:blip r:embed="rId3"/>
          <a:stretch>
            <a:fillRect/>
          </a:stretch>
        </p:blipFill>
        <p:spPr>
          <a:xfrm>
            <a:off x="49226" y="2723729"/>
            <a:ext cx="2095500" cy="218122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algn="ctr"/>
            <a:r>
              <a:rPr lang="en-US" dirty="0">
                <a:solidFill>
                  <a:schemeClr val="bg1"/>
                </a:solidFill>
                <a:latin typeface="iransansxv"/>
                <a:cs typeface="B Koodak" panose="00000700000000000000" pitchFamily="2" charset="-78"/>
              </a:rPr>
              <a:t>Selenium Grid</a:t>
            </a:r>
          </a:p>
        </p:txBody>
      </p:sp>
      <p:sp>
        <p:nvSpPr>
          <p:cNvPr id="6" name="TextBox 5">
            <a:extLst>
              <a:ext uri="{FF2B5EF4-FFF2-40B4-BE49-F238E27FC236}">
                <a16:creationId xmlns:a16="http://schemas.microsoft.com/office/drawing/2014/main" id="{0B7FD8D4-56E2-42FB-A39D-1FD5149E9CF7}"/>
              </a:ext>
            </a:extLst>
          </p:cNvPr>
          <p:cNvSpPr txBox="1"/>
          <p:nvPr/>
        </p:nvSpPr>
        <p:spPr>
          <a:xfrm>
            <a:off x="3132865" y="1412738"/>
            <a:ext cx="5256228" cy="2165978"/>
          </a:xfrm>
          <a:prstGeom prst="rect">
            <a:avLst/>
          </a:prstGeom>
          <a:noFill/>
        </p:spPr>
        <p:txBody>
          <a:bodyPr wrap="square" rtlCol="0">
            <a:spAutoFit/>
          </a:bodyPr>
          <a:lstStyle/>
          <a:p>
            <a:pPr algn="r" rtl="1">
              <a:lnSpc>
                <a:spcPct val="250000"/>
              </a:lnSpc>
            </a:pPr>
            <a:r>
              <a:rPr lang="en-US" dirty="0">
                <a:solidFill>
                  <a:srgbClr val="FFFF00"/>
                </a:solidFill>
                <a:cs typeface="B Koodak" panose="00000700000000000000" pitchFamily="2" charset="-78"/>
              </a:rPr>
              <a:t>Selenium Grid</a:t>
            </a:r>
            <a:r>
              <a:rPr lang="fa-IR" dirty="0">
                <a:solidFill>
                  <a:srgbClr val="FFFF00"/>
                </a:solidFill>
                <a:cs typeface="B Koodak" panose="00000700000000000000" pitchFamily="2" charset="-78"/>
              </a:rPr>
              <a:t> </a:t>
            </a:r>
            <a:r>
              <a:rPr lang="en-US" dirty="0">
                <a:solidFill>
                  <a:srgbClr val="FFFF00"/>
                </a:solidFill>
                <a:cs typeface="B Koodak" panose="00000700000000000000" pitchFamily="2" charset="-78"/>
              </a:rPr>
              <a:t> </a:t>
            </a:r>
            <a:r>
              <a:rPr lang="fa-IR" dirty="0">
                <a:solidFill>
                  <a:srgbClr val="FFFF00"/>
                </a:solidFill>
                <a:cs typeface="B Koodak" panose="00000700000000000000" pitchFamily="2" charset="-78"/>
              </a:rPr>
              <a:t>ابزاری است که به ما  این امکان را می‌دهد تا تست‌های خودکار را به‌صورت موازی روی چندین ماشین و مرورگر مختلف اجرا کنیم. این ویژگی خیلی کاربردی است، مخصوصاً وقتی که نیاز داشته باشیم تست‌های خود را در مقیاس بزرگ و روی سیستم‌های مختلف اجرا کنیم.</a:t>
            </a:r>
          </a:p>
        </p:txBody>
      </p:sp>
      <p:pic>
        <p:nvPicPr>
          <p:cNvPr id="3" name="Picture 2">
            <a:extLst>
              <a:ext uri="{FF2B5EF4-FFF2-40B4-BE49-F238E27FC236}">
                <a16:creationId xmlns:a16="http://schemas.microsoft.com/office/drawing/2014/main" id="{2EB9CEEB-CAB0-4AE6-9FEF-F951ACD12CF9}"/>
              </a:ext>
            </a:extLst>
          </p:cNvPr>
          <p:cNvPicPr>
            <a:picLocks noChangeAspect="1"/>
          </p:cNvPicPr>
          <p:nvPr/>
        </p:nvPicPr>
        <p:blipFill>
          <a:blip r:embed="rId3"/>
          <a:srcRect t="5071" b="5071"/>
          <a:stretch/>
        </p:blipFill>
        <p:spPr>
          <a:xfrm>
            <a:off x="851628" y="1521316"/>
            <a:ext cx="2219325" cy="2057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213553744"/>
      </p:ext>
    </p:extLst>
  </p:cSld>
  <p:clrMapOvr>
    <a:masterClrMapping/>
  </p:clrMapOvr>
  <mc:AlternateContent xmlns:mc="http://schemas.openxmlformats.org/markup-compatibility/2006">
    <mc:Choice xmlns:p14="http://schemas.microsoft.com/office/powerpoint/2010/main" Requires="p14">
      <p:transition spd="slow" p14:dur="1200">
        <p14:prism dir="d"/>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5"/>
          <p:cNvSpPr/>
          <p:nvPr/>
        </p:nvSpPr>
        <p:spPr>
          <a:xfrm>
            <a:off x="1474200" y="1347217"/>
            <a:ext cx="6195600" cy="1775100"/>
          </a:xfrm>
          <a:prstGeom prst="snip1Rect">
            <a:avLst>
              <a:gd name="adj" fmla="val 37085"/>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5"/>
          <p:cNvSpPr txBox="1">
            <a:spLocks noGrp="1"/>
          </p:cNvSpPr>
          <p:nvPr>
            <p:ph type="title"/>
          </p:nvPr>
        </p:nvSpPr>
        <p:spPr>
          <a:xfrm>
            <a:off x="2300874" y="1819599"/>
            <a:ext cx="4438601" cy="93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a-IR" sz="3600" dirty="0">
                <a:solidFill>
                  <a:schemeClr val="tx1"/>
                </a:solidFill>
                <a:cs typeface="B Koodak" panose="00000700000000000000" pitchFamily="2" charset="-78"/>
              </a:rPr>
              <a:t>تاریخچه سلنیوم</a:t>
            </a:r>
          </a:p>
        </p:txBody>
      </p:sp>
      <p:sp>
        <p:nvSpPr>
          <p:cNvPr id="2002" name="Google Shape;2002;p35"/>
          <p:cNvSpPr txBox="1">
            <a:spLocks noGrp="1"/>
          </p:cNvSpPr>
          <p:nvPr>
            <p:ph type="title" idx="2"/>
          </p:nvPr>
        </p:nvSpPr>
        <p:spPr>
          <a:xfrm>
            <a:off x="5549642" y="1804432"/>
            <a:ext cx="1512600" cy="93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a-IR" dirty="0"/>
              <a:t>3</a:t>
            </a:r>
            <a:endParaRPr dirty="0"/>
          </a:p>
        </p:txBody>
      </p:sp>
      <p:grpSp>
        <p:nvGrpSpPr>
          <p:cNvPr id="2004" name="Google Shape;2004;p35"/>
          <p:cNvGrpSpPr/>
          <p:nvPr/>
        </p:nvGrpSpPr>
        <p:grpSpPr>
          <a:xfrm>
            <a:off x="7163465" y="2170336"/>
            <a:ext cx="1127604" cy="709227"/>
            <a:chOff x="8080552" y="2473390"/>
            <a:chExt cx="793249" cy="498929"/>
          </a:xfrm>
        </p:grpSpPr>
        <p:sp>
          <p:nvSpPr>
            <p:cNvPr id="2005" name="Google Shape;2005;p35"/>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5"/>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5"/>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5"/>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9" name="Google Shape;2009;p35"/>
          <p:cNvGrpSpPr/>
          <p:nvPr/>
        </p:nvGrpSpPr>
        <p:grpSpPr>
          <a:xfrm flipH="1">
            <a:off x="779340" y="1207381"/>
            <a:ext cx="1127604" cy="709227"/>
            <a:chOff x="8080552" y="2473390"/>
            <a:chExt cx="793249" cy="498929"/>
          </a:xfrm>
        </p:grpSpPr>
        <p:sp>
          <p:nvSpPr>
            <p:cNvPr id="2010" name="Google Shape;2010;p35"/>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5"/>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5"/>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5"/>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4" name="Google Shape;2014;p35"/>
          <p:cNvGrpSpPr/>
          <p:nvPr/>
        </p:nvGrpSpPr>
        <p:grpSpPr>
          <a:xfrm flipH="1">
            <a:off x="6510585" y="-110550"/>
            <a:ext cx="3434729" cy="1094377"/>
            <a:chOff x="1035175" y="739350"/>
            <a:chExt cx="2659900" cy="847500"/>
          </a:xfrm>
        </p:grpSpPr>
        <p:sp>
          <p:nvSpPr>
            <p:cNvPr id="2015" name="Google Shape;2015;p35"/>
            <p:cNvSpPr/>
            <p:nvPr/>
          </p:nvSpPr>
          <p:spPr>
            <a:xfrm>
              <a:off x="1092800" y="1117100"/>
              <a:ext cx="2529150" cy="430400"/>
            </a:xfrm>
            <a:custGeom>
              <a:avLst/>
              <a:gdLst/>
              <a:ahLst/>
              <a:cxnLst/>
              <a:rect l="l" t="t" r="r" b="b"/>
              <a:pathLst>
                <a:path w="101166" h="17216" extrusionOk="0">
                  <a:moveTo>
                    <a:pt x="55613" y="1"/>
                  </a:moveTo>
                  <a:lnTo>
                    <a:pt x="49054" y="6559"/>
                  </a:lnTo>
                  <a:lnTo>
                    <a:pt x="5960" y="6559"/>
                  </a:lnTo>
                  <a:lnTo>
                    <a:pt x="0" y="12497"/>
                  </a:lnTo>
                  <a:lnTo>
                    <a:pt x="200" y="12696"/>
                  </a:lnTo>
                  <a:lnTo>
                    <a:pt x="6071" y="6825"/>
                  </a:lnTo>
                  <a:lnTo>
                    <a:pt x="49165" y="6825"/>
                  </a:lnTo>
                  <a:lnTo>
                    <a:pt x="55723" y="289"/>
                  </a:lnTo>
                  <a:lnTo>
                    <a:pt x="63589" y="289"/>
                  </a:lnTo>
                  <a:lnTo>
                    <a:pt x="80516" y="17216"/>
                  </a:lnTo>
                  <a:lnTo>
                    <a:pt x="101166" y="17216"/>
                  </a:lnTo>
                  <a:lnTo>
                    <a:pt x="101166" y="16928"/>
                  </a:lnTo>
                  <a:lnTo>
                    <a:pt x="80627" y="16928"/>
                  </a:lnTo>
                  <a:lnTo>
                    <a:pt x="63700"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5"/>
            <p:cNvSpPr/>
            <p:nvPr/>
          </p:nvSpPr>
          <p:spPr>
            <a:xfrm>
              <a:off x="1035175" y="1417725"/>
              <a:ext cx="83675" cy="76600"/>
            </a:xfrm>
            <a:custGeom>
              <a:avLst/>
              <a:gdLst/>
              <a:ahLst/>
              <a:cxnLst/>
              <a:rect l="l" t="t" r="r" b="b"/>
              <a:pathLst>
                <a:path w="3347" h="3064" extrusionOk="0">
                  <a:moveTo>
                    <a:pt x="1663" y="283"/>
                  </a:moveTo>
                  <a:cubicBezTo>
                    <a:pt x="1984" y="283"/>
                    <a:pt x="2305" y="405"/>
                    <a:pt x="2549" y="649"/>
                  </a:cubicBezTo>
                  <a:cubicBezTo>
                    <a:pt x="3036" y="1136"/>
                    <a:pt x="3036" y="1934"/>
                    <a:pt x="2549" y="2421"/>
                  </a:cubicBezTo>
                  <a:cubicBezTo>
                    <a:pt x="2305" y="2665"/>
                    <a:pt x="1984" y="2787"/>
                    <a:pt x="1663" y="2787"/>
                  </a:cubicBezTo>
                  <a:cubicBezTo>
                    <a:pt x="1341" y="2787"/>
                    <a:pt x="1020" y="2665"/>
                    <a:pt x="776" y="2421"/>
                  </a:cubicBezTo>
                  <a:cubicBezTo>
                    <a:pt x="289" y="1934"/>
                    <a:pt x="289" y="1136"/>
                    <a:pt x="776" y="649"/>
                  </a:cubicBezTo>
                  <a:cubicBezTo>
                    <a:pt x="1020" y="405"/>
                    <a:pt x="1341" y="283"/>
                    <a:pt x="1663" y="283"/>
                  </a:cubicBezTo>
                  <a:close/>
                  <a:moveTo>
                    <a:pt x="1674" y="1"/>
                  </a:moveTo>
                  <a:cubicBezTo>
                    <a:pt x="1286" y="1"/>
                    <a:pt x="898" y="150"/>
                    <a:pt x="599" y="450"/>
                  </a:cubicBezTo>
                  <a:cubicBezTo>
                    <a:pt x="1" y="1048"/>
                    <a:pt x="1" y="2023"/>
                    <a:pt x="599" y="2621"/>
                  </a:cubicBezTo>
                  <a:cubicBezTo>
                    <a:pt x="887" y="2909"/>
                    <a:pt x="1286" y="3064"/>
                    <a:pt x="1663" y="3064"/>
                  </a:cubicBezTo>
                  <a:cubicBezTo>
                    <a:pt x="2061" y="3064"/>
                    <a:pt x="2460" y="2909"/>
                    <a:pt x="2748" y="2621"/>
                  </a:cubicBezTo>
                  <a:cubicBezTo>
                    <a:pt x="3347" y="2023"/>
                    <a:pt x="3347" y="1048"/>
                    <a:pt x="2748" y="450"/>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5"/>
            <p:cNvSpPr/>
            <p:nvPr/>
          </p:nvSpPr>
          <p:spPr>
            <a:xfrm>
              <a:off x="3611400" y="1510225"/>
              <a:ext cx="83675" cy="76625"/>
            </a:xfrm>
            <a:custGeom>
              <a:avLst/>
              <a:gdLst/>
              <a:ahLst/>
              <a:cxnLst/>
              <a:rect l="l" t="t" r="r" b="b"/>
              <a:pathLst>
                <a:path w="3347" h="3065" extrusionOk="0">
                  <a:moveTo>
                    <a:pt x="1663" y="283"/>
                  </a:moveTo>
                  <a:cubicBezTo>
                    <a:pt x="1984" y="283"/>
                    <a:pt x="2305" y="405"/>
                    <a:pt x="2549" y="649"/>
                  </a:cubicBezTo>
                  <a:cubicBezTo>
                    <a:pt x="3036" y="1136"/>
                    <a:pt x="3036" y="1934"/>
                    <a:pt x="2549" y="2422"/>
                  </a:cubicBezTo>
                  <a:cubicBezTo>
                    <a:pt x="2305" y="2665"/>
                    <a:pt x="1984" y="2787"/>
                    <a:pt x="1663" y="2787"/>
                  </a:cubicBezTo>
                  <a:cubicBezTo>
                    <a:pt x="1341" y="2787"/>
                    <a:pt x="1020" y="2665"/>
                    <a:pt x="776" y="2422"/>
                  </a:cubicBezTo>
                  <a:cubicBezTo>
                    <a:pt x="311" y="1934"/>
                    <a:pt x="311" y="1136"/>
                    <a:pt x="776" y="649"/>
                  </a:cubicBezTo>
                  <a:cubicBezTo>
                    <a:pt x="1020" y="405"/>
                    <a:pt x="1341" y="283"/>
                    <a:pt x="1663" y="283"/>
                  </a:cubicBezTo>
                  <a:close/>
                  <a:moveTo>
                    <a:pt x="1674" y="1"/>
                  </a:moveTo>
                  <a:cubicBezTo>
                    <a:pt x="1286" y="1"/>
                    <a:pt x="898" y="151"/>
                    <a:pt x="599" y="450"/>
                  </a:cubicBezTo>
                  <a:cubicBezTo>
                    <a:pt x="1" y="1048"/>
                    <a:pt x="1" y="2023"/>
                    <a:pt x="599" y="2599"/>
                  </a:cubicBezTo>
                  <a:cubicBezTo>
                    <a:pt x="887" y="2909"/>
                    <a:pt x="1286" y="3064"/>
                    <a:pt x="1663" y="3064"/>
                  </a:cubicBezTo>
                  <a:cubicBezTo>
                    <a:pt x="2062" y="3064"/>
                    <a:pt x="2460" y="2909"/>
                    <a:pt x="2748" y="2599"/>
                  </a:cubicBezTo>
                  <a:cubicBezTo>
                    <a:pt x="3347" y="2023"/>
                    <a:pt x="3347" y="1048"/>
                    <a:pt x="2748" y="450"/>
                  </a:cubicBezTo>
                  <a:cubicBezTo>
                    <a:pt x="2449" y="151"/>
                    <a:pt x="2062"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5"/>
            <p:cNvSpPr/>
            <p:nvPr/>
          </p:nvSpPr>
          <p:spPr>
            <a:xfrm>
              <a:off x="1509875" y="739350"/>
              <a:ext cx="638125" cy="396600"/>
            </a:xfrm>
            <a:custGeom>
              <a:avLst/>
              <a:gdLst/>
              <a:ahLst/>
              <a:cxnLst/>
              <a:rect l="l" t="t" r="r" b="b"/>
              <a:pathLst>
                <a:path w="25525" h="15864" extrusionOk="0">
                  <a:moveTo>
                    <a:pt x="1" y="0"/>
                  </a:moveTo>
                  <a:lnTo>
                    <a:pt x="1" y="5650"/>
                  </a:lnTo>
                  <a:lnTo>
                    <a:pt x="10237" y="15864"/>
                  </a:lnTo>
                  <a:lnTo>
                    <a:pt x="25525" y="15864"/>
                  </a:lnTo>
                  <a:lnTo>
                    <a:pt x="25525" y="15576"/>
                  </a:lnTo>
                  <a:lnTo>
                    <a:pt x="10348" y="15576"/>
                  </a:lnTo>
                  <a:lnTo>
                    <a:pt x="289" y="5539"/>
                  </a:lnTo>
                  <a:lnTo>
                    <a:pt x="28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5"/>
            <p:cNvSpPr/>
            <p:nvPr/>
          </p:nvSpPr>
          <p:spPr>
            <a:xfrm>
              <a:off x="2140225" y="1087600"/>
              <a:ext cx="83675" cy="76050"/>
            </a:xfrm>
            <a:custGeom>
              <a:avLst/>
              <a:gdLst/>
              <a:ahLst/>
              <a:cxnLst/>
              <a:rect l="l" t="t" r="r" b="b"/>
              <a:pathLst>
                <a:path w="3347" h="3042" extrusionOk="0">
                  <a:moveTo>
                    <a:pt x="1663" y="272"/>
                  </a:moveTo>
                  <a:cubicBezTo>
                    <a:pt x="1995" y="272"/>
                    <a:pt x="2305" y="405"/>
                    <a:pt x="2549" y="649"/>
                  </a:cubicBezTo>
                  <a:cubicBezTo>
                    <a:pt x="3036" y="1136"/>
                    <a:pt x="3036" y="1912"/>
                    <a:pt x="2549" y="2399"/>
                  </a:cubicBezTo>
                  <a:cubicBezTo>
                    <a:pt x="2305" y="2643"/>
                    <a:pt x="1984" y="2765"/>
                    <a:pt x="1663" y="2765"/>
                  </a:cubicBezTo>
                  <a:cubicBezTo>
                    <a:pt x="1341" y="2765"/>
                    <a:pt x="1020" y="2643"/>
                    <a:pt x="776" y="2399"/>
                  </a:cubicBezTo>
                  <a:cubicBezTo>
                    <a:pt x="289" y="1912"/>
                    <a:pt x="289" y="1136"/>
                    <a:pt x="776" y="649"/>
                  </a:cubicBezTo>
                  <a:cubicBezTo>
                    <a:pt x="1020" y="405"/>
                    <a:pt x="1352" y="272"/>
                    <a:pt x="1663" y="272"/>
                  </a:cubicBezTo>
                  <a:close/>
                  <a:moveTo>
                    <a:pt x="1674" y="1"/>
                  </a:moveTo>
                  <a:cubicBezTo>
                    <a:pt x="1286" y="1"/>
                    <a:pt x="898" y="150"/>
                    <a:pt x="599" y="449"/>
                  </a:cubicBezTo>
                  <a:cubicBezTo>
                    <a:pt x="1" y="1048"/>
                    <a:pt x="1" y="2000"/>
                    <a:pt x="599" y="2599"/>
                  </a:cubicBezTo>
                  <a:cubicBezTo>
                    <a:pt x="887" y="2909"/>
                    <a:pt x="1286" y="3042"/>
                    <a:pt x="1663" y="3042"/>
                  </a:cubicBezTo>
                  <a:cubicBezTo>
                    <a:pt x="2061" y="3042"/>
                    <a:pt x="2460" y="2909"/>
                    <a:pt x="2748" y="2599"/>
                  </a:cubicBezTo>
                  <a:cubicBezTo>
                    <a:pt x="3346" y="2000"/>
                    <a:pt x="3346" y="1048"/>
                    <a:pt x="2748" y="449"/>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0" name="Google Shape;2020;p35"/>
          <p:cNvGrpSpPr/>
          <p:nvPr/>
        </p:nvGrpSpPr>
        <p:grpSpPr>
          <a:xfrm>
            <a:off x="4671877" y="267109"/>
            <a:ext cx="1178136" cy="679753"/>
            <a:chOff x="2176527" y="4297299"/>
            <a:chExt cx="1178136" cy="679753"/>
          </a:xfrm>
        </p:grpSpPr>
        <p:sp>
          <p:nvSpPr>
            <p:cNvPr id="2021" name="Google Shape;2021;p35"/>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5"/>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5"/>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5"/>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5"/>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1641354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20"/>
        <p:cNvGrpSpPr/>
        <p:nvPr/>
      </p:nvGrpSpPr>
      <p:grpSpPr>
        <a:xfrm>
          <a:off x="0" y="0"/>
          <a:ext cx="0" cy="0"/>
          <a:chOff x="0" y="0"/>
          <a:chExt cx="0" cy="0"/>
        </a:xfrm>
      </p:grpSpPr>
      <p:sp>
        <p:nvSpPr>
          <p:cNvPr id="2221" name="Google Shape;2221;p39"/>
          <p:cNvSpPr/>
          <p:nvPr/>
        </p:nvSpPr>
        <p:spPr>
          <a:xfrm>
            <a:off x="1550812" y="1190850"/>
            <a:ext cx="5871488" cy="2761800"/>
          </a:xfrm>
          <a:prstGeom prst="snip1Rect">
            <a:avLst>
              <a:gd name="adj" fmla="val 28013"/>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4" name="Google Shape;2224;p39"/>
          <p:cNvGrpSpPr/>
          <p:nvPr/>
        </p:nvGrpSpPr>
        <p:grpSpPr>
          <a:xfrm>
            <a:off x="-55452" y="2733639"/>
            <a:ext cx="1468333" cy="494947"/>
            <a:chOff x="-21957" y="3648039"/>
            <a:chExt cx="1468333" cy="494947"/>
          </a:xfrm>
        </p:grpSpPr>
        <p:sp>
          <p:nvSpPr>
            <p:cNvPr id="2225" name="Google Shape;2225;p39"/>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9"/>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9"/>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8" name="Google Shape;2228;p39"/>
          <p:cNvGrpSpPr/>
          <p:nvPr/>
        </p:nvGrpSpPr>
        <p:grpSpPr>
          <a:xfrm>
            <a:off x="7137342" y="2559771"/>
            <a:ext cx="1127604" cy="709227"/>
            <a:chOff x="6908742" y="2788371"/>
            <a:chExt cx="1127604" cy="709227"/>
          </a:xfrm>
        </p:grpSpPr>
        <p:sp>
          <p:nvSpPr>
            <p:cNvPr id="2229" name="Google Shape;2229;p39"/>
            <p:cNvSpPr/>
            <p:nvPr/>
          </p:nvSpPr>
          <p:spPr>
            <a:xfrm rot="10800000">
              <a:off x="7872611" y="2905296"/>
              <a:ext cx="45798" cy="4579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9"/>
            <p:cNvSpPr/>
            <p:nvPr/>
          </p:nvSpPr>
          <p:spPr>
            <a:xfrm rot="10800000">
              <a:off x="7755685" y="2788371"/>
              <a:ext cx="280661" cy="280661"/>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9"/>
            <p:cNvSpPr/>
            <p:nvPr/>
          </p:nvSpPr>
          <p:spPr>
            <a:xfrm rot="10800000">
              <a:off x="6998185" y="2916497"/>
              <a:ext cx="897830" cy="499279"/>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9"/>
            <p:cNvSpPr/>
            <p:nvPr/>
          </p:nvSpPr>
          <p:spPr>
            <a:xfrm rot="10800000">
              <a:off x="6908742" y="3318628"/>
              <a:ext cx="197279" cy="178969"/>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3" name="Google Shape;2233;p39"/>
          <p:cNvGrpSpPr/>
          <p:nvPr/>
        </p:nvGrpSpPr>
        <p:grpSpPr>
          <a:xfrm>
            <a:off x="1072553" y="1634874"/>
            <a:ext cx="280875" cy="265900"/>
            <a:chOff x="4730850" y="1621700"/>
            <a:chExt cx="280875" cy="265900"/>
          </a:xfrm>
        </p:grpSpPr>
        <p:sp>
          <p:nvSpPr>
            <p:cNvPr id="2234" name="Google Shape;2234;p39"/>
            <p:cNvSpPr/>
            <p:nvPr/>
          </p:nvSpPr>
          <p:spPr>
            <a:xfrm>
              <a:off x="4781825" y="1621700"/>
              <a:ext cx="175600" cy="180600"/>
            </a:xfrm>
            <a:custGeom>
              <a:avLst/>
              <a:gdLst/>
              <a:ahLst/>
              <a:cxnLst/>
              <a:rect l="l" t="t" r="r" b="b"/>
              <a:pathLst>
                <a:path w="7024" h="7224" extrusionOk="0">
                  <a:moveTo>
                    <a:pt x="0" y="1"/>
                  </a:moveTo>
                  <a:lnTo>
                    <a:pt x="0" y="7224"/>
                  </a:lnTo>
                  <a:lnTo>
                    <a:pt x="288" y="7224"/>
                  </a:lnTo>
                  <a:lnTo>
                    <a:pt x="288" y="289"/>
                  </a:lnTo>
                  <a:lnTo>
                    <a:pt x="6736" y="289"/>
                  </a:lnTo>
                  <a:lnTo>
                    <a:pt x="6736" y="7224"/>
                  </a:lnTo>
                  <a:lnTo>
                    <a:pt x="7024" y="7224"/>
                  </a:lnTo>
                  <a:lnTo>
                    <a:pt x="702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9"/>
            <p:cNvSpPr/>
            <p:nvPr/>
          </p:nvSpPr>
          <p:spPr>
            <a:xfrm>
              <a:off x="4730850" y="1771275"/>
              <a:ext cx="115800" cy="116325"/>
            </a:xfrm>
            <a:custGeom>
              <a:avLst/>
              <a:gdLst/>
              <a:ahLst/>
              <a:cxnLst/>
              <a:rect l="l" t="t" r="r" b="b"/>
              <a:pathLst>
                <a:path w="4632" h="4653" extrusionOk="0">
                  <a:moveTo>
                    <a:pt x="1" y="0"/>
                  </a:moveTo>
                  <a:lnTo>
                    <a:pt x="1" y="4653"/>
                  </a:lnTo>
                  <a:lnTo>
                    <a:pt x="4632" y="4653"/>
                  </a:lnTo>
                  <a:lnTo>
                    <a:pt x="463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9"/>
            <p:cNvSpPr/>
            <p:nvPr/>
          </p:nvSpPr>
          <p:spPr>
            <a:xfrm>
              <a:off x="4895925" y="1771275"/>
              <a:ext cx="115800" cy="116325"/>
            </a:xfrm>
            <a:custGeom>
              <a:avLst/>
              <a:gdLst/>
              <a:ahLst/>
              <a:cxnLst/>
              <a:rect l="l" t="t" r="r" b="b"/>
              <a:pathLst>
                <a:path w="4632" h="4653" extrusionOk="0">
                  <a:moveTo>
                    <a:pt x="0" y="0"/>
                  </a:moveTo>
                  <a:lnTo>
                    <a:pt x="0" y="4653"/>
                  </a:lnTo>
                  <a:lnTo>
                    <a:pt x="4631" y="4653"/>
                  </a:lnTo>
                  <a:lnTo>
                    <a:pt x="463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E4C84E9F-F18B-4CDC-A5D3-289148D05D56}"/>
              </a:ext>
            </a:extLst>
          </p:cNvPr>
          <p:cNvSpPr txBox="1"/>
          <p:nvPr/>
        </p:nvSpPr>
        <p:spPr>
          <a:xfrm>
            <a:off x="1491359" y="1448365"/>
            <a:ext cx="5532230" cy="2246769"/>
          </a:xfrm>
          <a:prstGeom prst="rect">
            <a:avLst/>
          </a:prstGeom>
          <a:noFill/>
        </p:spPr>
        <p:txBody>
          <a:bodyPr wrap="square" rtlCol="0">
            <a:spAutoFit/>
          </a:bodyPr>
          <a:lstStyle/>
          <a:p>
            <a:pPr algn="r" rtl="1"/>
            <a:r>
              <a:rPr lang="fa-IR" dirty="0">
                <a:solidFill>
                  <a:srgbClr val="FFFF00"/>
                </a:solidFill>
                <a:cs typeface="B Koodak" panose="00000700000000000000" pitchFamily="2" charset="-78"/>
              </a:rPr>
              <a:t>در سال ۲۰۰۴، "جیسون هاگینز" در نقش یک مهندس نرم‌افزار در شرکت </a:t>
            </a:r>
            <a:r>
              <a:rPr lang="en-US" dirty="0" err="1">
                <a:solidFill>
                  <a:srgbClr val="FFFF00"/>
                </a:solidFill>
                <a:cs typeface="B Koodak" panose="00000700000000000000" pitchFamily="2" charset="-78"/>
              </a:rPr>
              <a:t>ThoughtWorks</a:t>
            </a:r>
            <a:r>
              <a:rPr lang="en-US" dirty="0">
                <a:solidFill>
                  <a:srgbClr val="FFFF00"/>
                </a:solidFill>
                <a:cs typeface="B Koodak" panose="00000700000000000000" pitchFamily="2" charset="-78"/>
              </a:rPr>
              <a:t>، </a:t>
            </a:r>
            <a:r>
              <a:rPr lang="fa-IR" dirty="0">
                <a:solidFill>
                  <a:srgbClr val="FFFF00"/>
                </a:solidFill>
                <a:cs typeface="B Koodak" panose="00000700000000000000" pitchFamily="2" charset="-78"/>
              </a:rPr>
              <a:t>نخستین جرقه‌های "سلنیوم" را زد. او به دنبال ابزاری برای تست خودکار برنامه‌های وب بود، و از همین نیاز، سلنیوم متولد شد. در آغاز، این ابزار تنها به‌عنوان یک ابزار داخلی در شرکت استفاده می‌شد؛ اما رفته‌رفته، به پروژه‌ای متن‌باز تبدیل شد که اکنون به یکی از پراستفاده‌ترین ابزارهای تست خودکار وب در جهان بدل شده است.</a:t>
            </a:r>
          </a:p>
          <a:p>
            <a:pPr algn="r" rtl="1"/>
            <a:r>
              <a:rPr lang="fa-IR" dirty="0">
                <a:solidFill>
                  <a:srgbClr val="FFFF00"/>
                </a:solidFill>
                <a:cs typeface="B Koodak" panose="00000700000000000000" pitchFamily="2" charset="-78"/>
              </a:rPr>
              <a:t>شاید برایتان جالب باشد که بدانید این ابزار چرا "سلنیوم" نام گرفت. داستان از این قرار است که در آن دوران، ابزاری محبوب به نام </a:t>
            </a:r>
            <a:r>
              <a:rPr lang="en-US" dirty="0">
                <a:solidFill>
                  <a:srgbClr val="FFFF00"/>
                </a:solidFill>
                <a:cs typeface="B Koodak" panose="00000700000000000000" pitchFamily="2" charset="-78"/>
              </a:rPr>
              <a:t>Mercury </a:t>
            </a:r>
            <a:r>
              <a:rPr lang="en-US" dirty="0" err="1">
                <a:solidFill>
                  <a:srgbClr val="FFFF00"/>
                </a:solidFill>
                <a:cs typeface="B Koodak" panose="00000700000000000000" pitchFamily="2" charset="-78"/>
              </a:rPr>
              <a:t>QuickTest</a:t>
            </a:r>
            <a:r>
              <a:rPr lang="en-US" dirty="0">
                <a:solidFill>
                  <a:srgbClr val="FFFF00"/>
                </a:solidFill>
                <a:cs typeface="B Koodak" panose="00000700000000000000" pitchFamily="2" charset="-78"/>
              </a:rPr>
              <a:t> Professional </a:t>
            </a:r>
            <a:r>
              <a:rPr lang="fa-IR" dirty="0">
                <a:solidFill>
                  <a:srgbClr val="FFFF00"/>
                </a:solidFill>
                <a:cs typeface="B Koodak" panose="00000700000000000000" pitchFamily="2" charset="-78"/>
              </a:rPr>
              <a:t>وجود داشت. جیسون با طعنه گفت که "سلنیوم" (که خود نوعی ماده شیمیایی است) می‌تواند پادزهری برای "مرکوری" باشد. از این شوخی، نام "سلنیوم" برای این ابزار ماندگار شد و همچنان با این نام در دنیای نرم‌افزار درخشیده است.</a:t>
            </a:r>
            <a:endParaRPr lang="en-US" dirty="0">
              <a:solidFill>
                <a:srgbClr val="FFFF00"/>
              </a:solidFill>
              <a:cs typeface="B Koodak" panose="00000700000000000000" pitchFamily="2" charset="-78"/>
            </a:endParaRPr>
          </a:p>
        </p:txBody>
      </p:sp>
      <p:pic>
        <p:nvPicPr>
          <p:cNvPr id="3" name="Picture 2">
            <a:extLst>
              <a:ext uri="{FF2B5EF4-FFF2-40B4-BE49-F238E27FC236}">
                <a16:creationId xmlns:a16="http://schemas.microsoft.com/office/drawing/2014/main" id="{43C3E821-E46A-4718-8FD3-99C530A8CC8E}"/>
              </a:ext>
            </a:extLst>
          </p:cNvPr>
          <p:cNvPicPr>
            <a:picLocks noChangeAspect="1"/>
          </p:cNvPicPr>
          <p:nvPr/>
        </p:nvPicPr>
        <p:blipFill>
          <a:blip r:embed="rId3"/>
          <a:stretch>
            <a:fillRect/>
          </a:stretch>
        </p:blipFill>
        <p:spPr>
          <a:xfrm>
            <a:off x="36742" y="0"/>
            <a:ext cx="2111811" cy="2111811"/>
          </a:xfrm>
          <a:prstGeom prst="ellipse">
            <a:avLst/>
          </a:prstGeom>
          <a:ln>
            <a:noFill/>
          </a:ln>
          <a:effectLst>
            <a:softEdge rad="112500"/>
          </a:effectLst>
        </p:spPr>
      </p:pic>
    </p:spTree>
    <p:extLst>
      <p:ext uri="{BB962C8B-B14F-4D97-AF65-F5344CB8AC3E}">
        <p14:creationId xmlns:p14="http://schemas.microsoft.com/office/powerpoint/2010/main" val="4025660839"/>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5"/>
          <p:cNvSpPr/>
          <p:nvPr/>
        </p:nvSpPr>
        <p:spPr>
          <a:xfrm>
            <a:off x="1474200" y="1347217"/>
            <a:ext cx="6195600" cy="1775100"/>
          </a:xfrm>
          <a:prstGeom prst="snip1Rect">
            <a:avLst>
              <a:gd name="adj" fmla="val 37085"/>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5"/>
          <p:cNvSpPr txBox="1">
            <a:spLocks noGrp="1"/>
          </p:cNvSpPr>
          <p:nvPr>
            <p:ph type="title"/>
          </p:nvPr>
        </p:nvSpPr>
        <p:spPr>
          <a:xfrm>
            <a:off x="2385769" y="1806438"/>
            <a:ext cx="4438601" cy="93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a-IR" sz="3600" dirty="0">
                <a:solidFill>
                  <a:schemeClr val="tx1"/>
                </a:solidFill>
                <a:cs typeface="B Koodak" panose="00000700000000000000" pitchFamily="2" charset="-78"/>
              </a:rPr>
              <a:t>مزایا استفاده از سلنیوم</a:t>
            </a:r>
          </a:p>
        </p:txBody>
      </p:sp>
      <p:sp>
        <p:nvSpPr>
          <p:cNvPr id="2002" name="Google Shape;2002;p35"/>
          <p:cNvSpPr txBox="1">
            <a:spLocks noGrp="1"/>
          </p:cNvSpPr>
          <p:nvPr>
            <p:ph type="title" idx="2"/>
          </p:nvPr>
        </p:nvSpPr>
        <p:spPr>
          <a:xfrm>
            <a:off x="6005117" y="1822236"/>
            <a:ext cx="1512600" cy="93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a-IR" dirty="0"/>
              <a:t>4</a:t>
            </a:r>
            <a:endParaRPr dirty="0"/>
          </a:p>
        </p:txBody>
      </p:sp>
      <p:grpSp>
        <p:nvGrpSpPr>
          <p:cNvPr id="2004" name="Google Shape;2004;p35"/>
          <p:cNvGrpSpPr/>
          <p:nvPr/>
        </p:nvGrpSpPr>
        <p:grpSpPr>
          <a:xfrm>
            <a:off x="7163465" y="2170336"/>
            <a:ext cx="1127604" cy="709227"/>
            <a:chOff x="8080552" y="2473390"/>
            <a:chExt cx="793249" cy="498929"/>
          </a:xfrm>
        </p:grpSpPr>
        <p:sp>
          <p:nvSpPr>
            <p:cNvPr id="2005" name="Google Shape;2005;p35"/>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5"/>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5"/>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5"/>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9" name="Google Shape;2009;p35"/>
          <p:cNvGrpSpPr/>
          <p:nvPr/>
        </p:nvGrpSpPr>
        <p:grpSpPr>
          <a:xfrm flipH="1">
            <a:off x="779340" y="1207381"/>
            <a:ext cx="1127604" cy="709227"/>
            <a:chOff x="8080552" y="2473390"/>
            <a:chExt cx="793249" cy="498929"/>
          </a:xfrm>
        </p:grpSpPr>
        <p:sp>
          <p:nvSpPr>
            <p:cNvPr id="2010" name="Google Shape;2010;p35"/>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5"/>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5"/>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5"/>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4" name="Google Shape;2014;p35"/>
          <p:cNvGrpSpPr/>
          <p:nvPr/>
        </p:nvGrpSpPr>
        <p:grpSpPr>
          <a:xfrm flipH="1">
            <a:off x="6510585" y="-110550"/>
            <a:ext cx="3434729" cy="1094377"/>
            <a:chOff x="1035175" y="739350"/>
            <a:chExt cx="2659900" cy="847500"/>
          </a:xfrm>
        </p:grpSpPr>
        <p:sp>
          <p:nvSpPr>
            <p:cNvPr id="2015" name="Google Shape;2015;p35"/>
            <p:cNvSpPr/>
            <p:nvPr/>
          </p:nvSpPr>
          <p:spPr>
            <a:xfrm>
              <a:off x="1092800" y="1117100"/>
              <a:ext cx="2529150" cy="430400"/>
            </a:xfrm>
            <a:custGeom>
              <a:avLst/>
              <a:gdLst/>
              <a:ahLst/>
              <a:cxnLst/>
              <a:rect l="l" t="t" r="r" b="b"/>
              <a:pathLst>
                <a:path w="101166" h="17216" extrusionOk="0">
                  <a:moveTo>
                    <a:pt x="55613" y="1"/>
                  </a:moveTo>
                  <a:lnTo>
                    <a:pt x="49054" y="6559"/>
                  </a:lnTo>
                  <a:lnTo>
                    <a:pt x="5960" y="6559"/>
                  </a:lnTo>
                  <a:lnTo>
                    <a:pt x="0" y="12497"/>
                  </a:lnTo>
                  <a:lnTo>
                    <a:pt x="200" y="12696"/>
                  </a:lnTo>
                  <a:lnTo>
                    <a:pt x="6071" y="6825"/>
                  </a:lnTo>
                  <a:lnTo>
                    <a:pt x="49165" y="6825"/>
                  </a:lnTo>
                  <a:lnTo>
                    <a:pt x="55723" y="289"/>
                  </a:lnTo>
                  <a:lnTo>
                    <a:pt x="63589" y="289"/>
                  </a:lnTo>
                  <a:lnTo>
                    <a:pt x="80516" y="17216"/>
                  </a:lnTo>
                  <a:lnTo>
                    <a:pt x="101166" y="17216"/>
                  </a:lnTo>
                  <a:lnTo>
                    <a:pt x="101166" y="16928"/>
                  </a:lnTo>
                  <a:lnTo>
                    <a:pt x="80627" y="16928"/>
                  </a:lnTo>
                  <a:lnTo>
                    <a:pt x="63700"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5"/>
            <p:cNvSpPr/>
            <p:nvPr/>
          </p:nvSpPr>
          <p:spPr>
            <a:xfrm>
              <a:off x="1035175" y="1417725"/>
              <a:ext cx="83675" cy="76600"/>
            </a:xfrm>
            <a:custGeom>
              <a:avLst/>
              <a:gdLst/>
              <a:ahLst/>
              <a:cxnLst/>
              <a:rect l="l" t="t" r="r" b="b"/>
              <a:pathLst>
                <a:path w="3347" h="3064" extrusionOk="0">
                  <a:moveTo>
                    <a:pt x="1663" y="283"/>
                  </a:moveTo>
                  <a:cubicBezTo>
                    <a:pt x="1984" y="283"/>
                    <a:pt x="2305" y="405"/>
                    <a:pt x="2549" y="649"/>
                  </a:cubicBezTo>
                  <a:cubicBezTo>
                    <a:pt x="3036" y="1136"/>
                    <a:pt x="3036" y="1934"/>
                    <a:pt x="2549" y="2421"/>
                  </a:cubicBezTo>
                  <a:cubicBezTo>
                    <a:pt x="2305" y="2665"/>
                    <a:pt x="1984" y="2787"/>
                    <a:pt x="1663" y="2787"/>
                  </a:cubicBezTo>
                  <a:cubicBezTo>
                    <a:pt x="1341" y="2787"/>
                    <a:pt x="1020" y="2665"/>
                    <a:pt x="776" y="2421"/>
                  </a:cubicBezTo>
                  <a:cubicBezTo>
                    <a:pt x="289" y="1934"/>
                    <a:pt x="289" y="1136"/>
                    <a:pt x="776" y="649"/>
                  </a:cubicBezTo>
                  <a:cubicBezTo>
                    <a:pt x="1020" y="405"/>
                    <a:pt x="1341" y="283"/>
                    <a:pt x="1663" y="283"/>
                  </a:cubicBezTo>
                  <a:close/>
                  <a:moveTo>
                    <a:pt x="1674" y="1"/>
                  </a:moveTo>
                  <a:cubicBezTo>
                    <a:pt x="1286" y="1"/>
                    <a:pt x="898" y="150"/>
                    <a:pt x="599" y="450"/>
                  </a:cubicBezTo>
                  <a:cubicBezTo>
                    <a:pt x="1" y="1048"/>
                    <a:pt x="1" y="2023"/>
                    <a:pt x="599" y="2621"/>
                  </a:cubicBezTo>
                  <a:cubicBezTo>
                    <a:pt x="887" y="2909"/>
                    <a:pt x="1286" y="3064"/>
                    <a:pt x="1663" y="3064"/>
                  </a:cubicBezTo>
                  <a:cubicBezTo>
                    <a:pt x="2061" y="3064"/>
                    <a:pt x="2460" y="2909"/>
                    <a:pt x="2748" y="2621"/>
                  </a:cubicBezTo>
                  <a:cubicBezTo>
                    <a:pt x="3347" y="2023"/>
                    <a:pt x="3347" y="1048"/>
                    <a:pt x="2748" y="450"/>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5"/>
            <p:cNvSpPr/>
            <p:nvPr/>
          </p:nvSpPr>
          <p:spPr>
            <a:xfrm>
              <a:off x="3611400" y="1510225"/>
              <a:ext cx="83675" cy="76625"/>
            </a:xfrm>
            <a:custGeom>
              <a:avLst/>
              <a:gdLst/>
              <a:ahLst/>
              <a:cxnLst/>
              <a:rect l="l" t="t" r="r" b="b"/>
              <a:pathLst>
                <a:path w="3347" h="3065" extrusionOk="0">
                  <a:moveTo>
                    <a:pt x="1663" y="283"/>
                  </a:moveTo>
                  <a:cubicBezTo>
                    <a:pt x="1984" y="283"/>
                    <a:pt x="2305" y="405"/>
                    <a:pt x="2549" y="649"/>
                  </a:cubicBezTo>
                  <a:cubicBezTo>
                    <a:pt x="3036" y="1136"/>
                    <a:pt x="3036" y="1934"/>
                    <a:pt x="2549" y="2422"/>
                  </a:cubicBezTo>
                  <a:cubicBezTo>
                    <a:pt x="2305" y="2665"/>
                    <a:pt x="1984" y="2787"/>
                    <a:pt x="1663" y="2787"/>
                  </a:cubicBezTo>
                  <a:cubicBezTo>
                    <a:pt x="1341" y="2787"/>
                    <a:pt x="1020" y="2665"/>
                    <a:pt x="776" y="2422"/>
                  </a:cubicBezTo>
                  <a:cubicBezTo>
                    <a:pt x="311" y="1934"/>
                    <a:pt x="311" y="1136"/>
                    <a:pt x="776" y="649"/>
                  </a:cubicBezTo>
                  <a:cubicBezTo>
                    <a:pt x="1020" y="405"/>
                    <a:pt x="1341" y="283"/>
                    <a:pt x="1663" y="283"/>
                  </a:cubicBezTo>
                  <a:close/>
                  <a:moveTo>
                    <a:pt x="1674" y="1"/>
                  </a:moveTo>
                  <a:cubicBezTo>
                    <a:pt x="1286" y="1"/>
                    <a:pt x="898" y="151"/>
                    <a:pt x="599" y="450"/>
                  </a:cubicBezTo>
                  <a:cubicBezTo>
                    <a:pt x="1" y="1048"/>
                    <a:pt x="1" y="2023"/>
                    <a:pt x="599" y="2599"/>
                  </a:cubicBezTo>
                  <a:cubicBezTo>
                    <a:pt x="887" y="2909"/>
                    <a:pt x="1286" y="3064"/>
                    <a:pt x="1663" y="3064"/>
                  </a:cubicBezTo>
                  <a:cubicBezTo>
                    <a:pt x="2062" y="3064"/>
                    <a:pt x="2460" y="2909"/>
                    <a:pt x="2748" y="2599"/>
                  </a:cubicBezTo>
                  <a:cubicBezTo>
                    <a:pt x="3347" y="2023"/>
                    <a:pt x="3347" y="1048"/>
                    <a:pt x="2748" y="450"/>
                  </a:cubicBezTo>
                  <a:cubicBezTo>
                    <a:pt x="2449" y="151"/>
                    <a:pt x="2062"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5"/>
            <p:cNvSpPr/>
            <p:nvPr/>
          </p:nvSpPr>
          <p:spPr>
            <a:xfrm>
              <a:off x="1509875" y="739350"/>
              <a:ext cx="638125" cy="396600"/>
            </a:xfrm>
            <a:custGeom>
              <a:avLst/>
              <a:gdLst/>
              <a:ahLst/>
              <a:cxnLst/>
              <a:rect l="l" t="t" r="r" b="b"/>
              <a:pathLst>
                <a:path w="25525" h="15864" extrusionOk="0">
                  <a:moveTo>
                    <a:pt x="1" y="0"/>
                  </a:moveTo>
                  <a:lnTo>
                    <a:pt x="1" y="5650"/>
                  </a:lnTo>
                  <a:lnTo>
                    <a:pt x="10237" y="15864"/>
                  </a:lnTo>
                  <a:lnTo>
                    <a:pt x="25525" y="15864"/>
                  </a:lnTo>
                  <a:lnTo>
                    <a:pt x="25525" y="15576"/>
                  </a:lnTo>
                  <a:lnTo>
                    <a:pt x="10348" y="15576"/>
                  </a:lnTo>
                  <a:lnTo>
                    <a:pt x="289" y="5539"/>
                  </a:lnTo>
                  <a:lnTo>
                    <a:pt x="28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5"/>
            <p:cNvSpPr/>
            <p:nvPr/>
          </p:nvSpPr>
          <p:spPr>
            <a:xfrm>
              <a:off x="2140225" y="1087600"/>
              <a:ext cx="83675" cy="76050"/>
            </a:xfrm>
            <a:custGeom>
              <a:avLst/>
              <a:gdLst/>
              <a:ahLst/>
              <a:cxnLst/>
              <a:rect l="l" t="t" r="r" b="b"/>
              <a:pathLst>
                <a:path w="3347" h="3042" extrusionOk="0">
                  <a:moveTo>
                    <a:pt x="1663" y="272"/>
                  </a:moveTo>
                  <a:cubicBezTo>
                    <a:pt x="1995" y="272"/>
                    <a:pt x="2305" y="405"/>
                    <a:pt x="2549" y="649"/>
                  </a:cubicBezTo>
                  <a:cubicBezTo>
                    <a:pt x="3036" y="1136"/>
                    <a:pt x="3036" y="1912"/>
                    <a:pt x="2549" y="2399"/>
                  </a:cubicBezTo>
                  <a:cubicBezTo>
                    <a:pt x="2305" y="2643"/>
                    <a:pt x="1984" y="2765"/>
                    <a:pt x="1663" y="2765"/>
                  </a:cubicBezTo>
                  <a:cubicBezTo>
                    <a:pt x="1341" y="2765"/>
                    <a:pt x="1020" y="2643"/>
                    <a:pt x="776" y="2399"/>
                  </a:cubicBezTo>
                  <a:cubicBezTo>
                    <a:pt x="289" y="1912"/>
                    <a:pt x="289" y="1136"/>
                    <a:pt x="776" y="649"/>
                  </a:cubicBezTo>
                  <a:cubicBezTo>
                    <a:pt x="1020" y="405"/>
                    <a:pt x="1352" y="272"/>
                    <a:pt x="1663" y="272"/>
                  </a:cubicBezTo>
                  <a:close/>
                  <a:moveTo>
                    <a:pt x="1674" y="1"/>
                  </a:moveTo>
                  <a:cubicBezTo>
                    <a:pt x="1286" y="1"/>
                    <a:pt x="898" y="150"/>
                    <a:pt x="599" y="449"/>
                  </a:cubicBezTo>
                  <a:cubicBezTo>
                    <a:pt x="1" y="1048"/>
                    <a:pt x="1" y="2000"/>
                    <a:pt x="599" y="2599"/>
                  </a:cubicBezTo>
                  <a:cubicBezTo>
                    <a:pt x="887" y="2909"/>
                    <a:pt x="1286" y="3042"/>
                    <a:pt x="1663" y="3042"/>
                  </a:cubicBezTo>
                  <a:cubicBezTo>
                    <a:pt x="2061" y="3042"/>
                    <a:pt x="2460" y="2909"/>
                    <a:pt x="2748" y="2599"/>
                  </a:cubicBezTo>
                  <a:cubicBezTo>
                    <a:pt x="3346" y="2000"/>
                    <a:pt x="3346" y="1048"/>
                    <a:pt x="2748" y="449"/>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0" name="Google Shape;2020;p35"/>
          <p:cNvGrpSpPr/>
          <p:nvPr/>
        </p:nvGrpSpPr>
        <p:grpSpPr>
          <a:xfrm>
            <a:off x="4671877" y="267109"/>
            <a:ext cx="1178136" cy="679753"/>
            <a:chOff x="2176527" y="4297299"/>
            <a:chExt cx="1178136" cy="679753"/>
          </a:xfrm>
        </p:grpSpPr>
        <p:sp>
          <p:nvSpPr>
            <p:cNvPr id="2021" name="Google Shape;2021;p35"/>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5"/>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5"/>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5"/>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5"/>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767404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97"/>
        <p:cNvGrpSpPr/>
        <p:nvPr/>
      </p:nvGrpSpPr>
      <p:grpSpPr>
        <a:xfrm>
          <a:off x="0" y="0"/>
          <a:ext cx="0" cy="0"/>
          <a:chOff x="0" y="0"/>
          <a:chExt cx="0" cy="0"/>
        </a:xfrm>
      </p:grpSpPr>
      <p:sp>
        <p:nvSpPr>
          <p:cNvPr id="2098" name="Google Shape;2098;p3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a-IR" sz="3200" dirty="0">
                <a:solidFill>
                  <a:schemeClr val="bg1"/>
                </a:solidFill>
                <a:cs typeface="B Koodak" panose="00000700000000000000" pitchFamily="2" charset="-78"/>
              </a:rPr>
              <a:t>مزایا استفاده از سلنیوم</a:t>
            </a:r>
            <a:endParaRPr dirty="0">
              <a:solidFill>
                <a:schemeClr val="bg1"/>
              </a:solidFill>
            </a:endParaRPr>
          </a:p>
        </p:txBody>
      </p:sp>
      <p:grpSp>
        <p:nvGrpSpPr>
          <p:cNvPr id="2099" name="Google Shape;2099;p37"/>
          <p:cNvGrpSpPr/>
          <p:nvPr/>
        </p:nvGrpSpPr>
        <p:grpSpPr>
          <a:xfrm rot="10800000">
            <a:off x="3833004" y="-324703"/>
            <a:ext cx="507036" cy="690583"/>
            <a:chOff x="2409497" y="4753383"/>
            <a:chExt cx="507036" cy="690583"/>
          </a:xfrm>
        </p:grpSpPr>
        <p:grpSp>
          <p:nvGrpSpPr>
            <p:cNvPr id="2100" name="Google Shape;2100;p37"/>
            <p:cNvGrpSpPr/>
            <p:nvPr/>
          </p:nvGrpSpPr>
          <p:grpSpPr>
            <a:xfrm>
              <a:off x="2733735" y="4845493"/>
              <a:ext cx="182798" cy="598473"/>
              <a:chOff x="3638102" y="4583399"/>
              <a:chExt cx="182798" cy="598473"/>
            </a:xfrm>
          </p:grpSpPr>
          <p:sp>
            <p:nvSpPr>
              <p:cNvPr id="2101" name="Google Shape;2101;p37"/>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3" name="Google Shape;2103;p37"/>
            <p:cNvGrpSpPr/>
            <p:nvPr/>
          </p:nvGrpSpPr>
          <p:grpSpPr>
            <a:xfrm>
              <a:off x="2409497" y="4753383"/>
              <a:ext cx="182798" cy="598473"/>
              <a:chOff x="3638102" y="4583399"/>
              <a:chExt cx="182798" cy="598473"/>
            </a:xfrm>
          </p:grpSpPr>
          <p:sp>
            <p:nvSpPr>
              <p:cNvPr id="2104" name="Google Shape;2104;p37"/>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08" name="Google Shape;2108;p37"/>
          <p:cNvSpPr/>
          <p:nvPr/>
        </p:nvSpPr>
        <p:spPr>
          <a:xfrm rot="-5400000">
            <a:off x="-60646" y="2661617"/>
            <a:ext cx="2830200" cy="504900"/>
          </a:xfrm>
          <a:prstGeom prst="roundRect">
            <a:avLst>
              <a:gd name="adj" fmla="val 0"/>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fa-IR" sz="2000" b="1" dirty="0">
                <a:solidFill>
                  <a:schemeClr val="bg1"/>
                </a:solidFill>
                <a:latin typeface="Open Sans"/>
                <a:ea typeface="Open Sans"/>
                <a:cs typeface="Open Sans"/>
                <a:sym typeface="Open Sans"/>
              </a:rPr>
              <a:t>مزایا</a:t>
            </a:r>
            <a:endParaRPr sz="2000" b="1" dirty="0">
              <a:solidFill>
                <a:schemeClr val="bg1"/>
              </a:solidFill>
              <a:latin typeface="Open Sans"/>
              <a:ea typeface="Open Sans"/>
              <a:cs typeface="Open Sans"/>
              <a:sym typeface="Open Sans"/>
            </a:endParaRPr>
          </a:p>
        </p:txBody>
      </p:sp>
      <p:cxnSp>
        <p:nvCxnSpPr>
          <p:cNvPr id="2110" name="Google Shape;2110;p37"/>
          <p:cNvCxnSpPr>
            <a:cxnSpLocks/>
            <a:stCxn id="2111" idx="3"/>
          </p:cNvCxnSpPr>
          <p:nvPr/>
        </p:nvCxnSpPr>
        <p:spPr>
          <a:xfrm>
            <a:off x="2606487" y="1747588"/>
            <a:ext cx="349800" cy="300"/>
          </a:xfrm>
          <a:prstGeom prst="straightConnector1">
            <a:avLst/>
          </a:prstGeom>
          <a:noFill/>
          <a:ln w="19050" cap="flat" cmpd="sng">
            <a:solidFill>
              <a:schemeClr val="dk1"/>
            </a:solidFill>
            <a:prstDash val="solid"/>
            <a:round/>
            <a:headEnd type="none" w="med" len="med"/>
            <a:tailEnd type="none" w="med" len="med"/>
          </a:ln>
        </p:spPr>
      </p:cxnSp>
      <p:cxnSp>
        <p:nvCxnSpPr>
          <p:cNvPr id="2129" name="Google Shape;2129;p37"/>
          <p:cNvCxnSpPr>
            <a:cxnSpLocks/>
            <a:stCxn id="2130" idx="3"/>
          </p:cNvCxnSpPr>
          <p:nvPr/>
        </p:nvCxnSpPr>
        <p:spPr>
          <a:xfrm>
            <a:off x="2606487" y="2526938"/>
            <a:ext cx="349800" cy="0"/>
          </a:xfrm>
          <a:prstGeom prst="straightConnector1">
            <a:avLst/>
          </a:prstGeom>
          <a:noFill/>
          <a:ln w="19050" cap="flat" cmpd="sng">
            <a:solidFill>
              <a:schemeClr val="dk1"/>
            </a:solidFill>
            <a:prstDash val="solid"/>
            <a:round/>
            <a:headEnd type="none" w="med" len="med"/>
            <a:tailEnd type="none" w="med" len="med"/>
          </a:ln>
        </p:spPr>
      </p:cxnSp>
      <p:cxnSp>
        <p:nvCxnSpPr>
          <p:cNvPr id="2131" name="Google Shape;2131;p37"/>
          <p:cNvCxnSpPr>
            <a:cxnSpLocks/>
            <a:stCxn id="2132" idx="3"/>
          </p:cNvCxnSpPr>
          <p:nvPr/>
        </p:nvCxnSpPr>
        <p:spPr>
          <a:xfrm>
            <a:off x="2606487" y="3306001"/>
            <a:ext cx="349800" cy="0"/>
          </a:xfrm>
          <a:prstGeom prst="straightConnector1">
            <a:avLst/>
          </a:prstGeom>
          <a:noFill/>
          <a:ln w="19050" cap="flat" cmpd="sng">
            <a:solidFill>
              <a:schemeClr val="dk1"/>
            </a:solidFill>
            <a:prstDash val="solid"/>
            <a:round/>
            <a:headEnd type="none" w="med" len="med"/>
            <a:tailEnd type="none" w="med" len="med"/>
          </a:ln>
        </p:spPr>
      </p:cxnSp>
      <p:cxnSp>
        <p:nvCxnSpPr>
          <p:cNvPr id="2133" name="Google Shape;2133;p37"/>
          <p:cNvCxnSpPr>
            <a:cxnSpLocks/>
            <a:stCxn id="2134" idx="3"/>
          </p:cNvCxnSpPr>
          <p:nvPr/>
        </p:nvCxnSpPr>
        <p:spPr>
          <a:xfrm>
            <a:off x="2606487" y="4085051"/>
            <a:ext cx="349800" cy="0"/>
          </a:xfrm>
          <a:prstGeom prst="straightConnector1">
            <a:avLst/>
          </a:prstGeom>
          <a:noFill/>
          <a:ln w="19050" cap="flat" cmpd="sng">
            <a:solidFill>
              <a:schemeClr val="dk1"/>
            </a:solidFill>
            <a:prstDash val="solid"/>
            <a:round/>
            <a:headEnd type="none" w="med" len="med"/>
            <a:tailEnd type="none" w="med" len="med"/>
          </a:ln>
        </p:spPr>
      </p:cxnSp>
      <p:sp>
        <p:nvSpPr>
          <p:cNvPr id="2111" name="Google Shape;2111;p37"/>
          <p:cNvSpPr txBox="1"/>
          <p:nvPr/>
        </p:nvSpPr>
        <p:spPr>
          <a:xfrm>
            <a:off x="1989087" y="1498588"/>
            <a:ext cx="617400" cy="498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a:solidFill>
                  <a:schemeClr val="dk1"/>
                </a:solidFill>
                <a:latin typeface="Exo"/>
                <a:ea typeface="Exo"/>
                <a:cs typeface="Exo"/>
                <a:sym typeface="Exo"/>
              </a:rPr>
              <a:t>1.</a:t>
            </a:r>
            <a:endParaRPr sz="3200" b="1">
              <a:solidFill>
                <a:schemeClr val="dk1"/>
              </a:solidFill>
              <a:latin typeface="Exo"/>
              <a:ea typeface="Exo"/>
              <a:cs typeface="Exo"/>
              <a:sym typeface="Exo"/>
            </a:endParaRPr>
          </a:p>
        </p:txBody>
      </p:sp>
      <p:sp>
        <p:nvSpPr>
          <p:cNvPr id="2130" name="Google Shape;2130;p37"/>
          <p:cNvSpPr txBox="1"/>
          <p:nvPr/>
        </p:nvSpPr>
        <p:spPr>
          <a:xfrm>
            <a:off x="1989087" y="2277938"/>
            <a:ext cx="617400" cy="498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dk1"/>
                </a:solidFill>
                <a:latin typeface="Exo"/>
                <a:ea typeface="Exo"/>
                <a:cs typeface="Exo"/>
                <a:sym typeface="Exo"/>
              </a:rPr>
              <a:t>2.</a:t>
            </a:r>
            <a:endParaRPr sz="3200" b="1" dirty="0">
              <a:solidFill>
                <a:schemeClr val="dk1"/>
              </a:solidFill>
              <a:latin typeface="Exo"/>
              <a:ea typeface="Exo"/>
              <a:cs typeface="Exo"/>
              <a:sym typeface="Exo"/>
            </a:endParaRPr>
          </a:p>
        </p:txBody>
      </p:sp>
      <p:sp>
        <p:nvSpPr>
          <p:cNvPr id="2132" name="Google Shape;2132;p37"/>
          <p:cNvSpPr txBox="1"/>
          <p:nvPr/>
        </p:nvSpPr>
        <p:spPr>
          <a:xfrm>
            <a:off x="1989087" y="3057001"/>
            <a:ext cx="617400" cy="498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a:solidFill>
                  <a:schemeClr val="dk1"/>
                </a:solidFill>
                <a:latin typeface="Exo"/>
                <a:ea typeface="Exo"/>
                <a:cs typeface="Exo"/>
                <a:sym typeface="Exo"/>
              </a:rPr>
              <a:t>3.</a:t>
            </a:r>
            <a:endParaRPr sz="3200" b="1">
              <a:solidFill>
                <a:schemeClr val="dk1"/>
              </a:solidFill>
              <a:latin typeface="Exo"/>
              <a:ea typeface="Exo"/>
              <a:cs typeface="Exo"/>
              <a:sym typeface="Exo"/>
            </a:endParaRPr>
          </a:p>
        </p:txBody>
      </p:sp>
      <p:sp>
        <p:nvSpPr>
          <p:cNvPr id="2134" name="Google Shape;2134;p37"/>
          <p:cNvSpPr txBox="1"/>
          <p:nvPr/>
        </p:nvSpPr>
        <p:spPr>
          <a:xfrm>
            <a:off x="1989087" y="3836051"/>
            <a:ext cx="617400" cy="498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a:solidFill>
                  <a:schemeClr val="dk1"/>
                </a:solidFill>
                <a:latin typeface="Exo"/>
                <a:ea typeface="Exo"/>
                <a:cs typeface="Exo"/>
                <a:sym typeface="Exo"/>
              </a:rPr>
              <a:t>4.</a:t>
            </a:r>
            <a:endParaRPr sz="3200" b="1">
              <a:solidFill>
                <a:schemeClr val="dk1"/>
              </a:solidFill>
              <a:latin typeface="Exo"/>
              <a:ea typeface="Exo"/>
              <a:cs typeface="Exo"/>
              <a:sym typeface="Exo"/>
            </a:endParaRPr>
          </a:p>
        </p:txBody>
      </p:sp>
      <p:cxnSp>
        <p:nvCxnSpPr>
          <p:cNvPr id="2135" name="Google Shape;2135;p37"/>
          <p:cNvCxnSpPr>
            <a:stCxn id="2108" idx="2"/>
            <a:endCxn id="2111" idx="1"/>
          </p:cNvCxnSpPr>
          <p:nvPr/>
        </p:nvCxnSpPr>
        <p:spPr>
          <a:xfrm rot="10800000" flipH="1">
            <a:off x="1606904" y="1747667"/>
            <a:ext cx="382200" cy="1166400"/>
          </a:xfrm>
          <a:prstGeom prst="bentConnector3">
            <a:avLst>
              <a:gd name="adj1" fmla="val 50001"/>
            </a:avLst>
          </a:prstGeom>
          <a:noFill/>
          <a:ln w="19050" cap="flat" cmpd="sng">
            <a:solidFill>
              <a:schemeClr val="dk1"/>
            </a:solidFill>
            <a:prstDash val="solid"/>
            <a:round/>
            <a:headEnd type="none" w="med" len="med"/>
            <a:tailEnd type="none" w="med" len="med"/>
          </a:ln>
        </p:spPr>
      </p:cxnSp>
      <p:cxnSp>
        <p:nvCxnSpPr>
          <p:cNvPr id="2136" name="Google Shape;2136;p37"/>
          <p:cNvCxnSpPr>
            <a:stCxn id="2108" idx="2"/>
            <a:endCxn id="2130" idx="1"/>
          </p:cNvCxnSpPr>
          <p:nvPr/>
        </p:nvCxnSpPr>
        <p:spPr>
          <a:xfrm rot="10800000" flipH="1">
            <a:off x="1606904" y="2527067"/>
            <a:ext cx="382200" cy="387000"/>
          </a:xfrm>
          <a:prstGeom prst="bentConnector3">
            <a:avLst>
              <a:gd name="adj1" fmla="val 50001"/>
            </a:avLst>
          </a:prstGeom>
          <a:noFill/>
          <a:ln w="19050" cap="flat" cmpd="sng">
            <a:solidFill>
              <a:schemeClr val="dk1"/>
            </a:solidFill>
            <a:prstDash val="solid"/>
            <a:round/>
            <a:headEnd type="none" w="med" len="med"/>
            <a:tailEnd type="none" w="med" len="med"/>
          </a:ln>
        </p:spPr>
      </p:cxnSp>
      <p:cxnSp>
        <p:nvCxnSpPr>
          <p:cNvPr id="2137" name="Google Shape;2137;p37"/>
          <p:cNvCxnSpPr>
            <a:stCxn id="2108" idx="2"/>
            <a:endCxn id="2132" idx="1"/>
          </p:cNvCxnSpPr>
          <p:nvPr/>
        </p:nvCxnSpPr>
        <p:spPr>
          <a:xfrm>
            <a:off x="1606904" y="2914067"/>
            <a:ext cx="382200" cy="391800"/>
          </a:xfrm>
          <a:prstGeom prst="bentConnector3">
            <a:avLst>
              <a:gd name="adj1" fmla="val 50001"/>
            </a:avLst>
          </a:prstGeom>
          <a:noFill/>
          <a:ln w="19050" cap="flat" cmpd="sng">
            <a:solidFill>
              <a:schemeClr val="dk1"/>
            </a:solidFill>
            <a:prstDash val="solid"/>
            <a:round/>
            <a:headEnd type="none" w="med" len="med"/>
            <a:tailEnd type="none" w="med" len="med"/>
          </a:ln>
        </p:spPr>
      </p:cxnSp>
      <p:cxnSp>
        <p:nvCxnSpPr>
          <p:cNvPr id="2138" name="Google Shape;2138;p37"/>
          <p:cNvCxnSpPr>
            <a:stCxn id="2108" idx="2"/>
            <a:endCxn id="2134" idx="1"/>
          </p:cNvCxnSpPr>
          <p:nvPr/>
        </p:nvCxnSpPr>
        <p:spPr>
          <a:xfrm>
            <a:off x="1606904" y="2914067"/>
            <a:ext cx="382200" cy="1170900"/>
          </a:xfrm>
          <a:prstGeom prst="bentConnector3">
            <a:avLst>
              <a:gd name="adj1" fmla="val 50001"/>
            </a:avLst>
          </a:prstGeom>
          <a:noFill/>
          <a:ln w="19050" cap="flat" cmpd="sng">
            <a:solidFill>
              <a:schemeClr val="dk1"/>
            </a:solidFill>
            <a:prstDash val="solid"/>
            <a:round/>
            <a:headEnd type="none" w="med" len="med"/>
            <a:tailEnd type="none" w="med" len="med"/>
          </a:ln>
        </p:spPr>
      </p:cxnSp>
      <p:sp>
        <p:nvSpPr>
          <p:cNvPr id="6" name="TextBox 5">
            <a:extLst>
              <a:ext uri="{FF2B5EF4-FFF2-40B4-BE49-F238E27FC236}">
                <a16:creationId xmlns:a16="http://schemas.microsoft.com/office/drawing/2014/main" id="{9693EFC7-13B8-4A64-B54C-61539C2A099C}"/>
              </a:ext>
            </a:extLst>
          </p:cNvPr>
          <p:cNvSpPr txBox="1"/>
          <p:nvPr/>
        </p:nvSpPr>
        <p:spPr>
          <a:xfrm>
            <a:off x="2549898" y="1561630"/>
            <a:ext cx="3214687" cy="523220"/>
          </a:xfrm>
          <a:prstGeom prst="rect">
            <a:avLst/>
          </a:prstGeom>
          <a:noFill/>
        </p:spPr>
        <p:txBody>
          <a:bodyPr wrap="square" rtlCol="0">
            <a:spAutoFit/>
          </a:bodyPr>
          <a:lstStyle/>
          <a:p>
            <a:pPr algn="ctr"/>
            <a:r>
              <a:rPr lang="fa-IR" dirty="0">
                <a:solidFill>
                  <a:srgbClr val="FFFF00"/>
                </a:solidFill>
                <a:cs typeface="B Koodak" panose="00000700000000000000" pitchFamily="2" charset="-78"/>
                <a:sym typeface="Exo"/>
              </a:rPr>
              <a:t>عدم نیاز به یادگیری زبان جدید</a:t>
            </a:r>
          </a:p>
          <a:p>
            <a:pPr algn="ctr"/>
            <a:endParaRPr lang="en-US" dirty="0"/>
          </a:p>
        </p:txBody>
      </p:sp>
      <p:sp>
        <p:nvSpPr>
          <p:cNvPr id="7" name="TextBox 6">
            <a:extLst>
              <a:ext uri="{FF2B5EF4-FFF2-40B4-BE49-F238E27FC236}">
                <a16:creationId xmlns:a16="http://schemas.microsoft.com/office/drawing/2014/main" id="{88D6130B-8EA3-45EA-B74D-52ABC44C4E6F}"/>
              </a:ext>
            </a:extLst>
          </p:cNvPr>
          <p:cNvSpPr txBox="1"/>
          <p:nvPr/>
        </p:nvSpPr>
        <p:spPr>
          <a:xfrm>
            <a:off x="3062288" y="2390847"/>
            <a:ext cx="2343150" cy="523220"/>
          </a:xfrm>
          <a:prstGeom prst="rect">
            <a:avLst/>
          </a:prstGeom>
          <a:noFill/>
        </p:spPr>
        <p:txBody>
          <a:bodyPr wrap="square" rtlCol="0">
            <a:spAutoFit/>
          </a:bodyPr>
          <a:lstStyle/>
          <a:p>
            <a:pPr algn="ctr"/>
            <a:r>
              <a:rPr lang="fa-IR" dirty="0">
                <a:solidFill>
                  <a:srgbClr val="FFFF00"/>
                </a:solidFill>
                <a:cs typeface="B Koodak" panose="00000700000000000000" pitchFamily="2" charset="-78"/>
              </a:rPr>
              <a:t>سازگاری با مرورگرهای مختلف</a:t>
            </a:r>
          </a:p>
          <a:p>
            <a:endParaRPr lang="en-US" dirty="0"/>
          </a:p>
        </p:txBody>
      </p:sp>
      <p:sp>
        <p:nvSpPr>
          <p:cNvPr id="8" name="TextBox 7">
            <a:extLst>
              <a:ext uri="{FF2B5EF4-FFF2-40B4-BE49-F238E27FC236}">
                <a16:creationId xmlns:a16="http://schemas.microsoft.com/office/drawing/2014/main" id="{5EF3A255-7B3B-4AEC-A16F-7798B19C92F8}"/>
              </a:ext>
            </a:extLst>
          </p:cNvPr>
          <p:cNvSpPr txBox="1"/>
          <p:nvPr/>
        </p:nvSpPr>
        <p:spPr>
          <a:xfrm>
            <a:off x="3024188" y="3147489"/>
            <a:ext cx="2419350" cy="523220"/>
          </a:xfrm>
          <a:prstGeom prst="rect">
            <a:avLst/>
          </a:prstGeom>
          <a:noFill/>
        </p:spPr>
        <p:txBody>
          <a:bodyPr wrap="square" rtlCol="0">
            <a:spAutoFit/>
          </a:bodyPr>
          <a:lstStyle/>
          <a:p>
            <a:pPr algn="ctr"/>
            <a:r>
              <a:rPr lang="fa-IR" dirty="0">
                <a:solidFill>
                  <a:srgbClr val="FFFF00"/>
                </a:solidFill>
                <a:cs typeface="B Koodak" panose="00000700000000000000" pitchFamily="2" charset="-78"/>
              </a:rPr>
              <a:t>سازگاری با سیستم عامل ‌های مختلف</a:t>
            </a:r>
          </a:p>
          <a:p>
            <a:endParaRPr lang="en-US" dirty="0"/>
          </a:p>
        </p:txBody>
      </p:sp>
      <p:sp>
        <p:nvSpPr>
          <p:cNvPr id="9" name="TextBox 8">
            <a:extLst>
              <a:ext uri="{FF2B5EF4-FFF2-40B4-BE49-F238E27FC236}">
                <a16:creationId xmlns:a16="http://schemas.microsoft.com/office/drawing/2014/main" id="{3AF324E4-39A9-43FD-93FD-D2D2A3A486D9}"/>
              </a:ext>
            </a:extLst>
          </p:cNvPr>
          <p:cNvSpPr txBox="1"/>
          <p:nvPr/>
        </p:nvSpPr>
        <p:spPr>
          <a:xfrm>
            <a:off x="3053777" y="3904131"/>
            <a:ext cx="2143125" cy="523216"/>
          </a:xfrm>
          <a:prstGeom prst="rect">
            <a:avLst/>
          </a:prstGeom>
          <a:noFill/>
        </p:spPr>
        <p:txBody>
          <a:bodyPr wrap="square" rtlCol="0">
            <a:spAutoFit/>
          </a:bodyPr>
          <a:lstStyle/>
          <a:p>
            <a:pPr algn="ctr"/>
            <a:r>
              <a:rPr lang="fa-IR" dirty="0">
                <a:solidFill>
                  <a:srgbClr val="FFFF00"/>
                </a:solidFill>
                <a:cs typeface="B Koodak" panose="00000700000000000000" pitchFamily="2" charset="-78"/>
              </a:rPr>
              <a:t>اجرای تست‌های موازی</a:t>
            </a:r>
          </a:p>
          <a:p>
            <a:endParaRPr lang="en-US" dirty="0"/>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10"/>
                                        </p:tgtEl>
                                        <p:attrNameLst>
                                          <p:attrName>style.visibility</p:attrName>
                                        </p:attrNameLst>
                                      </p:cBhvr>
                                      <p:to>
                                        <p:strVal val="visible"/>
                                      </p:to>
                                    </p:set>
                                    <p:animEffect transition="in" filter="fade">
                                      <p:cBhvr>
                                        <p:cTn id="7" dur="500"/>
                                        <p:tgtEl>
                                          <p:spTgt spid="21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11"/>
                                        </p:tgtEl>
                                        <p:attrNameLst>
                                          <p:attrName>style.visibility</p:attrName>
                                        </p:attrNameLst>
                                      </p:cBhvr>
                                      <p:to>
                                        <p:strVal val="visible"/>
                                      </p:to>
                                    </p:set>
                                    <p:animEffect transition="in" filter="fade">
                                      <p:cBhvr>
                                        <p:cTn id="10" dur="500"/>
                                        <p:tgtEl>
                                          <p:spTgt spid="21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arn(outVertical)">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129"/>
                                        </p:tgtEl>
                                        <p:attrNameLst>
                                          <p:attrName>style.visibility</p:attrName>
                                        </p:attrNameLst>
                                      </p:cBhvr>
                                      <p:to>
                                        <p:strVal val="visible"/>
                                      </p:to>
                                    </p:set>
                                    <p:animEffect transition="in" filter="fade">
                                      <p:cBhvr>
                                        <p:cTn id="20" dur="500"/>
                                        <p:tgtEl>
                                          <p:spTgt spid="212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30"/>
                                        </p:tgtEl>
                                        <p:attrNameLst>
                                          <p:attrName>style.visibility</p:attrName>
                                        </p:attrNameLst>
                                      </p:cBhvr>
                                      <p:to>
                                        <p:strVal val="visible"/>
                                      </p:to>
                                    </p:set>
                                    <p:animEffect transition="in" filter="fade">
                                      <p:cBhvr>
                                        <p:cTn id="23" dur="500"/>
                                        <p:tgtEl>
                                          <p:spTgt spid="2130"/>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37"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outVertical)">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31"/>
                                        </p:tgtEl>
                                        <p:attrNameLst>
                                          <p:attrName>style.visibility</p:attrName>
                                        </p:attrNameLst>
                                      </p:cBhvr>
                                      <p:to>
                                        <p:strVal val="visible"/>
                                      </p:to>
                                    </p:set>
                                    <p:animEffect transition="in" filter="fade">
                                      <p:cBhvr>
                                        <p:cTn id="33" dur="500"/>
                                        <p:tgtEl>
                                          <p:spTgt spid="2131"/>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132"/>
                                        </p:tgtEl>
                                        <p:attrNameLst>
                                          <p:attrName>style.visibility</p:attrName>
                                        </p:attrNameLst>
                                      </p:cBhvr>
                                      <p:to>
                                        <p:strVal val="visible"/>
                                      </p:to>
                                    </p:set>
                                    <p:animEffect transition="in" filter="fade">
                                      <p:cBhvr>
                                        <p:cTn id="36" dur="500"/>
                                        <p:tgtEl>
                                          <p:spTgt spid="2132"/>
                                        </p:tgtEl>
                                      </p:cBhvr>
                                    </p:animEffect>
                                  </p:childTnLst>
                                </p:cTn>
                              </p:par>
                            </p:childTnLst>
                          </p:cTn>
                        </p:par>
                      </p:childTnLst>
                    </p:cTn>
                  </p:par>
                  <p:par>
                    <p:cTn id="37" fill="hold">
                      <p:stCondLst>
                        <p:cond delay="indefinite"/>
                      </p:stCondLst>
                      <p:childTnLst>
                        <p:par>
                          <p:cTn id="38" fill="hold">
                            <p:stCondLst>
                              <p:cond delay="0"/>
                            </p:stCondLst>
                            <p:childTnLst>
                              <p:par>
                                <p:cTn id="39" presetID="16" presetClass="entr" presetSubtype="37"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barn(outVertical)">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133"/>
                                        </p:tgtEl>
                                        <p:attrNameLst>
                                          <p:attrName>style.visibility</p:attrName>
                                        </p:attrNameLst>
                                      </p:cBhvr>
                                      <p:to>
                                        <p:strVal val="visible"/>
                                      </p:to>
                                    </p:set>
                                    <p:animEffect transition="in" filter="fade">
                                      <p:cBhvr>
                                        <p:cTn id="46" dur="500"/>
                                        <p:tgtEl>
                                          <p:spTgt spid="213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2134"/>
                                        </p:tgtEl>
                                        <p:attrNameLst>
                                          <p:attrName>style.visibility</p:attrName>
                                        </p:attrNameLst>
                                      </p:cBhvr>
                                      <p:to>
                                        <p:strVal val="visible"/>
                                      </p:to>
                                    </p:set>
                                    <p:animEffect transition="in" filter="fade">
                                      <p:cBhvr>
                                        <p:cTn id="49" dur="500"/>
                                        <p:tgtEl>
                                          <p:spTgt spid="2134"/>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37"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barn(outVertical)">
                                      <p:cBhvr>
                                        <p:cTn id="5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1" grpId="0" animBg="1"/>
      <p:bldP spid="2130" grpId="0" animBg="1"/>
      <p:bldP spid="2132" grpId="0" animBg="1"/>
      <p:bldP spid="2134" grpId="0" animBg="1"/>
      <p:bldP spid="6" grpId="0"/>
      <p:bldP spid="7" grpId="0"/>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5"/>
          <p:cNvSpPr/>
          <p:nvPr/>
        </p:nvSpPr>
        <p:spPr>
          <a:xfrm>
            <a:off x="1474200" y="1347217"/>
            <a:ext cx="6195600" cy="1775100"/>
          </a:xfrm>
          <a:prstGeom prst="snip1Rect">
            <a:avLst>
              <a:gd name="adj" fmla="val 37085"/>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5"/>
          <p:cNvSpPr txBox="1">
            <a:spLocks noGrp="1"/>
          </p:cNvSpPr>
          <p:nvPr>
            <p:ph type="title"/>
          </p:nvPr>
        </p:nvSpPr>
        <p:spPr>
          <a:xfrm>
            <a:off x="2284522" y="1839898"/>
            <a:ext cx="4438601" cy="93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a-IR" sz="2800" dirty="0">
                <a:solidFill>
                  <a:schemeClr val="tx1"/>
                </a:solidFill>
                <a:cs typeface="B Koodak" panose="00000700000000000000" pitchFamily="2" charset="-78"/>
              </a:rPr>
              <a:t>محدودیت های استفاده از سلنیوم</a:t>
            </a:r>
          </a:p>
        </p:txBody>
      </p:sp>
      <p:sp>
        <p:nvSpPr>
          <p:cNvPr id="2002" name="Google Shape;2002;p35"/>
          <p:cNvSpPr txBox="1">
            <a:spLocks noGrp="1"/>
          </p:cNvSpPr>
          <p:nvPr>
            <p:ph type="title" idx="2"/>
          </p:nvPr>
        </p:nvSpPr>
        <p:spPr>
          <a:xfrm>
            <a:off x="6073469" y="1830133"/>
            <a:ext cx="1512600" cy="93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a-IR" dirty="0"/>
              <a:t>5</a:t>
            </a:r>
            <a:endParaRPr dirty="0"/>
          </a:p>
        </p:txBody>
      </p:sp>
      <p:grpSp>
        <p:nvGrpSpPr>
          <p:cNvPr id="2004" name="Google Shape;2004;p35"/>
          <p:cNvGrpSpPr/>
          <p:nvPr/>
        </p:nvGrpSpPr>
        <p:grpSpPr>
          <a:xfrm>
            <a:off x="7163465" y="2170336"/>
            <a:ext cx="1127604" cy="709227"/>
            <a:chOff x="8080552" y="2473390"/>
            <a:chExt cx="793249" cy="498929"/>
          </a:xfrm>
        </p:grpSpPr>
        <p:sp>
          <p:nvSpPr>
            <p:cNvPr id="2005" name="Google Shape;2005;p35"/>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5"/>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5"/>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5"/>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9" name="Google Shape;2009;p35"/>
          <p:cNvGrpSpPr/>
          <p:nvPr/>
        </p:nvGrpSpPr>
        <p:grpSpPr>
          <a:xfrm flipH="1">
            <a:off x="779340" y="1207381"/>
            <a:ext cx="1127604" cy="709227"/>
            <a:chOff x="8080552" y="2473390"/>
            <a:chExt cx="793249" cy="498929"/>
          </a:xfrm>
        </p:grpSpPr>
        <p:sp>
          <p:nvSpPr>
            <p:cNvPr id="2010" name="Google Shape;2010;p35"/>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5"/>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5"/>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5"/>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4" name="Google Shape;2014;p35"/>
          <p:cNvGrpSpPr/>
          <p:nvPr/>
        </p:nvGrpSpPr>
        <p:grpSpPr>
          <a:xfrm flipH="1">
            <a:off x="6510585" y="-110550"/>
            <a:ext cx="3434729" cy="1094377"/>
            <a:chOff x="1035175" y="739350"/>
            <a:chExt cx="2659900" cy="847500"/>
          </a:xfrm>
        </p:grpSpPr>
        <p:sp>
          <p:nvSpPr>
            <p:cNvPr id="2015" name="Google Shape;2015;p35"/>
            <p:cNvSpPr/>
            <p:nvPr/>
          </p:nvSpPr>
          <p:spPr>
            <a:xfrm>
              <a:off x="1092800" y="1117100"/>
              <a:ext cx="2529150" cy="430400"/>
            </a:xfrm>
            <a:custGeom>
              <a:avLst/>
              <a:gdLst/>
              <a:ahLst/>
              <a:cxnLst/>
              <a:rect l="l" t="t" r="r" b="b"/>
              <a:pathLst>
                <a:path w="101166" h="17216" extrusionOk="0">
                  <a:moveTo>
                    <a:pt x="55613" y="1"/>
                  </a:moveTo>
                  <a:lnTo>
                    <a:pt x="49054" y="6559"/>
                  </a:lnTo>
                  <a:lnTo>
                    <a:pt x="5960" y="6559"/>
                  </a:lnTo>
                  <a:lnTo>
                    <a:pt x="0" y="12497"/>
                  </a:lnTo>
                  <a:lnTo>
                    <a:pt x="200" y="12696"/>
                  </a:lnTo>
                  <a:lnTo>
                    <a:pt x="6071" y="6825"/>
                  </a:lnTo>
                  <a:lnTo>
                    <a:pt x="49165" y="6825"/>
                  </a:lnTo>
                  <a:lnTo>
                    <a:pt x="55723" y="289"/>
                  </a:lnTo>
                  <a:lnTo>
                    <a:pt x="63589" y="289"/>
                  </a:lnTo>
                  <a:lnTo>
                    <a:pt x="80516" y="17216"/>
                  </a:lnTo>
                  <a:lnTo>
                    <a:pt x="101166" y="17216"/>
                  </a:lnTo>
                  <a:lnTo>
                    <a:pt x="101166" y="16928"/>
                  </a:lnTo>
                  <a:lnTo>
                    <a:pt x="80627" y="16928"/>
                  </a:lnTo>
                  <a:lnTo>
                    <a:pt x="63700"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5"/>
            <p:cNvSpPr/>
            <p:nvPr/>
          </p:nvSpPr>
          <p:spPr>
            <a:xfrm>
              <a:off x="1035175" y="1417725"/>
              <a:ext cx="83675" cy="76600"/>
            </a:xfrm>
            <a:custGeom>
              <a:avLst/>
              <a:gdLst/>
              <a:ahLst/>
              <a:cxnLst/>
              <a:rect l="l" t="t" r="r" b="b"/>
              <a:pathLst>
                <a:path w="3347" h="3064" extrusionOk="0">
                  <a:moveTo>
                    <a:pt x="1663" y="283"/>
                  </a:moveTo>
                  <a:cubicBezTo>
                    <a:pt x="1984" y="283"/>
                    <a:pt x="2305" y="405"/>
                    <a:pt x="2549" y="649"/>
                  </a:cubicBezTo>
                  <a:cubicBezTo>
                    <a:pt x="3036" y="1136"/>
                    <a:pt x="3036" y="1934"/>
                    <a:pt x="2549" y="2421"/>
                  </a:cubicBezTo>
                  <a:cubicBezTo>
                    <a:pt x="2305" y="2665"/>
                    <a:pt x="1984" y="2787"/>
                    <a:pt x="1663" y="2787"/>
                  </a:cubicBezTo>
                  <a:cubicBezTo>
                    <a:pt x="1341" y="2787"/>
                    <a:pt x="1020" y="2665"/>
                    <a:pt x="776" y="2421"/>
                  </a:cubicBezTo>
                  <a:cubicBezTo>
                    <a:pt x="289" y="1934"/>
                    <a:pt x="289" y="1136"/>
                    <a:pt x="776" y="649"/>
                  </a:cubicBezTo>
                  <a:cubicBezTo>
                    <a:pt x="1020" y="405"/>
                    <a:pt x="1341" y="283"/>
                    <a:pt x="1663" y="283"/>
                  </a:cubicBezTo>
                  <a:close/>
                  <a:moveTo>
                    <a:pt x="1674" y="1"/>
                  </a:moveTo>
                  <a:cubicBezTo>
                    <a:pt x="1286" y="1"/>
                    <a:pt x="898" y="150"/>
                    <a:pt x="599" y="450"/>
                  </a:cubicBezTo>
                  <a:cubicBezTo>
                    <a:pt x="1" y="1048"/>
                    <a:pt x="1" y="2023"/>
                    <a:pt x="599" y="2621"/>
                  </a:cubicBezTo>
                  <a:cubicBezTo>
                    <a:pt x="887" y="2909"/>
                    <a:pt x="1286" y="3064"/>
                    <a:pt x="1663" y="3064"/>
                  </a:cubicBezTo>
                  <a:cubicBezTo>
                    <a:pt x="2061" y="3064"/>
                    <a:pt x="2460" y="2909"/>
                    <a:pt x="2748" y="2621"/>
                  </a:cubicBezTo>
                  <a:cubicBezTo>
                    <a:pt x="3347" y="2023"/>
                    <a:pt x="3347" y="1048"/>
                    <a:pt x="2748" y="450"/>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5"/>
            <p:cNvSpPr/>
            <p:nvPr/>
          </p:nvSpPr>
          <p:spPr>
            <a:xfrm>
              <a:off x="3611400" y="1510225"/>
              <a:ext cx="83675" cy="76625"/>
            </a:xfrm>
            <a:custGeom>
              <a:avLst/>
              <a:gdLst/>
              <a:ahLst/>
              <a:cxnLst/>
              <a:rect l="l" t="t" r="r" b="b"/>
              <a:pathLst>
                <a:path w="3347" h="3065" extrusionOk="0">
                  <a:moveTo>
                    <a:pt x="1663" y="283"/>
                  </a:moveTo>
                  <a:cubicBezTo>
                    <a:pt x="1984" y="283"/>
                    <a:pt x="2305" y="405"/>
                    <a:pt x="2549" y="649"/>
                  </a:cubicBezTo>
                  <a:cubicBezTo>
                    <a:pt x="3036" y="1136"/>
                    <a:pt x="3036" y="1934"/>
                    <a:pt x="2549" y="2422"/>
                  </a:cubicBezTo>
                  <a:cubicBezTo>
                    <a:pt x="2305" y="2665"/>
                    <a:pt x="1984" y="2787"/>
                    <a:pt x="1663" y="2787"/>
                  </a:cubicBezTo>
                  <a:cubicBezTo>
                    <a:pt x="1341" y="2787"/>
                    <a:pt x="1020" y="2665"/>
                    <a:pt x="776" y="2422"/>
                  </a:cubicBezTo>
                  <a:cubicBezTo>
                    <a:pt x="311" y="1934"/>
                    <a:pt x="311" y="1136"/>
                    <a:pt x="776" y="649"/>
                  </a:cubicBezTo>
                  <a:cubicBezTo>
                    <a:pt x="1020" y="405"/>
                    <a:pt x="1341" y="283"/>
                    <a:pt x="1663" y="283"/>
                  </a:cubicBezTo>
                  <a:close/>
                  <a:moveTo>
                    <a:pt x="1674" y="1"/>
                  </a:moveTo>
                  <a:cubicBezTo>
                    <a:pt x="1286" y="1"/>
                    <a:pt x="898" y="151"/>
                    <a:pt x="599" y="450"/>
                  </a:cubicBezTo>
                  <a:cubicBezTo>
                    <a:pt x="1" y="1048"/>
                    <a:pt x="1" y="2023"/>
                    <a:pt x="599" y="2599"/>
                  </a:cubicBezTo>
                  <a:cubicBezTo>
                    <a:pt x="887" y="2909"/>
                    <a:pt x="1286" y="3064"/>
                    <a:pt x="1663" y="3064"/>
                  </a:cubicBezTo>
                  <a:cubicBezTo>
                    <a:pt x="2062" y="3064"/>
                    <a:pt x="2460" y="2909"/>
                    <a:pt x="2748" y="2599"/>
                  </a:cubicBezTo>
                  <a:cubicBezTo>
                    <a:pt x="3347" y="2023"/>
                    <a:pt x="3347" y="1048"/>
                    <a:pt x="2748" y="450"/>
                  </a:cubicBezTo>
                  <a:cubicBezTo>
                    <a:pt x="2449" y="151"/>
                    <a:pt x="2062"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5"/>
            <p:cNvSpPr/>
            <p:nvPr/>
          </p:nvSpPr>
          <p:spPr>
            <a:xfrm>
              <a:off x="1509875" y="739350"/>
              <a:ext cx="638125" cy="396600"/>
            </a:xfrm>
            <a:custGeom>
              <a:avLst/>
              <a:gdLst/>
              <a:ahLst/>
              <a:cxnLst/>
              <a:rect l="l" t="t" r="r" b="b"/>
              <a:pathLst>
                <a:path w="25525" h="15864" extrusionOk="0">
                  <a:moveTo>
                    <a:pt x="1" y="0"/>
                  </a:moveTo>
                  <a:lnTo>
                    <a:pt x="1" y="5650"/>
                  </a:lnTo>
                  <a:lnTo>
                    <a:pt x="10237" y="15864"/>
                  </a:lnTo>
                  <a:lnTo>
                    <a:pt x="25525" y="15864"/>
                  </a:lnTo>
                  <a:lnTo>
                    <a:pt x="25525" y="15576"/>
                  </a:lnTo>
                  <a:lnTo>
                    <a:pt x="10348" y="15576"/>
                  </a:lnTo>
                  <a:lnTo>
                    <a:pt x="289" y="5539"/>
                  </a:lnTo>
                  <a:lnTo>
                    <a:pt x="28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5"/>
            <p:cNvSpPr/>
            <p:nvPr/>
          </p:nvSpPr>
          <p:spPr>
            <a:xfrm>
              <a:off x="2140225" y="1087600"/>
              <a:ext cx="83675" cy="76050"/>
            </a:xfrm>
            <a:custGeom>
              <a:avLst/>
              <a:gdLst/>
              <a:ahLst/>
              <a:cxnLst/>
              <a:rect l="l" t="t" r="r" b="b"/>
              <a:pathLst>
                <a:path w="3347" h="3042" extrusionOk="0">
                  <a:moveTo>
                    <a:pt x="1663" y="272"/>
                  </a:moveTo>
                  <a:cubicBezTo>
                    <a:pt x="1995" y="272"/>
                    <a:pt x="2305" y="405"/>
                    <a:pt x="2549" y="649"/>
                  </a:cubicBezTo>
                  <a:cubicBezTo>
                    <a:pt x="3036" y="1136"/>
                    <a:pt x="3036" y="1912"/>
                    <a:pt x="2549" y="2399"/>
                  </a:cubicBezTo>
                  <a:cubicBezTo>
                    <a:pt x="2305" y="2643"/>
                    <a:pt x="1984" y="2765"/>
                    <a:pt x="1663" y="2765"/>
                  </a:cubicBezTo>
                  <a:cubicBezTo>
                    <a:pt x="1341" y="2765"/>
                    <a:pt x="1020" y="2643"/>
                    <a:pt x="776" y="2399"/>
                  </a:cubicBezTo>
                  <a:cubicBezTo>
                    <a:pt x="289" y="1912"/>
                    <a:pt x="289" y="1136"/>
                    <a:pt x="776" y="649"/>
                  </a:cubicBezTo>
                  <a:cubicBezTo>
                    <a:pt x="1020" y="405"/>
                    <a:pt x="1352" y="272"/>
                    <a:pt x="1663" y="272"/>
                  </a:cubicBezTo>
                  <a:close/>
                  <a:moveTo>
                    <a:pt x="1674" y="1"/>
                  </a:moveTo>
                  <a:cubicBezTo>
                    <a:pt x="1286" y="1"/>
                    <a:pt x="898" y="150"/>
                    <a:pt x="599" y="449"/>
                  </a:cubicBezTo>
                  <a:cubicBezTo>
                    <a:pt x="1" y="1048"/>
                    <a:pt x="1" y="2000"/>
                    <a:pt x="599" y="2599"/>
                  </a:cubicBezTo>
                  <a:cubicBezTo>
                    <a:pt x="887" y="2909"/>
                    <a:pt x="1286" y="3042"/>
                    <a:pt x="1663" y="3042"/>
                  </a:cubicBezTo>
                  <a:cubicBezTo>
                    <a:pt x="2061" y="3042"/>
                    <a:pt x="2460" y="2909"/>
                    <a:pt x="2748" y="2599"/>
                  </a:cubicBezTo>
                  <a:cubicBezTo>
                    <a:pt x="3346" y="2000"/>
                    <a:pt x="3346" y="1048"/>
                    <a:pt x="2748" y="449"/>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0" name="Google Shape;2020;p35"/>
          <p:cNvGrpSpPr/>
          <p:nvPr/>
        </p:nvGrpSpPr>
        <p:grpSpPr>
          <a:xfrm>
            <a:off x="4671877" y="267109"/>
            <a:ext cx="1178136" cy="679753"/>
            <a:chOff x="2176527" y="4297299"/>
            <a:chExt cx="1178136" cy="679753"/>
          </a:xfrm>
        </p:grpSpPr>
        <p:sp>
          <p:nvSpPr>
            <p:cNvPr id="2021" name="Google Shape;2021;p35"/>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5"/>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5"/>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5"/>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5"/>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96779644"/>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97"/>
        <p:cNvGrpSpPr/>
        <p:nvPr/>
      </p:nvGrpSpPr>
      <p:grpSpPr>
        <a:xfrm>
          <a:off x="0" y="0"/>
          <a:ext cx="0" cy="0"/>
          <a:chOff x="0" y="0"/>
          <a:chExt cx="0" cy="0"/>
        </a:xfrm>
      </p:grpSpPr>
      <p:sp>
        <p:nvSpPr>
          <p:cNvPr id="2098" name="Google Shape;2098;p37"/>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a-IR" sz="3200" dirty="0">
                <a:solidFill>
                  <a:schemeClr val="bg1"/>
                </a:solidFill>
                <a:cs typeface="B Koodak" panose="00000700000000000000" pitchFamily="2" charset="-78"/>
              </a:rPr>
              <a:t>محدودیت های استفاده از سلنیوم</a:t>
            </a:r>
            <a:endParaRPr dirty="0">
              <a:solidFill>
                <a:schemeClr val="bg1"/>
              </a:solidFill>
            </a:endParaRPr>
          </a:p>
        </p:txBody>
      </p:sp>
      <p:grpSp>
        <p:nvGrpSpPr>
          <p:cNvPr id="2099" name="Google Shape;2099;p37"/>
          <p:cNvGrpSpPr/>
          <p:nvPr/>
        </p:nvGrpSpPr>
        <p:grpSpPr>
          <a:xfrm rot="10800000">
            <a:off x="3833004" y="-324703"/>
            <a:ext cx="507036" cy="690583"/>
            <a:chOff x="2409497" y="4753383"/>
            <a:chExt cx="507036" cy="690583"/>
          </a:xfrm>
        </p:grpSpPr>
        <p:grpSp>
          <p:nvGrpSpPr>
            <p:cNvPr id="2100" name="Google Shape;2100;p37"/>
            <p:cNvGrpSpPr/>
            <p:nvPr/>
          </p:nvGrpSpPr>
          <p:grpSpPr>
            <a:xfrm>
              <a:off x="2733735" y="4845493"/>
              <a:ext cx="182798" cy="598473"/>
              <a:chOff x="3638102" y="4583399"/>
              <a:chExt cx="182798" cy="598473"/>
            </a:xfrm>
          </p:grpSpPr>
          <p:sp>
            <p:nvSpPr>
              <p:cNvPr id="2101" name="Google Shape;2101;p37"/>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37"/>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3" name="Google Shape;2103;p37"/>
            <p:cNvGrpSpPr/>
            <p:nvPr/>
          </p:nvGrpSpPr>
          <p:grpSpPr>
            <a:xfrm>
              <a:off x="2409497" y="4753383"/>
              <a:ext cx="182798" cy="598473"/>
              <a:chOff x="3638102" y="4583399"/>
              <a:chExt cx="182798" cy="598473"/>
            </a:xfrm>
          </p:grpSpPr>
          <p:sp>
            <p:nvSpPr>
              <p:cNvPr id="2104" name="Google Shape;2104;p37"/>
              <p:cNvSpPr/>
              <p:nvPr/>
            </p:nvSpPr>
            <p:spPr>
              <a:xfrm>
                <a:off x="3710947" y="4755502"/>
                <a:ext cx="21214" cy="426370"/>
              </a:xfrm>
              <a:custGeom>
                <a:avLst/>
                <a:gdLst/>
                <a:ahLst/>
                <a:cxnLst/>
                <a:rect l="l" t="t" r="r" b="b"/>
                <a:pathLst>
                  <a:path w="355" h="7135" extrusionOk="0">
                    <a:moveTo>
                      <a:pt x="0" y="1"/>
                    </a:moveTo>
                    <a:lnTo>
                      <a:pt x="0" y="7135"/>
                    </a:lnTo>
                    <a:lnTo>
                      <a:pt x="355" y="7135"/>
                    </a:lnTo>
                    <a:lnTo>
                      <a:pt x="355"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37"/>
              <p:cNvSpPr/>
              <p:nvPr/>
            </p:nvSpPr>
            <p:spPr>
              <a:xfrm>
                <a:off x="3638102" y="4583399"/>
                <a:ext cx="182798" cy="181424"/>
              </a:xfrm>
              <a:custGeom>
                <a:avLst/>
                <a:gdLst/>
                <a:ahLst/>
                <a:cxnLst/>
                <a:rect l="l" t="t" r="r" b="b"/>
                <a:pathLst>
                  <a:path w="3059" h="3036" extrusionOk="0">
                    <a:moveTo>
                      <a:pt x="1530" y="266"/>
                    </a:moveTo>
                    <a:cubicBezTo>
                      <a:pt x="1862" y="266"/>
                      <a:pt x="2172" y="399"/>
                      <a:pt x="2394" y="643"/>
                    </a:cubicBezTo>
                    <a:cubicBezTo>
                      <a:pt x="2638" y="864"/>
                      <a:pt x="2770" y="1175"/>
                      <a:pt x="2770" y="1507"/>
                    </a:cubicBezTo>
                    <a:cubicBezTo>
                      <a:pt x="2770" y="1839"/>
                      <a:pt x="2638" y="2172"/>
                      <a:pt x="2394" y="2393"/>
                    </a:cubicBezTo>
                    <a:cubicBezTo>
                      <a:pt x="2172" y="2637"/>
                      <a:pt x="1862" y="2770"/>
                      <a:pt x="1530" y="2770"/>
                    </a:cubicBezTo>
                    <a:cubicBezTo>
                      <a:pt x="1197" y="2770"/>
                      <a:pt x="865" y="2637"/>
                      <a:pt x="643" y="2393"/>
                    </a:cubicBezTo>
                    <a:cubicBezTo>
                      <a:pt x="400" y="2172"/>
                      <a:pt x="267" y="1839"/>
                      <a:pt x="267" y="1507"/>
                    </a:cubicBezTo>
                    <a:cubicBezTo>
                      <a:pt x="267" y="1175"/>
                      <a:pt x="400" y="864"/>
                      <a:pt x="643" y="643"/>
                    </a:cubicBezTo>
                    <a:cubicBezTo>
                      <a:pt x="865" y="399"/>
                      <a:pt x="1197" y="266"/>
                      <a:pt x="1530" y="266"/>
                    </a:cubicBezTo>
                    <a:close/>
                    <a:moveTo>
                      <a:pt x="1530" y="0"/>
                    </a:moveTo>
                    <a:cubicBezTo>
                      <a:pt x="1109" y="0"/>
                      <a:pt x="732" y="155"/>
                      <a:pt x="444" y="443"/>
                    </a:cubicBezTo>
                    <a:cubicBezTo>
                      <a:pt x="156" y="731"/>
                      <a:pt x="1" y="1108"/>
                      <a:pt x="1" y="1507"/>
                    </a:cubicBezTo>
                    <a:cubicBezTo>
                      <a:pt x="1" y="1928"/>
                      <a:pt x="156" y="2305"/>
                      <a:pt x="444" y="2593"/>
                    </a:cubicBezTo>
                    <a:cubicBezTo>
                      <a:pt x="732" y="2881"/>
                      <a:pt x="1109" y="3036"/>
                      <a:pt x="1530" y="3036"/>
                    </a:cubicBezTo>
                    <a:cubicBezTo>
                      <a:pt x="1928" y="3036"/>
                      <a:pt x="2305" y="2881"/>
                      <a:pt x="2593" y="2593"/>
                    </a:cubicBezTo>
                    <a:cubicBezTo>
                      <a:pt x="2881" y="2305"/>
                      <a:pt x="3058" y="1928"/>
                      <a:pt x="3058" y="1507"/>
                    </a:cubicBezTo>
                    <a:cubicBezTo>
                      <a:pt x="3058" y="1108"/>
                      <a:pt x="2881" y="731"/>
                      <a:pt x="2593" y="443"/>
                    </a:cubicBezTo>
                    <a:cubicBezTo>
                      <a:pt x="2305" y="155"/>
                      <a:pt x="1928" y="0"/>
                      <a:pt x="1530"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cxnSp>
        <p:nvCxnSpPr>
          <p:cNvPr id="2110" name="Google Shape;2110;p37"/>
          <p:cNvCxnSpPr>
            <a:cxnSpLocks/>
            <a:stCxn id="2111" idx="3"/>
          </p:cNvCxnSpPr>
          <p:nvPr/>
        </p:nvCxnSpPr>
        <p:spPr>
          <a:xfrm>
            <a:off x="1565224" y="1535819"/>
            <a:ext cx="349800" cy="300"/>
          </a:xfrm>
          <a:prstGeom prst="straightConnector1">
            <a:avLst/>
          </a:prstGeom>
          <a:noFill/>
          <a:ln w="19050" cap="flat" cmpd="sng">
            <a:solidFill>
              <a:schemeClr val="dk1"/>
            </a:solidFill>
            <a:prstDash val="solid"/>
            <a:round/>
            <a:headEnd type="none" w="med" len="med"/>
            <a:tailEnd type="none" w="med" len="med"/>
          </a:ln>
        </p:spPr>
      </p:cxnSp>
      <p:sp>
        <p:nvSpPr>
          <p:cNvPr id="2111" name="Google Shape;2111;p37"/>
          <p:cNvSpPr txBox="1"/>
          <p:nvPr/>
        </p:nvSpPr>
        <p:spPr>
          <a:xfrm>
            <a:off x="947824" y="1286819"/>
            <a:ext cx="617400" cy="498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dk1"/>
                </a:solidFill>
                <a:latin typeface="Exo"/>
                <a:ea typeface="Exo"/>
                <a:cs typeface="Exo"/>
                <a:sym typeface="Exo"/>
              </a:rPr>
              <a:t>1.</a:t>
            </a:r>
            <a:endParaRPr sz="3200" b="1" dirty="0">
              <a:solidFill>
                <a:schemeClr val="dk1"/>
              </a:solidFill>
              <a:latin typeface="Exo"/>
              <a:ea typeface="Exo"/>
              <a:cs typeface="Exo"/>
              <a:sym typeface="Exo"/>
            </a:endParaRPr>
          </a:p>
        </p:txBody>
      </p:sp>
      <p:sp>
        <p:nvSpPr>
          <p:cNvPr id="6" name="TextBox 5">
            <a:extLst>
              <a:ext uri="{FF2B5EF4-FFF2-40B4-BE49-F238E27FC236}">
                <a16:creationId xmlns:a16="http://schemas.microsoft.com/office/drawing/2014/main" id="{9693EFC7-13B8-4A64-B54C-61539C2A099C}"/>
              </a:ext>
            </a:extLst>
          </p:cNvPr>
          <p:cNvSpPr txBox="1"/>
          <p:nvPr/>
        </p:nvSpPr>
        <p:spPr>
          <a:xfrm>
            <a:off x="1915024" y="1377100"/>
            <a:ext cx="3214687" cy="307777"/>
          </a:xfrm>
          <a:prstGeom prst="rect">
            <a:avLst/>
          </a:prstGeom>
          <a:noFill/>
        </p:spPr>
        <p:txBody>
          <a:bodyPr wrap="square" rtlCol="0">
            <a:spAutoFit/>
          </a:bodyPr>
          <a:lstStyle/>
          <a:p>
            <a:r>
              <a:rPr lang="fa-IR" dirty="0">
                <a:solidFill>
                  <a:srgbClr val="FFFF00"/>
                </a:solidFill>
                <a:cs typeface="B Koodak" panose="00000700000000000000" pitchFamily="2" charset="-78"/>
                <a:sym typeface="Exo"/>
              </a:rPr>
              <a:t>کمبود پشتیبانی فنی قابل اعتماد</a:t>
            </a:r>
            <a:endParaRPr lang="en-US" dirty="0"/>
          </a:p>
        </p:txBody>
      </p:sp>
      <p:cxnSp>
        <p:nvCxnSpPr>
          <p:cNvPr id="47" name="Google Shape;2129;p37">
            <a:extLst>
              <a:ext uri="{FF2B5EF4-FFF2-40B4-BE49-F238E27FC236}">
                <a16:creationId xmlns:a16="http://schemas.microsoft.com/office/drawing/2014/main" id="{DAFABF3E-DC51-4E4D-9F2A-8641387EEAF3}"/>
              </a:ext>
            </a:extLst>
          </p:cNvPr>
          <p:cNvCxnSpPr>
            <a:cxnSpLocks/>
            <a:stCxn id="48" idx="3"/>
          </p:cNvCxnSpPr>
          <p:nvPr/>
        </p:nvCxnSpPr>
        <p:spPr>
          <a:xfrm>
            <a:off x="1565224" y="2166264"/>
            <a:ext cx="349800" cy="0"/>
          </a:xfrm>
          <a:prstGeom prst="straightConnector1">
            <a:avLst/>
          </a:prstGeom>
          <a:noFill/>
          <a:ln w="19050" cap="flat" cmpd="sng">
            <a:solidFill>
              <a:schemeClr val="dk1"/>
            </a:solidFill>
            <a:prstDash val="solid"/>
            <a:round/>
            <a:headEnd type="none" w="med" len="med"/>
            <a:tailEnd type="none" w="med" len="med"/>
          </a:ln>
        </p:spPr>
      </p:cxnSp>
      <p:sp>
        <p:nvSpPr>
          <p:cNvPr id="48" name="Google Shape;2130;p37">
            <a:extLst>
              <a:ext uri="{FF2B5EF4-FFF2-40B4-BE49-F238E27FC236}">
                <a16:creationId xmlns:a16="http://schemas.microsoft.com/office/drawing/2014/main" id="{A01FE93D-F80F-4129-94CD-03C5BDA603E5}"/>
              </a:ext>
            </a:extLst>
          </p:cNvPr>
          <p:cNvSpPr txBox="1"/>
          <p:nvPr/>
        </p:nvSpPr>
        <p:spPr>
          <a:xfrm>
            <a:off x="947824" y="1917264"/>
            <a:ext cx="617400" cy="498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dk1"/>
                </a:solidFill>
                <a:latin typeface="Exo"/>
                <a:ea typeface="Exo"/>
                <a:cs typeface="Exo"/>
                <a:sym typeface="Exo"/>
              </a:rPr>
              <a:t>2.</a:t>
            </a:r>
            <a:endParaRPr sz="3200" b="1" dirty="0">
              <a:solidFill>
                <a:schemeClr val="dk1"/>
              </a:solidFill>
              <a:latin typeface="Exo"/>
              <a:ea typeface="Exo"/>
              <a:cs typeface="Exo"/>
              <a:sym typeface="Exo"/>
            </a:endParaRPr>
          </a:p>
        </p:txBody>
      </p:sp>
      <p:sp>
        <p:nvSpPr>
          <p:cNvPr id="49" name="TextBox 48">
            <a:extLst>
              <a:ext uri="{FF2B5EF4-FFF2-40B4-BE49-F238E27FC236}">
                <a16:creationId xmlns:a16="http://schemas.microsoft.com/office/drawing/2014/main" id="{3CA35772-5400-4051-B776-4C7705512E8B}"/>
              </a:ext>
            </a:extLst>
          </p:cNvPr>
          <p:cNvSpPr txBox="1"/>
          <p:nvPr/>
        </p:nvSpPr>
        <p:spPr>
          <a:xfrm>
            <a:off x="2021024" y="2030173"/>
            <a:ext cx="3424237" cy="307777"/>
          </a:xfrm>
          <a:prstGeom prst="rect">
            <a:avLst/>
          </a:prstGeom>
          <a:noFill/>
        </p:spPr>
        <p:txBody>
          <a:bodyPr wrap="square" rtlCol="0">
            <a:spAutoFit/>
          </a:bodyPr>
          <a:lstStyle/>
          <a:p>
            <a:r>
              <a:rPr lang="fa-IR" dirty="0">
                <a:solidFill>
                  <a:srgbClr val="FFFF00"/>
                </a:solidFill>
                <a:cs typeface="B Koodak" panose="00000700000000000000" pitchFamily="2" charset="-78"/>
              </a:rPr>
              <a:t>عدم پشتیبانی از تست اپلیکیشن‌های موبایل و دسکتاپ</a:t>
            </a:r>
            <a:endParaRPr lang="en-US" dirty="0"/>
          </a:p>
        </p:txBody>
      </p:sp>
      <p:cxnSp>
        <p:nvCxnSpPr>
          <p:cNvPr id="55" name="Google Shape;2131;p37">
            <a:extLst>
              <a:ext uri="{FF2B5EF4-FFF2-40B4-BE49-F238E27FC236}">
                <a16:creationId xmlns:a16="http://schemas.microsoft.com/office/drawing/2014/main" id="{A735E56C-EDD7-4337-A85A-3AC435183E42}"/>
              </a:ext>
            </a:extLst>
          </p:cNvPr>
          <p:cNvCxnSpPr>
            <a:cxnSpLocks/>
            <a:stCxn id="56" idx="3"/>
          </p:cNvCxnSpPr>
          <p:nvPr/>
        </p:nvCxnSpPr>
        <p:spPr>
          <a:xfrm>
            <a:off x="1565224" y="2762470"/>
            <a:ext cx="349800" cy="0"/>
          </a:xfrm>
          <a:prstGeom prst="straightConnector1">
            <a:avLst/>
          </a:prstGeom>
          <a:noFill/>
          <a:ln w="19050" cap="flat" cmpd="sng">
            <a:solidFill>
              <a:schemeClr val="dk1"/>
            </a:solidFill>
            <a:prstDash val="solid"/>
            <a:round/>
            <a:headEnd type="none" w="med" len="med"/>
            <a:tailEnd type="none" w="med" len="med"/>
          </a:ln>
        </p:spPr>
      </p:cxnSp>
      <p:sp>
        <p:nvSpPr>
          <p:cNvPr id="56" name="Google Shape;2132;p37">
            <a:extLst>
              <a:ext uri="{FF2B5EF4-FFF2-40B4-BE49-F238E27FC236}">
                <a16:creationId xmlns:a16="http://schemas.microsoft.com/office/drawing/2014/main" id="{8AC23551-04E2-4BF3-B79B-293698F840B5}"/>
              </a:ext>
            </a:extLst>
          </p:cNvPr>
          <p:cNvSpPr txBox="1"/>
          <p:nvPr/>
        </p:nvSpPr>
        <p:spPr>
          <a:xfrm>
            <a:off x="947824" y="2513470"/>
            <a:ext cx="617400" cy="498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a:solidFill>
                  <a:schemeClr val="dk1"/>
                </a:solidFill>
                <a:latin typeface="Exo"/>
                <a:ea typeface="Exo"/>
                <a:cs typeface="Exo"/>
                <a:sym typeface="Exo"/>
              </a:rPr>
              <a:t>3.</a:t>
            </a:r>
            <a:endParaRPr sz="3200" b="1">
              <a:solidFill>
                <a:schemeClr val="dk1"/>
              </a:solidFill>
              <a:latin typeface="Exo"/>
              <a:ea typeface="Exo"/>
              <a:cs typeface="Exo"/>
              <a:sym typeface="Exo"/>
            </a:endParaRPr>
          </a:p>
        </p:txBody>
      </p:sp>
      <p:sp>
        <p:nvSpPr>
          <p:cNvPr id="57" name="TextBox 56">
            <a:extLst>
              <a:ext uri="{FF2B5EF4-FFF2-40B4-BE49-F238E27FC236}">
                <a16:creationId xmlns:a16="http://schemas.microsoft.com/office/drawing/2014/main" id="{1CFC374A-AABA-49E1-9AFB-9DEA041BAEEE}"/>
              </a:ext>
            </a:extLst>
          </p:cNvPr>
          <p:cNvSpPr txBox="1"/>
          <p:nvPr/>
        </p:nvSpPr>
        <p:spPr>
          <a:xfrm>
            <a:off x="1982925" y="2639540"/>
            <a:ext cx="4170225" cy="523220"/>
          </a:xfrm>
          <a:prstGeom prst="rect">
            <a:avLst/>
          </a:prstGeom>
          <a:noFill/>
        </p:spPr>
        <p:txBody>
          <a:bodyPr wrap="square" rtlCol="0">
            <a:spAutoFit/>
          </a:bodyPr>
          <a:lstStyle/>
          <a:p>
            <a:pPr rtl="1"/>
            <a:r>
              <a:rPr lang="fa-IR" dirty="0">
                <a:solidFill>
                  <a:srgbClr val="FFFF00"/>
                </a:solidFill>
                <a:cs typeface="B Koodak" panose="00000700000000000000" pitchFamily="2" charset="-78"/>
              </a:rPr>
              <a:t> پشتیبانی محدود از تست تصاویر و محدودیت‌های </a:t>
            </a:r>
            <a:r>
              <a:rPr lang="en-US" dirty="0">
                <a:solidFill>
                  <a:srgbClr val="FFFF00"/>
                </a:solidFill>
                <a:cs typeface="B Koodak" panose="00000700000000000000" pitchFamily="2" charset="-78"/>
              </a:rPr>
              <a:t>WebDriver</a:t>
            </a:r>
          </a:p>
          <a:p>
            <a:r>
              <a:rPr lang="en-US" dirty="0">
                <a:solidFill>
                  <a:srgbClr val="FFFF00"/>
                </a:solidFill>
                <a:cs typeface="B Koodak" panose="00000700000000000000" pitchFamily="2" charset="-78"/>
              </a:rPr>
              <a:t> </a:t>
            </a:r>
            <a:endParaRPr lang="en-US" dirty="0"/>
          </a:p>
        </p:txBody>
      </p:sp>
      <p:cxnSp>
        <p:nvCxnSpPr>
          <p:cNvPr id="58" name="Google Shape;2133;p37">
            <a:extLst>
              <a:ext uri="{FF2B5EF4-FFF2-40B4-BE49-F238E27FC236}">
                <a16:creationId xmlns:a16="http://schemas.microsoft.com/office/drawing/2014/main" id="{7B20B40C-BE00-42D4-9A60-8C7B4C914E26}"/>
              </a:ext>
            </a:extLst>
          </p:cNvPr>
          <p:cNvCxnSpPr>
            <a:cxnSpLocks/>
            <a:stCxn id="59" idx="3"/>
          </p:cNvCxnSpPr>
          <p:nvPr/>
        </p:nvCxnSpPr>
        <p:spPr>
          <a:xfrm>
            <a:off x="1565224" y="3358676"/>
            <a:ext cx="349800" cy="0"/>
          </a:xfrm>
          <a:prstGeom prst="straightConnector1">
            <a:avLst/>
          </a:prstGeom>
          <a:noFill/>
          <a:ln w="19050" cap="flat" cmpd="sng">
            <a:solidFill>
              <a:schemeClr val="dk1"/>
            </a:solidFill>
            <a:prstDash val="solid"/>
            <a:round/>
            <a:headEnd type="none" w="med" len="med"/>
            <a:tailEnd type="none" w="med" len="med"/>
          </a:ln>
        </p:spPr>
      </p:cxnSp>
      <p:sp>
        <p:nvSpPr>
          <p:cNvPr id="59" name="Google Shape;2134;p37">
            <a:extLst>
              <a:ext uri="{FF2B5EF4-FFF2-40B4-BE49-F238E27FC236}">
                <a16:creationId xmlns:a16="http://schemas.microsoft.com/office/drawing/2014/main" id="{BE0FF45E-5135-4EB7-AA47-CF574CDDE77D}"/>
              </a:ext>
            </a:extLst>
          </p:cNvPr>
          <p:cNvSpPr txBox="1"/>
          <p:nvPr/>
        </p:nvSpPr>
        <p:spPr>
          <a:xfrm>
            <a:off x="947824" y="3109676"/>
            <a:ext cx="617400" cy="498000"/>
          </a:xfrm>
          <a:prstGeom prst="rect">
            <a:avLst/>
          </a:prstGeom>
          <a:solidFill>
            <a:schemeClr val="lt2"/>
          </a:solidFill>
          <a:ln w="952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dk1"/>
                </a:solidFill>
                <a:latin typeface="Exo"/>
                <a:ea typeface="Exo"/>
                <a:cs typeface="Exo"/>
                <a:sym typeface="Exo"/>
              </a:rPr>
              <a:t>4.</a:t>
            </a:r>
            <a:endParaRPr sz="3200" b="1" dirty="0">
              <a:solidFill>
                <a:schemeClr val="dk1"/>
              </a:solidFill>
              <a:latin typeface="Exo"/>
              <a:ea typeface="Exo"/>
              <a:cs typeface="Exo"/>
              <a:sym typeface="Exo"/>
            </a:endParaRPr>
          </a:p>
        </p:txBody>
      </p:sp>
      <p:sp>
        <p:nvSpPr>
          <p:cNvPr id="60" name="TextBox 59">
            <a:extLst>
              <a:ext uri="{FF2B5EF4-FFF2-40B4-BE49-F238E27FC236}">
                <a16:creationId xmlns:a16="http://schemas.microsoft.com/office/drawing/2014/main" id="{040374E9-A66A-44EA-B0E2-B45A1290764D}"/>
              </a:ext>
            </a:extLst>
          </p:cNvPr>
          <p:cNvSpPr txBox="1"/>
          <p:nvPr/>
        </p:nvSpPr>
        <p:spPr>
          <a:xfrm>
            <a:off x="2012514" y="3177756"/>
            <a:ext cx="2143125" cy="307777"/>
          </a:xfrm>
          <a:prstGeom prst="rect">
            <a:avLst/>
          </a:prstGeom>
          <a:noFill/>
        </p:spPr>
        <p:txBody>
          <a:bodyPr wrap="square" rtlCol="0">
            <a:spAutoFit/>
          </a:bodyPr>
          <a:lstStyle/>
          <a:p>
            <a:r>
              <a:rPr lang="fa-IR" dirty="0">
                <a:solidFill>
                  <a:srgbClr val="FFFF00"/>
                </a:solidFill>
                <a:cs typeface="B Koodak" panose="00000700000000000000" pitchFamily="2" charset="-78"/>
              </a:rPr>
              <a:t>پشتیبانی محدود از مدیریت تست</a:t>
            </a:r>
            <a:endParaRPr lang="en-US" dirty="0"/>
          </a:p>
        </p:txBody>
      </p:sp>
      <p:cxnSp>
        <p:nvCxnSpPr>
          <p:cNvPr id="61" name="Google Shape;2131;p37">
            <a:extLst>
              <a:ext uri="{FF2B5EF4-FFF2-40B4-BE49-F238E27FC236}">
                <a16:creationId xmlns:a16="http://schemas.microsoft.com/office/drawing/2014/main" id="{44337CE5-7CCA-4C72-AC34-DA6602682135}"/>
              </a:ext>
            </a:extLst>
          </p:cNvPr>
          <p:cNvCxnSpPr>
            <a:cxnSpLocks/>
            <a:stCxn id="62" idx="3"/>
          </p:cNvCxnSpPr>
          <p:nvPr/>
        </p:nvCxnSpPr>
        <p:spPr>
          <a:xfrm>
            <a:off x="1565224" y="3945635"/>
            <a:ext cx="349800" cy="0"/>
          </a:xfrm>
          <a:prstGeom prst="straightConnector1">
            <a:avLst/>
          </a:prstGeom>
          <a:noFill/>
          <a:ln w="19050" cap="flat" cmpd="sng">
            <a:solidFill>
              <a:schemeClr val="dk1"/>
            </a:solidFill>
            <a:prstDash val="solid"/>
            <a:round/>
            <a:headEnd type="none" w="med" len="med"/>
            <a:tailEnd type="none" w="med" len="med"/>
          </a:ln>
        </p:spPr>
      </p:cxnSp>
      <p:sp>
        <p:nvSpPr>
          <p:cNvPr id="62" name="Google Shape;2132;p37">
            <a:extLst>
              <a:ext uri="{FF2B5EF4-FFF2-40B4-BE49-F238E27FC236}">
                <a16:creationId xmlns:a16="http://schemas.microsoft.com/office/drawing/2014/main" id="{FB43818C-B891-4CB4-A05B-B1A22AAE4631}"/>
              </a:ext>
            </a:extLst>
          </p:cNvPr>
          <p:cNvSpPr txBox="1"/>
          <p:nvPr/>
        </p:nvSpPr>
        <p:spPr>
          <a:xfrm>
            <a:off x="947824" y="3696635"/>
            <a:ext cx="617400" cy="498000"/>
          </a:xfrm>
          <a:prstGeom prst="rect">
            <a:avLst/>
          </a:pr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solidFill>
                  <a:schemeClr val="dk1"/>
                </a:solidFill>
                <a:latin typeface="Exo"/>
                <a:ea typeface="Exo"/>
                <a:cs typeface="Exo"/>
                <a:sym typeface="Exo"/>
              </a:rPr>
              <a:t>5</a:t>
            </a:r>
            <a:r>
              <a:rPr lang="en" sz="3200" b="1" dirty="0">
                <a:solidFill>
                  <a:schemeClr val="dk1"/>
                </a:solidFill>
                <a:latin typeface="Exo"/>
                <a:ea typeface="Exo"/>
                <a:cs typeface="Exo"/>
                <a:sym typeface="Exo"/>
              </a:rPr>
              <a:t>.</a:t>
            </a:r>
            <a:endParaRPr sz="3200" b="1" dirty="0">
              <a:solidFill>
                <a:schemeClr val="dk1"/>
              </a:solidFill>
              <a:latin typeface="Exo"/>
              <a:ea typeface="Exo"/>
              <a:cs typeface="Exo"/>
              <a:sym typeface="Exo"/>
            </a:endParaRPr>
          </a:p>
        </p:txBody>
      </p:sp>
      <p:sp>
        <p:nvSpPr>
          <p:cNvPr id="63" name="TextBox 62">
            <a:extLst>
              <a:ext uri="{FF2B5EF4-FFF2-40B4-BE49-F238E27FC236}">
                <a16:creationId xmlns:a16="http://schemas.microsoft.com/office/drawing/2014/main" id="{EB0C2C69-BB76-4ADD-95D5-3296EA56FAB9}"/>
              </a:ext>
            </a:extLst>
          </p:cNvPr>
          <p:cNvSpPr txBox="1"/>
          <p:nvPr/>
        </p:nvSpPr>
        <p:spPr>
          <a:xfrm>
            <a:off x="1982925" y="3787123"/>
            <a:ext cx="2419350" cy="523220"/>
          </a:xfrm>
          <a:prstGeom prst="rect">
            <a:avLst/>
          </a:prstGeom>
          <a:noFill/>
        </p:spPr>
        <p:txBody>
          <a:bodyPr wrap="square" rtlCol="0">
            <a:spAutoFit/>
          </a:bodyPr>
          <a:lstStyle/>
          <a:p>
            <a:r>
              <a:rPr lang="fa-IR" dirty="0">
                <a:solidFill>
                  <a:srgbClr val="FFFF00"/>
                </a:solidFill>
                <a:cs typeface="B Koodak" panose="00000700000000000000" pitchFamily="2" charset="-78"/>
              </a:rPr>
              <a:t>اجرای آهسته تست‌ها</a:t>
            </a:r>
          </a:p>
          <a:p>
            <a:pPr algn="l"/>
            <a:endParaRPr lang="en-US" b="1" i="0" dirty="0">
              <a:solidFill>
                <a:srgbClr val="2A3554"/>
              </a:solidFill>
              <a:effectLst/>
              <a:latin typeface="iransansxv"/>
            </a:endParaRPr>
          </a:p>
        </p:txBody>
      </p:sp>
    </p:spTree>
    <p:extLst>
      <p:ext uri="{BB962C8B-B14F-4D97-AF65-F5344CB8AC3E}">
        <p14:creationId xmlns:p14="http://schemas.microsoft.com/office/powerpoint/2010/main" val="39939498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10"/>
                                        </p:tgtEl>
                                        <p:attrNameLst>
                                          <p:attrName>style.visibility</p:attrName>
                                        </p:attrNameLst>
                                      </p:cBhvr>
                                      <p:to>
                                        <p:strVal val="visible"/>
                                      </p:to>
                                    </p:set>
                                    <p:anim calcmode="lin" valueType="num">
                                      <p:cBhvr additive="base">
                                        <p:cTn id="7" dur="500" fill="hold"/>
                                        <p:tgtEl>
                                          <p:spTgt spid="2110"/>
                                        </p:tgtEl>
                                        <p:attrNameLst>
                                          <p:attrName>ppt_x</p:attrName>
                                        </p:attrNameLst>
                                      </p:cBhvr>
                                      <p:tavLst>
                                        <p:tav tm="0">
                                          <p:val>
                                            <p:strVal val="#ppt_x"/>
                                          </p:val>
                                        </p:tav>
                                        <p:tav tm="100000">
                                          <p:val>
                                            <p:strVal val="#ppt_x"/>
                                          </p:val>
                                        </p:tav>
                                      </p:tavLst>
                                    </p:anim>
                                    <p:anim calcmode="lin" valueType="num">
                                      <p:cBhvr additive="base">
                                        <p:cTn id="8" dur="500" fill="hold"/>
                                        <p:tgtEl>
                                          <p:spTgt spid="21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11"/>
                                        </p:tgtEl>
                                        <p:attrNameLst>
                                          <p:attrName>style.visibility</p:attrName>
                                        </p:attrNameLst>
                                      </p:cBhvr>
                                      <p:to>
                                        <p:strVal val="visible"/>
                                      </p:to>
                                    </p:set>
                                    <p:anim calcmode="lin" valueType="num">
                                      <p:cBhvr additive="base">
                                        <p:cTn id="11" dur="500" fill="hold"/>
                                        <p:tgtEl>
                                          <p:spTgt spid="2111"/>
                                        </p:tgtEl>
                                        <p:attrNameLst>
                                          <p:attrName>ppt_x</p:attrName>
                                        </p:attrNameLst>
                                      </p:cBhvr>
                                      <p:tavLst>
                                        <p:tav tm="0">
                                          <p:val>
                                            <p:strVal val="#ppt_x"/>
                                          </p:val>
                                        </p:tav>
                                        <p:tav tm="100000">
                                          <p:val>
                                            <p:strVal val="#ppt_x"/>
                                          </p:val>
                                        </p:tav>
                                      </p:tavLst>
                                    </p:anim>
                                    <p:anim calcmode="lin" valueType="num">
                                      <p:cBhvr additive="base">
                                        <p:cTn id="12" dur="500" fill="hold"/>
                                        <p:tgtEl>
                                          <p:spTgt spid="21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out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47"/>
                                        </p:tgtEl>
                                        <p:attrNameLst>
                                          <p:attrName>style.visibility</p:attrName>
                                        </p:attrNameLst>
                                      </p:cBhvr>
                                      <p:to>
                                        <p:strVal val="visible"/>
                                      </p:to>
                                    </p:set>
                                    <p:anim calcmode="lin" valueType="num">
                                      <p:cBhvr additive="base">
                                        <p:cTn id="22" dur="500" fill="hold"/>
                                        <p:tgtEl>
                                          <p:spTgt spid="47"/>
                                        </p:tgtEl>
                                        <p:attrNameLst>
                                          <p:attrName>ppt_x</p:attrName>
                                        </p:attrNameLst>
                                      </p:cBhvr>
                                      <p:tavLst>
                                        <p:tav tm="0">
                                          <p:val>
                                            <p:strVal val="#ppt_x"/>
                                          </p:val>
                                        </p:tav>
                                        <p:tav tm="100000">
                                          <p:val>
                                            <p:strVal val="#ppt_x"/>
                                          </p:val>
                                        </p:tav>
                                      </p:tavLst>
                                    </p:anim>
                                    <p:anim calcmode="lin" valueType="num">
                                      <p:cBhvr additive="base">
                                        <p:cTn id="23" dur="500" fill="hold"/>
                                        <p:tgtEl>
                                          <p:spTgt spid="47"/>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48"/>
                                        </p:tgtEl>
                                        <p:attrNameLst>
                                          <p:attrName>style.visibility</p:attrName>
                                        </p:attrNameLst>
                                      </p:cBhvr>
                                      <p:to>
                                        <p:strVal val="visible"/>
                                      </p:to>
                                    </p:set>
                                    <p:anim calcmode="lin" valueType="num">
                                      <p:cBhvr additive="base">
                                        <p:cTn id="26" dur="500" fill="hold"/>
                                        <p:tgtEl>
                                          <p:spTgt spid="48"/>
                                        </p:tgtEl>
                                        <p:attrNameLst>
                                          <p:attrName>ppt_x</p:attrName>
                                        </p:attrNameLst>
                                      </p:cBhvr>
                                      <p:tavLst>
                                        <p:tav tm="0">
                                          <p:val>
                                            <p:strVal val="#ppt_x"/>
                                          </p:val>
                                        </p:tav>
                                        <p:tav tm="100000">
                                          <p:val>
                                            <p:strVal val="#ppt_x"/>
                                          </p:val>
                                        </p:tav>
                                      </p:tavLst>
                                    </p:anim>
                                    <p:anim calcmode="lin" valueType="num">
                                      <p:cBhvr additive="base">
                                        <p:cTn id="27"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6" presetClass="entr" presetSubtype="37"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barn(outVertical)">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5"/>
                                        </p:tgtEl>
                                        <p:attrNameLst>
                                          <p:attrName>style.visibility</p:attrName>
                                        </p:attrNameLst>
                                      </p:cBhvr>
                                      <p:to>
                                        <p:strVal val="visible"/>
                                      </p:to>
                                    </p:set>
                                    <p:anim calcmode="lin" valueType="num">
                                      <p:cBhvr additive="base">
                                        <p:cTn id="37" dur="500" fill="hold"/>
                                        <p:tgtEl>
                                          <p:spTgt spid="55"/>
                                        </p:tgtEl>
                                        <p:attrNameLst>
                                          <p:attrName>ppt_x</p:attrName>
                                        </p:attrNameLst>
                                      </p:cBhvr>
                                      <p:tavLst>
                                        <p:tav tm="0">
                                          <p:val>
                                            <p:strVal val="#ppt_x"/>
                                          </p:val>
                                        </p:tav>
                                        <p:tav tm="100000">
                                          <p:val>
                                            <p:strVal val="#ppt_x"/>
                                          </p:val>
                                        </p:tav>
                                      </p:tavLst>
                                    </p:anim>
                                    <p:anim calcmode="lin" valueType="num">
                                      <p:cBhvr additive="base">
                                        <p:cTn id="38" dur="500" fill="hold"/>
                                        <p:tgtEl>
                                          <p:spTgt spid="55"/>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56"/>
                                        </p:tgtEl>
                                        <p:attrNameLst>
                                          <p:attrName>style.visibility</p:attrName>
                                        </p:attrNameLst>
                                      </p:cBhvr>
                                      <p:to>
                                        <p:strVal val="visible"/>
                                      </p:to>
                                    </p:set>
                                    <p:anim calcmode="lin" valueType="num">
                                      <p:cBhvr additive="base">
                                        <p:cTn id="41" dur="500" fill="hold"/>
                                        <p:tgtEl>
                                          <p:spTgt spid="56"/>
                                        </p:tgtEl>
                                        <p:attrNameLst>
                                          <p:attrName>ppt_x</p:attrName>
                                        </p:attrNameLst>
                                      </p:cBhvr>
                                      <p:tavLst>
                                        <p:tav tm="0">
                                          <p:val>
                                            <p:strVal val="#ppt_x"/>
                                          </p:val>
                                        </p:tav>
                                        <p:tav tm="100000">
                                          <p:val>
                                            <p:strVal val="#ppt_x"/>
                                          </p:val>
                                        </p:tav>
                                      </p:tavLst>
                                    </p:anim>
                                    <p:anim calcmode="lin" valueType="num">
                                      <p:cBhvr additive="base">
                                        <p:cTn id="42"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barn(inVertical)">
                                      <p:cBhvr>
                                        <p:cTn id="47" dur="500"/>
                                        <p:tgtEl>
                                          <p:spTgt spid="57"/>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58"/>
                                        </p:tgtEl>
                                        <p:attrNameLst>
                                          <p:attrName>style.visibility</p:attrName>
                                        </p:attrNameLst>
                                      </p:cBhvr>
                                      <p:to>
                                        <p:strVal val="visible"/>
                                      </p:to>
                                    </p:set>
                                    <p:anim calcmode="lin" valueType="num">
                                      <p:cBhvr additive="base">
                                        <p:cTn id="52" dur="500" fill="hold"/>
                                        <p:tgtEl>
                                          <p:spTgt spid="58"/>
                                        </p:tgtEl>
                                        <p:attrNameLst>
                                          <p:attrName>ppt_x</p:attrName>
                                        </p:attrNameLst>
                                      </p:cBhvr>
                                      <p:tavLst>
                                        <p:tav tm="0">
                                          <p:val>
                                            <p:strVal val="#ppt_x"/>
                                          </p:val>
                                        </p:tav>
                                        <p:tav tm="100000">
                                          <p:val>
                                            <p:strVal val="#ppt_x"/>
                                          </p:val>
                                        </p:tav>
                                      </p:tavLst>
                                    </p:anim>
                                    <p:anim calcmode="lin" valueType="num">
                                      <p:cBhvr additive="base">
                                        <p:cTn id="53" dur="500" fill="hold"/>
                                        <p:tgtEl>
                                          <p:spTgt spid="58"/>
                                        </p:tgtEl>
                                        <p:attrNameLst>
                                          <p:attrName>ppt_y</p:attrName>
                                        </p:attrNameLst>
                                      </p:cBhvr>
                                      <p:tavLst>
                                        <p:tav tm="0">
                                          <p:val>
                                            <p:strVal val="1+#ppt_h/2"/>
                                          </p:val>
                                        </p:tav>
                                        <p:tav tm="100000">
                                          <p:val>
                                            <p:strVal val="#ppt_y"/>
                                          </p:val>
                                        </p:tav>
                                      </p:tavLst>
                                    </p:anim>
                                  </p:childTnLst>
                                </p:cTn>
                              </p:par>
                              <p:par>
                                <p:cTn id="54" presetID="2" presetClass="entr" presetSubtype="4" fill="hold" grpId="0" nodeType="withEffect">
                                  <p:stCondLst>
                                    <p:cond delay="0"/>
                                  </p:stCondLst>
                                  <p:childTnLst>
                                    <p:set>
                                      <p:cBhvr>
                                        <p:cTn id="55" dur="1" fill="hold">
                                          <p:stCondLst>
                                            <p:cond delay="0"/>
                                          </p:stCondLst>
                                        </p:cTn>
                                        <p:tgtEl>
                                          <p:spTgt spid="59"/>
                                        </p:tgtEl>
                                        <p:attrNameLst>
                                          <p:attrName>style.visibility</p:attrName>
                                        </p:attrNameLst>
                                      </p:cBhvr>
                                      <p:to>
                                        <p:strVal val="visible"/>
                                      </p:to>
                                    </p:set>
                                    <p:anim calcmode="lin" valueType="num">
                                      <p:cBhvr additive="base">
                                        <p:cTn id="56" dur="500" fill="hold"/>
                                        <p:tgtEl>
                                          <p:spTgt spid="59"/>
                                        </p:tgtEl>
                                        <p:attrNameLst>
                                          <p:attrName>ppt_x</p:attrName>
                                        </p:attrNameLst>
                                      </p:cBhvr>
                                      <p:tavLst>
                                        <p:tav tm="0">
                                          <p:val>
                                            <p:strVal val="#ppt_x"/>
                                          </p:val>
                                        </p:tav>
                                        <p:tav tm="100000">
                                          <p:val>
                                            <p:strVal val="#ppt_x"/>
                                          </p:val>
                                        </p:tav>
                                      </p:tavLst>
                                    </p:anim>
                                    <p:anim calcmode="lin" valueType="num">
                                      <p:cBhvr additive="base">
                                        <p:cTn id="57"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6" presetClass="entr" presetSubtype="37" fill="hold" grpId="0" nodeType="click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barn(outVertical)">
                                      <p:cBhvr>
                                        <p:cTn id="62" dur="500"/>
                                        <p:tgtEl>
                                          <p:spTgt spid="60"/>
                                        </p:tgtEl>
                                      </p:cBhvr>
                                    </p:animEffect>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61"/>
                                        </p:tgtEl>
                                        <p:attrNameLst>
                                          <p:attrName>style.visibility</p:attrName>
                                        </p:attrNameLst>
                                      </p:cBhvr>
                                      <p:to>
                                        <p:strVal val="visible"/>
                                      </p:to>
                                    </p:set>
                                    <p:anim calcmode="lin" valueType="num">
                                      <p:cBhvr additive="base">
                                        <p:cTn id="67" dur="500" fill="hold"/>
                                        <p:tgtEl>
                                          <p:spTgt spid="61"/>
                                        </p:tgtEl>
                                        <p:attrNameLst>
                                          <p:attrName>ppt_x</p:attrName>
                                        </p:attrNameLst>
                                      </p:cBhvr>
                                      <p:tavLst>
                                        <p:tav tm="0">
                                          <p:val>
                                            <p:strVal val="#ppt_x"/>
                                          </p:val>
                                        </p:tav>
                                        <p:tav tm="100000">
                                          <p:val>
                                            <p:strVal val="#ppt_x"/>
                                          </p:val>
                                        </p:tav>
                                      </p:tavLst>
                                    </p:anim>
                                    <p:anim calcmode="lin" valueType="num">
                                      <p:cBhvr additive="base">
                                        <p:cTn id="68" dur="500" fill="hold"/>
                                        <p:tgtEl>
                                          <p:spTgt spid="61"/>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62"/>
                                        </p:tgtEl>
                                        <p:attrNameLst>
                                          <p:attrName>style.visibility</p:attrName>
                                        </p:attrNameLst>
                                      </p:cBhvr>
                                      <p:to>
                                        <p:strVal val="visible"/>
                                      </p:to>
                                    </p:set>
                                    <p:anim calcmode="lin" valueType="num">
                                      <p:cBhvr additive="base">
                                        <p:cTn id="71" dur="500" fill="hold"/>
                                        <p:tgtEl>
                                          <p:spTgt spid="62"/>
                                        </p:tgtEl>
                                        <p:attrNameLst>
                                          <p:attrName>ppt_x</p:attrName>
                                        </p:attrNameLst>
                                      </p:cBhvr>
                                      <p:tavLst>
                                        <p:tav tm="0">
                                          <p:val>
                                            <p:strVal val="#ppt_x"/>
                                          </p:val>
                                        </p:tav>
                                        <p:tav tm="100000">
                                          <p:val>
                                            <p:strVal val="#ppt_x"/>
                                          </p:val>
                                        </p:tav>
                                      </p:tavLst>
                                    </p:anim>
                                    <p:anim calcmode="lin" valueType="num">
                                      <p:cBhvr additive="base">
                                        <p:cTn id="72" dur="500" fill="hold"/>
                                        <p:tgtEl>
                                          <p:spTgt spid="62"/>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16" presetClass="entr" presetSubtype="37" fill="hold" grpId="0" nodeType="clickEffect">
                                  <p:stCondLst>
                                    <p:cond delay="0"/>
                                  </p:stCondLst>
                                  <p:childTnLst>
                                    <p:set>
                                      <p:cBhvr>
                                        <p:cTn id="76" dur="1" fill="hold">
                                          <p:stCondLst>
                                            <p:cond delay="0"/>
                                          </p:stCondLst>
                                        </p:cTn>
                                        <p:tgtEl>
                                          <p:spTgt spid="63"/>
                                        </p:tgtEl>
                                        <p:attrNameLst>
                                          <p:attrName>style.visibility</p:attrName>
                                        </p:attrNameLst>
                                      </p:cBhvr>
                                      <p:to>
                                        <p:strVal val="visible"/>
                                      </p:to>
                                    </p:set>
                                    <p:animEffect transition="in" filter="barn(outVertical)">
                                      <p:cBhvr>
                                        <p:cTn id="7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11" grpId="0" animBg="1"/>
      <p:bldP spid="6" grpId="0"/>
      <p:bldP spid="48" grpId="0" animBg="1"/>
      <p:bldP spid="49" grpId="0"/>
      <p:bldP spid="56" grpId="0" animBg="1"/>
      <p:bldP spid="57" grpId="0"/>
      <p:bldP spid="59" grpId="0" animBg="1"/>
      <p:bldP spid="60" grpId="0"/>
      <p:bldP spid="62" grpId="0" animBg="1"/>
      <p:bldP spid="6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5"/>
          <p:cNvSpPr/>
          <p:nvPr/>
        </p:nvSpPr>
        <p:spPr>
          <a:xfrm>
            <a:off x="1474200" y="1347217"/>
            <a:ext cx="6195600" cy="1775100"/>
          </a:xfrm>
          <a:prstGeom prst="snip1Rect">
            <a:avLst>
              <a:gd name="adj" fmla="val 37085"/>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5"/>
          <p:cNvSpPr txBox="1">
            <a:spLocks noGrp="1"/>
          </p:cNvSpPr>
          <p:nvPr>
            <p:ph type="title"/>
          </p:nvPr>
        </p:nvSpPr>
        <p:spPr>
          <a:xfrm>
            <a:off x="2310185" y="1827836"/>
            <a:ext cx="4438601" cy="93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a-IR" sz="3600" dirty="0">
                <a:solidFill>
                  <a:schemeClr val="tx1"/>
                </a:solidFill>
                <a:cs typeface="B Koodak" panose="00000700000000000000" pitchFamily="2" charset="-78"/>
              </a:rPr>
              <a:t>نحوه استفاده از سلنیوم</a:t>
            </a:r>
          </a:p>
        </p:txBody>
      </p:sp>
      <p:sp>
        <p:nvSpPr>
          <p:cNvPr id="2002" name="Google Shape;2002;p35"/>
          <p:cNvSpPr txBox="1">
            <a:spLocks noGrp="1"/>
          </p:cNvSpPr>
          <p:nvPr>
            <p:ph type="title" idx="2"/>
          </p:nvPr>
        </p:nvSpPr>
        <p:spPr>
          <a:xfrm>
            <a:off x="5977448" y="1848774"/>
            <a:ext cx="1512600" cy="93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a-IR" dirty="0"/>
              <a:t>6</a:t>
            </a:r>
            <a:endParaRPr dirty="0"/>
          </a:p>
        </p:txBody>
      </p:sp>
      <p:grpSp>
        <p:nvGrpSpPr>
          <p:cNvPr id="2004" name="Google Shape;2004;p35"/>
          <p:cNvGrpSpPr/>
          <p:nvPr/>
        </p:nvGrpSpPr>
        <p:grpSpPr>
          <a:xfrm>
            <a:off x="7163465" y="2170336"/>
            <a:ext cx="1127604" cy="709227"/>
            <a:chOff x="8080552" y="2473390"/>
            <a:chExt cx="793249" cy="498929"/>
          </a:xfrm>
        </p:grpSpPr>
        <p:sp>
          <p:nvSpPr>
            <p:cNvPr id="2005" name="Google Shape;2005;p35"/>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5"/>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5"/>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5"/>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9" name="Google Shape;2009;p35"/>
          <p:cNvGrpSpPr/>
          <p:nvPr/>
        </p:nvGrpSpPr>
        <p:grpSpPr>
          <a:xfrm flipH="1">
            <a:off x="779340" y="1207381"/>
            <a:ext cx="1127604" cy="709227"/>
            <a:chOff x="8080552" y="2473390"/>
            <a:chExt cx="793249" cy="498929"/>
          </a:xfrm>
        </p:grpSpPr>
        <p:sp>
          <p:nvSpPr>
            <p:cNvPr id="2010" name="Google Shape;2010;p35"/>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5"/>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5"/>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5"/>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4" name="Google Shape;2014;p35"/>
          <p:cNvGrpSpPr/>
          <p:nvPr/>
        </p:nvGrpSpPr>
        <p:grpSpPr>
          <a:xfrm flipH="1">
            <a:off x="6510585" y="-110550"/>
            <a:ext cx="3434729" cy="1094377"/>
            <a:chOff x="1035175" y="739350"/>
            <a:chExt cx="2659900" cy="847500"/>
          </a:xfrm>
        </p:grpSpPr>
        <p:sp>
          <p:nvSpPr>
            <p:cNvPr id="2015" name="Google Shape;2015;p35"/>
            <p:cNvSpPr/>
            <p:nvPr/>
          </p:nvSpPr>
          <p:spPr>
            <a:xfrm>
              <a:off x="1092800" y="1117100"/>
              <a:ext cx="2529150" cy="430400"/>
            </a:xfrm>
            <a:custGeom>
              <a:avLst/>
              <a:gdLst/>
              <a:ahLst/>
              <a:cxnLst/>
              <a:rect l="l" t="t" r="r" b="b"/>
              <a:pathLst>
                <a:path w="101166" h="17216" extrusionOk="0">
                  <a:moveTo>
                    <a:pt x="55613" y="1"/>
                  </a:moveTo>
                  <a:lnTo>
                    <a:pt x="49054" y="6559"/>
                  </a:lnTo>
                  <a:lnTo>
                    <a:pt x="5960" y="6559"/>
                  </a:lnTo>
                  <a:lnTo>
                    <a:pt x="0" y="12497"/>
                  </a:lnTo>
                  <a:lnTo>
                    <a:pt x="200" y="12696"/>
                  </a:lnTo>
                  <a:lnTo>
                    <a:pt x="6071" y="6825"/>
                  </a:lnTo>
                  <a:lnTo>
                    <a:pt x="49165" y="6825"/>
                  </a:lnTo>
                  <a:lnTo>
                    <a:pt x="55723" y="289"/>
                  </a:lnTo>
                  <a:lnTo>
                    <a:pt x="63589" y="289"/>
                  </a:lnTo>
                  <a:lnTo>
                    <a:pt x="80516" y="17216"/>
                  </a:lnTo>
                  <a:lnTo>
                    <a:pt x="101166" y="17216"/>
                  </a:lnTo>
                  <a:lnTo>
                    <a:pt x="101166" y="16928"/>
                  </a:lnTo>
                  <a:lnTo>
                    <a:pt x="80627" y="16928"/>
                  </a:lnTo>
                  <a:lnTo>
                    <a:pt x="63700"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5"/>
            <p:cNvSpPr/>
            <p:nvPr/>
          </p:nvSpPr>
          <p:spPr>
            <a:xfrm>
              <a:off x="1035175" y="1417725"/>
              <a:ext cx="83675" cy="76600"/>
            </a:xfrm>
            <a:custGeom>
              <a:avLst/>
              <a:gdLst/>
              <a:ahLst/>
              <a:cxnLst/>
              <a:rect l="l" t="t" r="r" b="b"/>
              <a:pathLst>
                <a:path w="3347" h="3064" extrusionOk="0">
                  <a:moveTo>
                    <a:pt x="1663" y="283"/>
                  </a:moveTo>
                  <a:cubicBezTo>
                    <a:pt x="1984" y="283"/>
                    <a:pt x="2305" y="405"/>
                    <a:pt x="2549" y="649"/>
                  </a:cubicBezTo>
                  <a:cubicBezTo>
                    <a:pt x="3036" y="1136"/>
                    <a:pt x="3036" y="1934"/>
                    <a:pt x="2549" y="2421"/>
                  </a:cubicBezTo>
                  <a:cubicBezTo>
                    <a:pt x="2305" y="2665"/>
                    <a:pt x="1984" y="2787"/>
                    <a:pt x="1663" y="2787"/>
                  </a:cubicBezTo>
                  <a:cubicBezTo>
                    <a:pt x="1341" y="2787"/>
                    <a:pt x="1020" y="2665"/>
                    <a:pt x="776" y="2421"/>
                  </a:cubicBezTo>
                  <a:cubicBezTo>
                    <a:pt x="289" y="1934"/>
                    <a:pt x="289" y="1136"/>
                    <a:pt x="776" y="649"/>
                  </a:cubicBezTo>
                  <a:cubicBezTo>
                    <a:pt x="1020" y="405"/>
                    <a:pt x="1341" y="283"/>
                    <a:pt x="1663" y="283"/>
                  </a:cubicBezTo>
                  <a:close/>
                  <a:moveTo>
                    <a:pt x="1674" y="1"/>
                  </a:moveTo>
                  <a:cubicBezTo>
                    <a:pt x="1286" y="1"/>
                    <a:pt x="898" y="150"/>
                    <a:pt x="599" y="450"/>
                  </a:cubicBezTo>
                  <a:cubicBezTo>
                    <a:pt x="1" y="1048"/>
                    <a:pt x="1" y="2023"/>
                    <a:pt x="599" y="2621"/>
                  </a:cubicBezTo>
                  <a:cubicBezTo>
                    <a:pt x="887" y="2909"/>
                    <a:pt x="1286" y="3064"/>
                    <a:pt x="1663" y="3064"/>
                  </a:cubicBezTo>
                  <a:cubicBezTo>
                    <a:pt x="2061" y="3064"/>
                    <a:pt x="2460" y="2909"/>
                    <a:pt x="2748" y="2621"/>
                  </a:cubicBezTo>
                  <a:cubicBezTo>
                    <a:pt x="3347" y="2023"/>
                    <a:pt x="3347" y="1048"/>
                    <a:pt x="2748" y="450"/>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5"/>
            <p:cNvSpPr/>
            <p:nvPr/>
          </p:nvSpPr>
          <p:spPr>
            <a:xfrm>
              <a:off x="3611400" y="1510225"/>
              <a:ext cx="83675" cy="76625"/>
            </a:xfrm>
            <a:custGeom>
              <a:avLst/>
              <a:gdLst/>
              <a:ahLst/>
              <a:cxnLst/>
              <a:rect l="l" t="t" r="r" b="b"/>
              <a:pathLst>
                <a:path w="3347" h="3065" extrusionOk="0">
                  <a:moveTo>
                    <a:pt x="1663" y="283"/>
                  </a:moveTo>
                  <a:cubicBezTo>
                    <a:pt x="1984" y="283"/>
                    <a:pt x="2305" y="405"/>
                    <a:pt x="2549" y="649"/>
                  </a:cubicBezTo>
                  <a:cubicBezTo>
                    <a:pt x="3036" y="1136"/>
                    <a:pt x="3036" y="1934"/>
                    <a:pt x="2549" y="2422"/>
                  </a:cubicBezTo>
                  <a:cubicBezTo>
                    <a:pt x="2305" y="2665"/>
                    <a:pt x="1984" y="2787"/>
                    <a:pt x="1663" y="2787"/>
                  </a:cubicBezTo>
                  <a:cubicBezTo>
                    <a:pt x="1341" y="2787"/>
                    <a:pt x="1020" y="2665"/>
                    <a:pt x="776" y="2422"/>
                  </a:cubicBezTo>
                  <a:cubicBezTo>
                    <a:pt x="311" y="1934"/>
                    <a:pt x="311" y="1136"/>
                    <a:pt x="776" y="649"/>
                  </a:cubicBezTo>
                  <a:cubicBezTo>
                    <a:pt x="1020" y="405"/>
                    <a:pt x="1341" y="283"/>
                    <a:pt x="1663" y="283"/>
                  </a:cubicBezTo>
                  <a:close/>
                  <a:moveTo>
                    <a:pt x="1674" y="1"/>
                  </a:moveTo>
                  <a:cubicBezTo>
                    <a:pt x="1286" y="1"/>
                    <a:pt x="898" y="151"/>
                    <a:pt x="599" y="450"/>
                  </a:cubicBezTo>
                  <a:cubicBezTo>
                    <a:pt x="1" y="1048"/>
                    <a:pt x="1" y="2023"/>
                    <a:pt x="599" y="2599"/>
                  </a:cubicBezTo>
                  <a:cubicBezTo>
                    <a:pt x="887" y="2909"/>
                    <a:pt x="1286" y="3064"/>
                    <a:pt x="1663" y="3064"/>
                  </a:cubicBezTo>
                  <a:cubicBezTo>
                    <a:pt x="2062" y="3064"/>
                    <a:pt x="2460" y="2909"/>
                    <a:pt x="2748" y="2599"/>
                  </a:cubicBezTo>
                  <a:cubicBezTo>
                    <a:pt x="3347" y="2023"/>
                    <a:pt x="3347" y="1048"/>
                    <a:pt x="2748" y="450"/>
                  </a:cubicBezTo>
                  <a:cubicBezTo>
                    <a:pt x="2449" y="151"/>
                    <a:pt x="2062"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5"/>
            <p:cNvSpPr/>
            <p:nvPr/>
          </p:nvSpPr>
          <p:spPr>
            <a:xfrm>
              <a:off x="1509875" y="739350"/>
              <a:ext cx="638125" cy="396600"/>
            </a:xfrm>
            <a:custGeom>
              <a:avLst/>
              <a:gdLst/>
              <a:ahLst/>
              <a:cxnLst/>
              <a:rect l="l" t="t" r="r" b="b"/>
              <a:pathLst>
                <a:path w="25525" h="15864" extrusionOk="0">
                  <a:moveTo>
                    <a:pt x="1" y="0"/>
                  </a:moveTo>
                  <a:lnTo>
                    <a:pt x="1" y="5650"/>
                  </a:lnTo>
                  <a:lnTo>
                    <a:pt x="10237" y="15864"/>
                  </a:lnTo>
                  <a:lnTo>
                    <a:pt x="25525" y="15864"/>
                  </a:lnTo>
                  <a:lnTo>
                    <a:pt x="25525" y="15576"/>
                  </a:lnTo>
                  <a:lnTo>
                    <a:pt x="10348" y="15576"/>
                  </a:lnTo>
                  <a:lnTo>
                    <a:pt x="289" y="5539"/>
                  </a:lnTo>
                  <a:lnTo>
                    <a:pt x="28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5"/>
            <p:cNvSpPr/>
            <p:nvPr/>
          </p:nvSpPr>
          <p:spPr>
            <a:xfrm>
              <a:off x="2140225" y="1087600"/>
              <a:ext cx="83675" cy="76050"/>
            </a:xfrm>
            <a:custGeom>
              <a:avLst/>
              <a:gdLst/>
              <a:ahLst/>
              <a:cxnLst/>
              <a:rect l="l" t="t" r="r" b="b"/>
              <a:pathLst>
                <a:path w="3347" h="3042" extrusionOk="0">
                  <a:moveTo>
                    <a:pt x="1663" y="272"/>
                  </a:moveTo>
                  <a:cubicBezTo>
                    <a:pt x="1995" y="272"/>
                    <a:pt x="2305" y="405"/>
                    <a:pt x="2549" y="649"/>
                  </a:cubicBezTo>
                  <a:cubicBezTo>
                    <a:pt x="3036" y="1136"/>
                    <a:pt x="3036" y="1912"/>
                    <a:pt x="2549" y="2399"/>
                  </a:cubicBezTo>
                  <a:cubicBezTo>
                    <a:pt x="2305" y="2643"/>
                    <a:pt x="1984" y="2765"/>
                    <a:pt x="1663" y="2765"/>
                  </a:cubicBezTo>
                  <a:cubicBezTo>
                    <a:pt x="1341" y="2765"/>
                    <a:pt x="1020" y="2643"/>
                    <a:pt x="776" y="2399"/>
                  </a:cubicBezTo>
                  <a:cubicBezTo>
                    <a:pt x="289" y="1912"/>
                    <a:pt x="289" y="1136"/>
                    <a:pt x="776" y="649"/>
                  </a:cubicBezTo>
                  <a:cubicBezTo>
                    <a:pt x="1020" y="405"/>
                    <a:pt x="1352" y="272"/>
                    <a:pt x="1663" y="272"/>
                  </a:cubicBezTo>
                  <a:close/>
                  <a:moveTo>
                    <a:pt x="1674" y="1"/>
                  </a:moveTo>
                  <a:cubicBezTo>
                    <a:pt x="1286" y="1"/>
                    <a:pt x="898" y="150"/>
                    <a:pt x="599" y="449"/>
                  </a:cubicBezTo>
                  <a:cubicBezTo>
                    <a:pt x="1" y="1048"/>
                    <a:pt x="1" y="2000"/>
                    <a:pt x="599" y="2599"/>
                  </a:cubicBezTo>
                  <a:cubicBezTo>
                    <a:pt x="887" y="2909"/>
                    <a:pt x="1286" y="3042"/>
                    <a:pt x="1663" y="3042"/>
                  </a:cubicBezTo>
                  <a:cubicBezTo>
                    <a:pt x="2061" y="3042"/>
                    <a:pt x="2460" y="2909"/>
                    <a:pt x="2748" y="2599"/>
                  </a:cubicBezTo>
                  <a:cubicBezTo>
                    <a:pt x="3346" y="2000"/>
                    <a:pt x="3346" y="1048"/>
                    <a:pt x="2748" y="449"/>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0" name="Google Shape;2020;p35"/>
          <p:cNvGrpSpPr/>
          <p:nvPr/>
        </p:nvGrpSpPr>
        <p:grpSpPr>
          <a:xfrm>
            <a:off x="4671877" y="267109"/>
            <a:ext cx="1178136" cy="679753"/>
            <a:chOff x="2176527" y="4297299"/>
            <a:chExt cx="1178136" cy="679753"/>
          </a:xfrm>
        </p:grpSpPr>
        <p:sp>
          <p:nvSpPr>
            <p:cNvPr id="2021" name="Google Shape;2021;p35"/>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5"/>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5"/>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5"/>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5"/>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22345939"/>
      </p:ext>
    </p:extLst>
  </p:cSld>
  <p:clrMapOvr>
    <a:masterClrMapping/>
  </p:clrMapOvr>
  <p:transition spd="slow">
    <p:wheel spokes="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29"/>
        <p:cNvGrpSpPr/>
        <p:nvPr/>
      </p:nvGrpSpPr>
      <p:grpSpPr>
        <a:xfrm>
          <a:off x="0" y="0"/>
          <a:ext cx="0" cy="0"/>
          <a:chOff x="0" y="0"/>
          <a:chExt cx="0" cy="0"/>
        </a:xfrm>
      </p:grpSpPr>
      <p:sp>
        <p:nvSpPr>
          <p:cNvPr id="2030" name="Google Shape;2030;p36"/>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a-IR" dirty="0">
                <a:solidFill>
                  <a:schemeClr val="bg1"/>
                </a:solidFill>
                <a:cs typeface="B Koodak" panose="00000700000000000000" pitchFamily="2" charset="-78"/>
              </a:rPr>
              <a:t>روند استفاده از سلنیوم</a:t>
            </a:r>
            <a:endParaRPr dirty="0">
              <a:solidFill>
                <a:schemeClr val="bg1"/>
              </a:solidFill>
              <a:cs typeface="B Koodak" panose="00000700000000000000" pitchFamily="2" charset="-78"/>
            </a:endParaRPr>
          </a:p>
        </p:txBody>
      </p:sp>
      <p:sp>
        <p:nvSpPr>
          <p:cNvPr id="2031" name="Google Shape;2031;p36"/>
          <p:cNvSpPr/>
          <p:nvPr/>
        </p:nvSpPr>
        <p:spPr>
          <a:xfrm>
            <a:off x="1296119" y="2089034"/>
            <a:ext cx="822900" cy="822900"/>
          </a:xfrm>
          <a:prstGeom prst="ellipse">
            <a:avLst/>
          </a:prstGeom>
          <a:no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Poller One"/>
              <a:ea typeface="Poller One"/>
              <a:cs typeface="Poller One"/>
              <a:sym typeface="Poller One"/>
            </a:endParaRPr>
          </a:p>
        </p:txBody>
      </p:sp>
      <p:sp>
        <p:nvSpPr>
          <p:cNvPr id="2032" name="Google Shape;2032;p36"/>
          <p:cNvSpPr/>
          <p:nvPr/>
        </p:nvSpPr>
        <p:spPr>
          <a:xfrm>
            <a:off x="3214113" y="1784234"/>
            <a:ext cx="822900" cy="822900"/>
          </a:xfrm>
          <a:prstGeom prst="ellipse">
            <a:avLst/>
          </a:prstGeom>
          <a:no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Poller One"/>
              <a:ea typeface="Poller One"/>
              <a:cs typeface="Poller One"/>
              <a:sym typeface="Poller One"/>
            </a:endParaRPr>
          </a:p>
        </p:txBody>
      </p:sp>
      <p:sp>
        <p:nvSpPr>
          <p:cNvPr id="2033" name="Google Shape;2033;p36"/>
          <p:cNvSpPr/>
          <p:nvPr/>
        </p:nvSpPr>
        <p:spPr>
          <a:xfrm>
            <a:off x="5106987" y="2089034"/>
            <a:ext cx="822900" cy="822900"/>
          </a:xfrm>
          <a:prstGeom prst="ellipse">
            <a:avLst/>
          </a:prstGeom>
          <a:no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Poller One"/>
              <a:ea typeface="Poller One"/>
              <a:cs typeface="Poller One"/>
              <a:sym typeface="Poller One"/>
            </a:endParaRPr>
          </a:p>
        </p:txBody>
      </p:sp>
      <p:sp>
        <p:nvSpPr>
          <p:cNvPr id="2034" name="Google Shape;2034;p36"/>
          <p:cNvSpPr/>
          <p:nvPr/>
        </p:nvSpPr>
        <p:spPr>
          <a:xfrm>
            <a:off x="7024981" y="1784234"/>
            <a:ext cx="822900" cy="822900"/>
          </a:xfrm>
          <a:prstGeom prst="ellipse">
            <a:avLst/>
          </a:prstGeom>
          <a:noFill/>
          <a:ln w="19050" cap="flat" cmpd="sng">
            <a:solidFill>
              <a:schemeClr val="bg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sz="2400">
              <a:solidFill>
                <a:srgbClr val="FFFFFF"/>
              </a:solidFill>
              <a:latin typeface="Poller One"/>
              <a:ea typeface="Poller One"/>
              <a:cs typeface="Poller One"/>
              <a:sym typeface="Poller One"/>
            </a:endParaRPr>
          </a:p>
        </p:txBody>
      </p:sp>
      <p:sp>
        <p:nvSpPr>
          <p:cNvPr id="2035" name="Google Shape;2035;p36"/>
          <p:cNvSpPr txBox="1"/>
          <p:nvPr/>
        </p:nvSpPr>
        <p:spPr>
          <a:xfrm>
            <a:off x="787769" y="3024179"/>
            <a:ext cx="1839600" cy="4032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fa-IR" b="1" dirty="0">
                <a:solidFill>
                  <a:schemeClr val="bg2"/>
                </a:solidFill>
                <a:latin typeface="Exo"/>
                <a:ea typeface="Exo"/>
                <a:cs typeface="B Koodak" panose="00000700000000000000" pitchFamily="2" charset="-78"/>
                <a:sym typeface="Exo"/>
              </a:rPr>
              <a:t>انتخاب زبان برنامه نویسی</a:t>
            </a:r>
            <a:endParaRPr b="1" dirty="0">
              <a:solidFill>
                <a:schemeClr val="bg2"/>
              </a:solidFill>
              <a:latin typeface="Exo"/>
              <a:ea typeface="Exo"/>
              <a:cs typeface="B Koodak" panose="00000700000000000000" pitchFamily="2" charset="-78"/>
              <a:sym typeface="Exo"/>
            </a:endParaRPr>
          </a:p>
        </p:txBody>
      </p:sp>
      <p:sp>
        <p:nvSpPr>
          <p:cNvPr id="2037" name="Google Shape;2037;p36"/>
          <p:cNvSpPr txBox="1"/>
          <p:nvPr/>
        </p:nvSpPr>
        <p:spPr>
          <a:xfrm>
            <a:off x="2817162" y="2832995"/>
            <a:ext cx="1639643" cy="547328"/>
          </a:xfrm>
          <a:prstGeom prst="rect">
            <a:avLst/>
          </a:prstGeom>
          <a:noFill/>
          <a:ln>
            <a:noFill/>
          </a:ln>
        </p:spPr>
        <p:txBody>
          <a:bodyPr spcFirstLastPara="1" wrap="square" lIns="91425" tIns="91425" rIns="91425" bIns="91425" anchor="b" anchorCtr="0">
            <a:noAutofit/>
          </a:bodyPr>
          <a:lstStyle/>
          <a:p>
            <a:pPr algn="ctr" rtl="1"/>
            <a:r>
              <a:rPr lang="fa-IR" b="1" dirty="0">
                <a:solidFill>
                  <a:schemeClr val="bg2"/>
                </a:solidFill>
                <a:latin typeface="Exo"/>
                <a:cs typeface="B Koodak" panose="00000700000000000000" pitchFamily="2" charset="-78"/>
              </a:rPr>
              <a:t>نصب </a:t>
            </a:r>
            <a:r>
              <a:rPr lang="en-US" b="1" dirty="0">
                <a:solidFill>
                  <a:schemeClr val="bg2"/>
                </a:solidFill>
                <a:latin typeface="Exo"/>
                <a:cs typeface="B Koodak" panose="00000700000000000000" pitchFamily="2" charset="-78"/>
              </a:rPr>
              <a:t>Selenium</a:t>
            </a:r>
          </a:p>
          <a:p>
            <a:pPr marL="0" lvl="0" indent="0" algn="ctr" rtl="0">
              <a:spcBef>
                <a:spcPts val="0"/>
              </a:spcBef>
              <a:spcAft>
                <a:spcPts val="0"/>
              </a:spcAft>
              <a:buNone/>
            </a:pPr>
            <a:endParaRPr sz="2000" b="1" dirty="0">
              <a:solidFill>
                <a:schemeClr val="bg2"/>
              </a:solidFill>
              <a:latin typeface="Exo"/>
              <a:ea typeface="Exo"/>
              <a:cs typeface="Exo"/>
              <a:sym typeface="Exo"/>
            </a:endParaRPr>
          </a:p>
        </p:txBody>
      </p:sp>
      <p:sp>
        <p:nvSpPr>
          <p:cNvPr id="2039" name="Google Shape;2039;p36"/>
          <p:cNvSpPr txBox="1"/>
          <p:nvPr/>
        </p:nvSpPr>
        <p:spPr>
          <a:xfrm>
            <a:off x="4676891" y="2918717"/>
            <a:ext cx="1839600" cy="403200"/>
          </a:xfrm>
          <a:prstGeom prst="rect">
            <a:avLst/>
          </a:prstGeom>
          <a:noFill/>
          <a:ln>
            <a:noFill/>
          </a:ln>
        </p:spPr>
        <p:txBody>
          <a:bodyPr spcFirstLastPara="1" wrap="square" lIns="91425" tIns="91425" rIns="91425" bIns="91425" anchor="b" anchorCtr="0">
            <a:noAutofit/>
          </a:bodyPr>
          <a:lstStyle/>
          <a:p>
            <a:pPr algn="ctr" rtl="1"/>
            <a:r>
              <a:rPr lang="fa-IR" b="1" dirty="0">
                <a:solidFill>
                  <a:schemeClr val="bg2"/>
                </a:solidFill>
                <a:latin typeface="Exo"/>
                <a:cs typeface="B Koodak" panose="00000700000000000000" pitchFamily="2" charset="-78"/>
              </a:rPr>
              <a:t>نصب </a:t>
            </a:r>
            <a:r>
              <a:rPr lang="en-US" b="1" dirty="0">
                <a:solidFill>
                  <a:schemeClr val="bg2"/>
                </a:solidFill>
                <a:latin typeface="Exo"/>
                <a:cs typeface="B Koodak" panose="00000700000000000000" pitchFamily="2" charset="-78"/>
              </a:rPr>
              <a:t>WebDriver</a:t>
            </a:r>
          </a:p>
        </p:txBody>
      </p:sp>
      <p:sp>
        <p:nvSpPr>
          <p:cNvPr id="2041" name="Google Shape;2041;p36"/>
          <p:cNvSpPr txBox="1"/>
          <p:nvPr/>
        </p:nvSpPr>
        <p:spPr>
          <a:xfrm>
            <a:off x="6580069" y="2857813"/>
            <a:ext cx="1839600" cy="403200"/>
          </a:xfrm>
          <a:prstGeom prst="rect">
            <a:avLst/>
          </a:prstGeom>
          <a:noFill/>
          <a:ln>
            <a:noFill/>
          </a:ln>
        </p:spPr>
        <p:txBody>
          <a:bodyPr spcFirstLastPara="1" wrap="square" lIns="91425" tIns="91425" rIns="91425" bIns="91425" anchor="b" anchorCtr="0">
            <a:noAutofit/>
          </a:bodyPr>
          <a:lstStyle/>
          <a:p>
            <a:pPr algn="ctr"/>
            <a:r>
              <a:rPr lang="fa-IR" b="1" dirty="0">
                <a:solidFill>
                  <a:schemeClr val="bg2"/>
                </a:solidFill>
                <a:latin typeface="Exo"/>
                <a:cs typeface="B Koodak" panose="00000700000000000000" pitchFamily="2" charset="-78"/>
              </a:rPr>
              <a:t>نوشتن تست با </a:t>
            </a:r>
            <a:r>
              <a:rPr lang="en-US" b="1" dirty="0">
                <a:solidFill>
                  <a:schemeClr val="bg2"/>
                </a:solidFill>
                <a:latin typeface="Exo"/>
                <a:cs typeface="B Koodak" panose="00000700000000000000" pitchFamily="2" charset="-78"/>
              </a:rPr>
              <a:t>Selenium</a:t>
            </a:r>
          </a:p>
        </p:txBody>
      </p:sp>
      <p:cxnSp>
        <p:nvCxnSpPr>
          <p:cNvPr id="2043" name="Google Shape;2043;p36"/>
          <p:cNvCxnSpPr>
            <a:stCxn id="2031" idx="6"/>
            <a:endCxn id="2032" idx="2"/>
          </p:cNvCxnSpPr>
          <p:nvPr/>
        </p:nvCxnSpPr>
        <p:spPr>
          <a:xfrm rot="10800000" flipH="1">
            <a:off x="2119019" y="2195684"/>
            <a:ext cx="1095000" cy="304800"/>
          </a:xfrm>
          <a:prstGeom prst="bentConnector3">
            <a:avLst>
              <a:gd name="adj1" fmla="val 50004"/>
            </a:avLst>
          </a:prstGeom>
          <a:noFill/>
          <a:ln w="19050" cap="flat" cmpd="sng">
            <a:solidFill>
              <a:schemeClr val="bg2"/>
            </a:solidFill>
            <a:prstDash val="solid"/>
            <a:round/>
            <a:headEnd type="none" w="med" len="med"/>
            <a:tailEnd type="none" w="med" len="med"/>
          </a:ln>
        </p:spPr>
      </p:cxnSp>
      <p:cxnSp>
        <p:nvCxnSpPr>
          <p:cNvPr id="2044" name="Google Shape;2044;p36"/>
          <p:cNvCxnSpPr>
            <a:stCxn id="2032" idx="6"/>
            <a:endCxn id="2033" idx="2"/>
          </p:cNvCxnSpPr>
          <p:nvPr/>
        </p:nvCxnSpPr>
        <p:spPr>
          <a:xfrm>
            <a:off x="4037013" y="2195684"/>
            <a:ext cx="1070100" cy="304800"/>
          </a:xfrm>
          <a:prstGeom prst="bentConnector3">
            <a:avLst>
              <a:gd name="adj1" fmla="val 49994"/>
            </a:avLst>
          </a:prstGeom>
          <a:noFill/>
          <a:ln w="19050" cap="flat" cmpd="sng">
            <a:solidFill>
              <a:schemeClr val="bg2"/>
            </a:solidFill>
            <a:prstDash val="solid"/>
            <a:round/>
            <a:headEnd type="none" w="med" len="med"/>
            <a:tailEnd type="none" w="med" len="med"/>
          </a:ln>
        </p:spPr>
      </p:cxnSp>
      <p:cxnSp>
        <p:nvCxnSpPr>
          <p:cNvPr id="2045" name="Google Shape;2045;p36"/>
          <p:cNvCxnSpPr>
            <a:stCxn id="2033" idx="6"/>
            <a:endCxn id="2034" idx="2"/>
          </p:cNvCxnSpPr>
          <p:nvPr/>
        </p:nvCxnSpPr>
        <p:spPr>
          <a:xfrm rot="10800000" flipH="1">
            <a:off x="5929887" y="2195684"/>
            <a:ext cx="1095000" cy="304800"/>
          </a:xfrm>
          <a:prstGeom prst="bentConnector3">
            <a:avLst>
              <a:gd name="adj1" fmla="val 50004"/>
            </a:avLst>
          </a:prstGeom>
          <a:noFill/>
          <a:ln w="19050" cap="flat" cmpd="sng">
            <a:solidFill>
              <a:schemeClr val="bg2"/>
            </a:solidFill>
            <a:prstDash val="solid"/>
            <a:round/>
            <a:headEnd type="none" w="med" len="med"/>
            <a:tailEnd type="none" w="med" len="med"/>
          </a:ln>
        </p:spPr>
      </p:cxnSp>
      <p:grpSp>
        <p:nvGrpSpPr>
          <p:cNvPr id="2052" name="Google Shape;2052;p36"/>
          <p:cNvGrpSpPr/>
          <p:nvPr/>
        </p:nvGrpSpPr>
        <p:grpSpPr>
          <a:xfrm>
            <a:off x="7288917" y="1972847"/>
            <a:ext cx="390969" cy="390398"/>
            <a:chOff x="6606275" y="2112103"/>
            <a:chExt cx="390969" cy="390398"/>
          </a:xfrm>
        </p:grpSpPr>
        <p:sp>
          <p:nvSpPr>
            <p:cNvPr id="2053" name="Google Shape;2053;p36"/>
            <p:cNvSpPr/>
            <p:nvPr/>
          </p:nvSpPr>
          <p:spPr>
            <a:xfrm>
              <a:off x="6709152" y="2194597"/>
              <a:ext cx="135680" cy="27456"/>
            </a:xfrm>
            <a:custGeom>
              <a:avLst/>
              <a:gdLst/>
              <a:ahLst/>
              <a:cxnLst/>
              <a:rect l="l" t="t" r="r" b="b"/>
              <a:pathLst>
                <a:path w="4240" h="858" extrusionOk="0">
                  <a:moveTo>
                    <a:pt x="0" y="0"/>
                  </a:moveTo>
                  <a:lnTo>
                    <a:pt x="286" y="857"/>
                  </a:lnTo>
                  <a:lnTo>
                    <a:pt x="3382" y="857"/>
                  </a:lnTo>
                  <a:lnTo>
                    <a:pt x="42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36"/>
            <p:cNvSpPr/>
            <p:nvPr/>
          </p:nvSpPr>
          <p:spPr>
            <a:xfrm>
              <a:off x="6606275" y="2194597"/>
              <a:ext cx="307904" cy="307904"/>
            </a:xfrm>
            <a:custGeom>
              <a:avLst/>
              <a:gdLst/>
              <a:ahLst/>
              <a:cxnLst/>
              <a:rect l="l" t="t" r="r" b="b"/>
              <a:pathLst>
                <a:path w="9622" h="9622" extrusionOk="0">
                  <a:moveTo>
                    <a:pt x="1691" y="381"/>
                  </a:moveTo>
                  <a:cubicBezTo>
                    <a:pt x="1882" y="381"/>
                    <a:pt x="2048" y="548"/>
                    <a:pt x="2048" y="762"/>
                  </a:cubicBezTo>
                  <a:cubicBezTo>
                    <a:pt x="2048" y="953"/>
                    <a:pt x="1882" y="1119"/>
                    <a:pt x="1691" y="1119"/>
                  </a:cubicBezTo>
                  <a:lnTo>
                    <a:pt x="810" y="1119"/>
                  </a:lnTo>
                  <a:cubicBezTo>
                    <a:pt x="596" y="1119"/>
                    <a:pt x="405" y="929"/>
                    <a:pt x="453" y="691"/>
                  </a:cubicBezTo>
                  <a:cubicBezTo>
                    <a:pt x="500" y="500"/>
                    <a:pt x="643" y="381"/>
                    <a:pt x="834" y="381"/>
                  </a:cubicBezTo>
                  <a:close/>
                  <a:moveTo>
                    <a:pt x="3287" y="3548"/>
                  </a:moveTo>
                  <a:cubicBezTo>
                    <a:pt x="3525" y="3548"/>
                    <a:pt x="3692" y="3763"/>
                    <a:pt x="3644" y="3977"/>
                  </a:cubicBezTo>
                  <a:cubicBezTo>
                    <a:pt x="3620" y="4168"/>
                    <a:pt x="3453" y="4287"/>
                    <a:pt x="3287" y="4287"/>
                  </a:cubicBezTo>
                  <a:lnTo>
                    <a:pt x="2810" y="4287"/>
                  </a:lnTo>
                  <a:cubicBezTo>
                    <a:pt x="2644" y="4287"/>
                    <a:pt x="2477" y="4168"/>
                    <a:pt x="2453" y="3977"/>
                  </a:cubicBezTo>
                  <a:cubicBezTo>
                    <a:pt x="2406" y="3763"/>
                    <a:pt x="2572" y="3548"/>
                    <a:pt x="2810" y="3548"/>
                  </a:cubicBezTo>
                  <a:close/>
                  <a:moveTo>
                    <a:pt x="3287" y="4977"/>
                  </a:moveTo>
                  <a:cubicBezTo>
                    <a:pt x="3453" y="4977"/>
                    <a:pt x="3596" y="5096"/>
                    <a:pt x="3644" y="5263"/>
                  </a:cubicBezTo>
                  <a:cubicBezTo>
                    <a:pt x="3715" y="5501"/>
                    <a:pt x="3525" y="5716"/>
                    <a:pt x="3287" y="5716"/>
                  </a:cubicBezTo>
                  <a:lnTo>
                    <a:pt x="2810" y="5716"/>
                  </a:lnTo>
                  <a:cubicBezTo>
                    <a:pt x="2596" y="5716"/>
                    <a:pt x="2429" y="5549"/>
                    <a:pt x="2429" y="5335"/>
                  </a:cubicBezTo>
                  <a:cubicBezTo>
                    <a:pt x="2429" y="5144"/>
                    <a:pt x="2596" y="4977"/>
                    <a:pt x="2810" y="4977"/>
                  </a:cubicBezTo>
                  <a:close/>
                  <a:moveTo>
                    <a:pt x="1650" y="3307"/>
                  </a:moveTo>
                  <a:cubicBezTo>
                    <a:pt x="1730" y="3307"/>
                    <a:pt x="1812" y="3332"/>
                    <a:pt x="1882" y="3382"/>
                  </a:cubicBezTo>
                  <a:cubicBezTo>
                    <a:pt x="2048" y="3501"/>
                    <a:pt x="2072" y="3715"/>
                    <a:pt x="1953" y="3882"/>
                  </a:cubicBezTo>
                  <a:cubicBezTo>
                    <a:pt x="1596" y="4382"/>
                    <a:pt x="1715" y="4215"/>
                    <a:pt x="1405" y="4620"/>
                  </a:cubicBezTo>
                  <a:cubicBezTo>
                    <a:pt x="1715" y="5049"/>
                    <a:pt x="1596" y="4882"/>
                    <a:pt x="1953" y="5382"/>
                  </a:cubicBezTo>
                  <a:cubicBezTo>
                    <a:pt x="2072" y="5549"/>
                    <a:pt x="2025" y="5763"/>
                    <a:pt x="1882" y="5882"/>
                  </a:cubicBezTo>
                  <a:cubicBezTo>
                    <a:pt x="1812" y="5932"/>
                    <a:pt x="1730" y="5957"/>
                    <a:pt x="1650" y="5957"/>
                  </a:cubicBezTo>
                  <a:cubicBezTo>
                    <a:pt x="1537" y="5957"/>
                    <a:pt x="1427" y="5908"/>
                    <a:pt x="1358" y="5811"/>
                  </a:cubicBezTo>
                  <a:lnTo>
                    <a:pt x="667" y="4858"/>
                  </a:lnTo>
                  <a:cubicBezTo>
                    <a:pt x="572" y="4715"/>
                    <a:pt x="572" y="4549"/>
                    <a:pt x="667" y="4406"/>
                  </a:cubicBezTo>
                  <a:lnTo>
                    <a:pt x="1358" y="3453"/>
                  </a:lnTo>
                  <a:cubicBezTo>
                    <a:pt x="1427" y="3356"/>
                    <a:pt x="1537" y="3307"/>
                    <a:pt x="1650" y="3307"/>
                  </a:cubicBezTo>
                  <a:close/>
                  <a:moveTo>
                    <a:pt x="5049" y="6406"/>
                  </a:moveTo>
                  <a:cubicBezTo>
                    <a:pt x="5240" y="6406"/>
                    <a:pt x="5406" y="6573"/>
                    <a:pt x="5406" y="6763"/>
                  </a:cubicBezTo>
                  <a:cubicBezTo>
                    <a:pt x="5406" y="6978"/>
                    <a:pt x="5240" y="7144"/>
                    <a:pt x="5049" y="7144"/>
                  </a:cubicBezTo>
                  <a:lnTo>
                    <a:pt x="1167" y="7144"/>
                  </a:lnTo>
                  <a:cubicBezTo>
                    <a:pt x="953" y="7144"/>
                    <a:pt x="786" y="6978"/>
                    <a:pt x="786" y="6763"/>
                  </a:cubicBezTo>
                  <a:cubicBezTo>
                    <a:pt x="786" y="6573"/>
                    <a:pt x="953" y="6406"/>
                    <a:pt x="1167" y="6406"/>
                  </a:cubicBezTo>
                  <a:close/>
                  <a:moveTo>
                    <a:pt x="5049" y="7835"/>
                  </a:moveTo>
                  <a:cubicBezTo>
                    <a:pt x="5240" y="7835"/>
                    <a:pt x="5406" y="8002"/>
                    <a:pt x="5406" y="8192"/>
                  </a:cubicBezTo>
                  <a:cubicBezTo>
                    <a:pt x="5406" y="8407"/>
                    <a:pt x="5240" y="8573"/>
                    <a:pt x="5049" y="8573"/>
                  </a:cubicBezTo>
                  <a:lnTo>
                    <a:pt x="1167" y="8573"/>
                  </a:lnTo>
                  <a:cubicBezTo>
                    <a:pt x="953" y="8573"/>
                    <a:pt x="786" y="8407"/>
                    <a:pt x="786" y="8192"/>
                  </a:cubicBezTo>
                  <a:cubicBezTo>
                    <a:pt x="786" y="8002"/>
                    <a:pt x="953" y="7835"/>
                    <a:pt x="1167" y="7835"/>
                  </a:cubicBezTo>
                  <a:close/>
                  <a:moveTo>
                    <a:pt x="6504" y="6229"/>
                  </a:moveTo>
                  <a:cubicBezTo>
                    <a:pt x="6534" y="6229"/>
                    <a:pt x="6565" y="6232"/>
                    <a:pt x="6597" y="6240"/>
                  </a:cubicBezTo>
                  <a:cubicBezTo>
                    <a:pt x="6787" y="6263"/>
                    <a:pt x="6907" y="6478"/>
                    <a:pt x="6883" y="6668"/>
                  </a:cubicBezTo>
                  <a:lnTo>
                    <a:pt x="6478" y="8597"/>
                  </a:lnTo>
                  <a:cubicBezTo>
                    <a:pt x="6437" y="8759"/>
                    <a:pt x="6293" y="8870"/>
                    <a:pt x="6134" y="8870"/>
                  </a:cubicBezTo>
                  <a:cubicBezTo>
                    <a:pt x="6106" y="8870"/>
                    <a:pt x="6078" y="8866"/>
                    <a:pt x="6049" y="8859"/>
                  </a:cubicBezTo>
                  <a:cubicBezTo>
                    <a:pt x="5859" y="8835"/>
                    <a:pt x="5716" y="8645"/>
                    <a:pt x="5763" y="8430"/>
                  </a:cubicBezTo>
                  <a:lnTo>
                    <a:pt x="6144" y="6525"/>
                  </a:lnTo>
                  <a:cubicBezTo>
                    <a:pt x="6185" y="6343"/>
                    <a:pt x="6330" y="6229"/>
                    <a:pt x="6504" y="6229"/>
                  </a:cubicBezTo>
                  <a:close/>
                  <a:moveTo>
                    <a:pt x="7717" y="6221"/>
                  </a:moveTo>
                  <a:cubicBezTo>
                    <a:pt x="7831" y="6221"/>
                    <a:pt x="7952" y="6279"/>
                    <a:pt x="8026" y="6382"/>
                  </a:cubicBezTo>
                  <a:lnTo>
                    <a:pt x="8716" y="7335"/>
                  </a:lnTo>
                  <a:cubicBezTo>
                    <a:pt x="8812" y="7454"/>
                    <a:pt x="8812" y="7645"/>
                    <a:pt x="8716" y="7764"/>
                  </a:cubicBezTo>
                  <a:lnTo>
                    <a:pt x="8026" y="8716"/>
                  </a:lnTo>
                  <a:cubicBezTo>
                    <a:pt x="7952" y="8820"/>
                    <a:pt x="7831" y="8878"/>
                    <a:pt x="7717" y="8878"/>
                  </a:cubicBezTo>
                  <a:cubicBezTo>
                    <a:pt x="7647" y="8878"/>
                    <a:pt x="7580" y="8856"/>
                    <a:pt x="7526" y="8811"/>
                  </a:cubicBezTo>
                  <a:cubicBezTo>
                    <a:pt x="7359" y="8692"/>
                    <a:pt x="7311" y="8454"/>
                    <a:pt x="7430" y="8288"/>
                  </a:cubicBezTo>
                  <a:cubicBezTo>
                    <a:pt x="7788" y="7811"/>
                    <a:pt x="7669" y="7978"/>
                    <a:pt x="7978" y="7549"/>
                  </a:cubicBezTo>
                  <a:cubicBezTo>
                    <a:pt x="7669" y="7121"/>
                    <a:pt x="7788" y="7287"/>
                    <a:pt x="7430" y="6811"/>
                  </a:cubicBezTo>
                  <a:cubicBezTo>
                    <a:pt x="7311" y="6644"/>
                    <a:pt x="7359" y="6406"/>
                    <a:pt x="7526" y="6287"/>
                  </a:cubicBezTo>
                  <a:cubicBezTo>
                    <a:pt x="7580" y="6242"/>
                    <a:pt x="7647" y="6221"/>
                    <a:pt x="7717" y="6221"/>
                  </a:cubicBezTo>
                  <a:close/>
                  <a:moveTo>
                    <a:pt x="358" y="0"/>
                  </a:moveTo>
                  <a:cubicBezTo>
                    <a:pt x="167" y="0"/>
                    <a:pt x="0" y="167"/>
                    <a:pt x="0" y="357"/>
                  </a:cubicBezTo>
                  <a:lnTo>
                    <a:pt x="0" y="9240"/>
                  </a:lnTo>
                  <a:cubicBezTo>
                    <a:pt x="0" y="9454"/>
                    <a:pt x="167" y="9621"/>
                    <a:pt x="358" y="9621"/>
                  </a:cubicBezTo>
                  <a:lnTo>
                    <a:pt x="9264" y="9621"/>
                  </a:lnTo>
                  <a:cubicBezTo>
                    <a:pt x="9478" y="9621"/>
                    <a:pt x="9621" y="9454"/>
                    <a:pt x="9621" y="9240"/>
                  </a:cubicBezTo>
                  <a:lnTo>
                    <a:pt x="9621" y="2143"/>
                  </a:lnTo>
                  <a:lnTo>
                    <a:pt x="7430" y="4358"/>
                  </a:lnTo>
                  <a:cubicBezTo>
                    <a:pt x="7383" y="4406"/>
                    <a:pt x="7335" y="4430"/>
                    <a:pt x="7288" y="4430"/>
                  </a:cubicBezTo>
                  <a:lnTo>
                    <a:pt x="4763" y="5335"/>
                  </a:lnTo>
                  <a:cubicBezTo>
                    <a:pt x="4714" y="5354"/>
                    <a:pt x="4665" y="5362"/>
                    <a:pt x="4620" y="5362"/>
                  </a:cubicBezTo>
                  <a:cubicBezTo>
                    <a:pt x="4379" y="5362"/>
                    <a:pt x="4207" y="5122"/>
                    <a:pt x="4287" y="4882"/>
                  </a:cubicBezTo>
                  <a:lnTo>
                    <a:pt x="5192" y="2334"/>
                  </a:lnTo>
                  <a:cubicBezTo>
                    <a:pt x="5192" y="2286"/>
                    <a:pt x="5216" y="2239"/>
                    <a:pt x="5263" y="2191"/>
                  </a:cubicBezTo>
                  <a:lnTo>
                    <a:pt x="5883" y="1596"/>
                  </a:lnTo>
                  <a:lnTo>
                    <a:pt x="3215" y="1596"/>
                  </a:lnTo>
                  <a:cubicBezTo>
                    <a:pt x="3072" y="1596"/>
                    <a:pt x="2930" y="1500"/>
                    <a:pt x="2882" y="1334"/>
                  </a:cubicBezTo>
                  <a:lnTo>
                    <a:pt x="24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36"/>
            <p:cNvSpPr/>
            <p:nvPr/>
          </p:nvSpPr>
          <p:spPr>
            <a:xfrm>
              <a:off x="6773151" y="2294403"/>
              <a:ext cx="41184" cy="40416"/>
            </a:xfrm>
            <a:custGeom>
              <a:avLst/>
              <a:gdLst/>
              <a:ahLst/>
              <a:cxnLst/>
              <a:rect l="l" t="t" r="r" b="b"/>
              <a:pathLst>
                <a:path w="1287" h="1263" extrusionOk="0">
                  <a:moveTo>
                    <a:pt x="453" y="1"/>
                  </a:moveTo>
                  <a:lnTo>
                    <a:pt x="1" y="1263"/>
                  </a:lnTo>
                  <a:lnTo>
                    <a:pt x="1" y="1263"/>
                  </a:lnTo>
                  <a:lnTo>
                    <a:pt x="1287" y="834"/>
                  </a:lnTo>
                  <a:cubicBezTo>
                    <a:pt x="787" y="334"/>
                    <a:pt x="977" y="501"/>
                    <a:pt x="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36"/>
            <p:cNvSpPr/>
            <p:nvPr/>
          </p:nvSpPr>
          <p:spPr>
            <a:xfrm>
              <a:off x="6940060" y="2112103"/>
              <a:ext cx="57184" cy="55840"/>
            </a:xfrm>
            <a:custGeom>
              <a:avLst/>
              <a:gdLst/>
              <a:ahLst/>
              <a:cxnLst/>
              <a:rect l="l" t="t" r="r" b="b"/>
              <a:pathLst>
                <a:path w="1787" h="1745" extrusionOk="0">
                  <a:moveTo>
                    <a:pt x="798" y="0"/>
                  </a:moveTo>
                  <a:cubicBezTo>
                    <a:pt x="691" y="0"/>
                    <a:pt x="584" y="42"/>
                    <a:pt x="500" y="125"/>
                  </a:cubicBezTo>
                  <a:lnTo>
                    <a:pt x="0" y="625"/>
                  </a:lnTo>
                  <a:cubicBezTo>
                    <a:pt x="119" y="744"/>
                    <a:pt x="1000" y="1649"/>
                    <a:pt x="1119" y="1745"/>
                  </a:cubicBezTo>
                  <a:lnTo>
                    <a:pt x="1619" y="1245"/>
                  </a:lnTo>
                  <a:cubicBezTo>
                    <a:pt x="1786" y="1102"/>
                    <a:pt x="1786" y="840"/>
                    <a:pt x="1619" y="673"/>
                  </a:cubicBezTo>
                  <a:lnTo>
                    <a:pt x="1096" y="125"/>
                  </a:lnTo>
                  <a:cubicBezTo>
                    <a:pt x="1012" y="42"/>
                    <a:pt x="905" y="0"/>
                    <a:pt x="79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36"/>
            <p:cNvSpPr/>
            <p:nvPr/>
          </p:nvSpPr>
          <p:spPr>
            <a:xfrm>
              <a:off x="6799839" y="2148870"/>
              <a:ext cx="133376" cy="134144"/>
            </a:xfrm>
            <a:custGeom>
              <a:avLst/>
              <a:gdLst/>
              <a:ahLst/>
              <a:cxnLst/>
              <a:rect l="l" t="t" r="r" b="b"/>
              <a:pathLst>
                <a:path w="4168" h="4192" extrusionOk="0">
                  <a:moveTo>
                    <a:pt x="3858" y="0"/>
                  </a:moveTo>
                  <a:cubicBezTo>
                    <a:pt x="3120" y="762"/>
                    <a:pt x="762" y="3096"/>
                    <a:pt x="0" y="3882"/>
                  </a:cubicBezTo>
                  <a:lnTo>
                    <a:pt x="286" y="4192"/>
                  </a:lnTo>
                  <a:cubicBezTo>
                    <a:pt x="3882" y="596"/>
                    <a:pt x="1596" y="2882"/>
                    <a:pt x="4168" y="310"/>
                  </a:cubicBezTo>
                  <a:lnTo>
                    <a:pt x="385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36"/>
            <p:cNvSpPr/>
            <p:nvPr/>
          </p:nvSpPr>
          <p:spPr>
            <a:xfrm>
              <a:off x="6825726" y="2175526"/>
              <a:ext cx="133408" cy="133408"/>
            </a:xfrm>
            <a:custGeom>
              <a:avLst/>
              <a:gdLst/>
              <a:ahLst/>
              <a:cxnLst/>
              <a:rect l="l" t="t" r="r" b="b"/>
              <a:pathLst>
                <a:path w="4169" h="4169" extrusionOk="0">
                  <a:moveTo>
                    <a:pt x="3883" y="1"/>
                  </a:moveTo>
                  <a:cubicBezTo>
                    <a:pt x="1311" y="2573"/>
                    <a:pt x="2406" y="1453"/>
                    <a:pt x="1" y="3859"/>
                  </a:cubicBezTo>
                  <a:lnTo>
                    <a:pt x="310" y="4168"/>
                  </a:lnTo>
                  <a:cubicBezTo>
                    <a:pt x="477" y="4002"/>
                    <a:pt x="4002" y="453"/>
                    <a:pt x="4168" y="287"/>
                  </a:cubicBezTo>
                  <a:lnTo>
                    <a:pt x="38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59" name="Google Shape;2059;p36"/>
          <p:cNvGrpSpPr/>
          <p:nvPr/>
        </p:nvGrpSpPr>
        <p:grpSpPr>
          <a:xfrm>
            <a:off x="3430461" y="2000573"/>
            <a:ext cx="390204" cy="390204"/>
            <a:chOff x="5967664" y="2112295"/>
            <a:chExt cx="390204" cy="390204"/>
          </a:xfrm>
        </p:grpSpPr>
        <p:sp>
          <p:nvSpPr>
            <p:cNvPr id="2060" name="Google Shape;2060;p36"/>
            <p:cNvSpPr/>
            <p:nvPr/>
          </p:nvSpPr>
          <p:spPr>
            <a:xfrm>
              <a:off x="6232874" y="2257060"/>
              <a:ext cx="44992" cy="51200"/>
            </a:xfrm>
            <a:custGeom>
              <a:avLst/>
              <a:gdLst/>
              <a:ahLst/>
              <a:cxnLst/>
              <a:rect l="l" t="t" r="r" b="b"/>
              <a:pathLst>
                <a:path w="1406" h="1600" extrusionOk="0">
                  <a:moveTo>
                    <a:pt x="643" y="1"/>
                  </a:moveTo>
                  <a:cubicBezTo>
                    <a:pt x="596" y="287"/>
                    <a:pt x="477" y="525"/>
                    <a:pt x="310" y="763"/>
                  </a:cubicBezTo>
                  <a:lnTo>
                    <a:pt x="119" y="1001"/>
                  </a:lnTo>
                  <a:cubicBezTo>
                    <a:pt x="0" y="1168"/>
                    <a:pt x="48" y="1406"/>
                    <a:pt x="215" y="1525"/>
                  </a:cubicBezTo>
                  <a:cubicBezTo>
                    <a:pt x="284" y="1575"/>
                    <a:pt x="366" y="1599"/>
                    <a:pt x="446" y="1599"/>
                  </a:cubicBezTo>
                  <a:cubicBezTo>
                    <a:pt x="559" y="1599"/>
                    <a:pt x="669" y="1551"/>
                    <a:pt x="738" y="1454"/>
                  </a:cubicBezTo>
                  <a:lnTo>
                    <a:pt x="905" y="1215"/>
                  </a:lnTo>
                  <a:cubicBezTo>
                    <a:pt x="1167" y="858"/>
                    <a:pt x="1334" y="430"/>
                    <a:pt x="14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36"/>
            <p:cNvSpPr/>
            <p:nvPr/>
          </p:nvSpPr>
          <p:spPr>
            <a:xfrm>
              <a:off x="6049966" y="2156390"/>
              <a:ext cx="81568" cy="106048"/>
            </a:xfrm>
            <a:custGeom>
              <a:avLst/>
              <a:gdLst/>
              <a:ahLst/>
              <a:cxnLst/>
              <a:rect l="l" t="t" r="r" b="b"/>
              <a:pathLst>
                <a:path w="2549" h="3314" extrusionOk="0">
                  <a:moveTo>
                    <a:pt x="1239" y="765"/>
                  </a:moveTo>
                  <a:cubicBezTo>
                    <a:pt x="1525" y="765"/>
                    <a:pt x="1763" y="1004"/>
                    <a:pt x="1763" y="1289"/>
                  </a:cubicBezTo>
                  <a:cubicBezTo>
                    <a:pt x="1763" y="1575"/>
                    <a:pt x="1525" y="1813"/>
                    <a:pt x="1239" y="1813"/>
                  </a:cubicBezTo>
                  <a:cubicBezTo>
                    <a:pt x="953" y="1813"/>
                    <a:pt x="715" y="1575"/>
                    <a:pt x="715" y="1289"/>
                  </a:cubicBezTo>
                  <a:cubicBezTo>
                    <a:pt x="715" y="1004"/>
                    <a:pt x="953" y="765"/>
                    <a:pt x="1239" y="765"/>
                  </a:cubicBezTo>
                  <a:close/>
                  <a:moveTo>
                    <a:pt x="1275" y="1"/>
                  </a:moveTo>
                  <a:cubicBezTo>
                    <a:pt x="574" y="1"/>
                    <a:pt x="1" y="578"/>
                    <a:pt x="1" y="1266"/>
                  </a:cubicBezTo>
                  <a:cubicBezTo>
                    <a:pt x="1" y="1837"/>
                    <a:pt x="382" y="2337"/>
                    <a:pt x="882" y="2480"/>
                  </a:cubicBezTo>
                  <a:lnTo>
                    <a:pt x="882" y="3314"/>
                  </a:lnTo>
                  <a:lnTo>
                    <a:pt x="1620" y="3314"/>
                  </a:lnTo>
                  <a:lnTo>
                    <a:pt x="1620" y="2480"/>
                  </a:lnTo>
                  <a:cubicBezTo>
                    <a:pt x="2168" y="2313"/>
                    <a:pt x="2549" y="1790"/>
                    <a:pt x="2501" y="1170"/>
                  </a:cubicBezTo>
                  <a:cubicBezTo>
                    <a:pt x="2454" y="551"/>
                    <a:pt x="1954" y="51"/>
                    <a:pt x="1358" y="3"/>
                  </a:cubicBezTo>
                  <a:cubicBezTo>
                    <a:pt x="1330" y="2"/>
                    <a:pt x="1303" y="1"/>
                    <a:pt x="127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36"/>
            <p:cNvSpPr/>
            <p:nvPr/>
          </p:nvSpPr>
          <p:spPr>
            <a:xfrm>
              <a:off x="6174187" y="2112295"/>
              <a:ext cx="183680" cy="121184"/>
            </a:xfrm>
            <a:custGeom>
              <a:avLst/>
              <a:gdLst/>
              <a:ahLst/>
              <a:cxnLst/>
              <a:rect l="l" t="t" r="r" b="b"/>
              <a:pathLst>
                <a:path w="5740" h="3787" extrusionOk="0">
                  <a:moveTo>
                    <a:pt x="4221" y="629"/>
                  </a:moveTo>
                  <a:cubicBezTo>
                    <a:pt x="4413" y="629"/>
                    <a:pt x="4597" y="788"/>
                    <a:pt x="4597" y="1000"/>
                  </a:cubicBezTo>
                  <a:lnTo>
                    <a:pt x="4597" y="2786"/>
                  </a:lnTo>
                  <a:cubicBezTo>
                    <a:pt x="4597" y="2987"/>
                    <a:pt x="4451" y="3146"/>
                    <a:pt x="4256" y="3146"/>
                  </a:cubicBezTo>
                  <a:cubicBezTo>
                    <a:pt x="4243" y="3146"/>
                    <a:pt x="4229" y="3145"/>
                    <a:pt x="4216" y="3144"/>
                  </a:cubicBezTo>
                  <a:cubicBezTo>
                    <a:pt x="4001" y="3144"/>
                    <a:pt x="3858" y="2977"/>
                    <a:pt x="3858" y="2763"/>
                  </a:cubicBezTo>
                  <a:lnTo>
                    <a:pt x="3858" y="1691"/>
                  </a:lnTo>
                  <a:cubicBezTo>
                    <a:pt x="3823" y="1703"/>
                    <a:pt x="3783" y="1709"/>
                    <a:pt x="3741" y="1709"/>
                  </a:cubicBezTo>
                  <a:cubicBezTo>
                    <a:pt x="3616" y="1709"/>
                    <a:pt x="3477" y="1655"/>
                    <a:pt x="3406" y="1548"/>
                  </a:cubicBezTo>
                  <a:cubicBezTo>
                    <a:pt x="3287" y="1381"/>
                    <a:pt x="3335" y="1143"/>
                    <a:pt x="3501" y="1024"/>
                  </a:cubicBezTo>
                  <a:lnTo>
                    <a:pt x="4025" y="691"/>
                  </a:lnTo>
                  <a:cubicBezTo>
                    <a:pt x="4087" y="648"/>
                    <a:pt x="4154" y="629"/>
                    <a:pt x="4221" y="629"/>
                  </a:cubicBezTo>
                  <a:close/>
                  <a:moveTo>
                    <a:pt x="2168" y="619"/>
                  </a:moveTo>
                  <a:cubicBezTo>
                    <a:pt x="2620" y="619"/>
                    <a:pt x="3001" y="1000"/>
                    <a:pt x="3001" y="1453"/>
                  </a:cubicBezTo>
                  <a:lnTo>
                    <a:pt x="3001" y="2334"/>
                  </a:lnTo>
                  <a:cubicBezTo>
                    <a:pt x="3001" y="2786"/>
                    <a:pt x="2620" y="3168"/>
                    <a:pt x="2168" y="3168"/>
                  </a:cubicBezTo>
                  <a:lnTo>
                    <a:pt x="1977" y="3168"/>
                  </a:lnTo>
                  <a:cubicBezTo>
                    <a:pt x="1525" y="3168"/>
                    <a:pt x="1144" y="2786"/>
                    <a:pt x="1144" y="2334"/>
                  </a:cubicBezTo>
                  <a:lnTo>
                    <a:pt x="1144" y="1453"/>
                  </a:lnTo>
                  <a:cubicBezTo>
                    <a:pt x="1144" y="1000"/>
                    <a:pt x="1525" y="619"/>
                    <a:pt x="1977" y="619"/>
                  </a:cubicBezTo>
                  <a:close/>
                  <a:moveTo>
                    <a:pt x="501" y="0"/>
                  </a:moveTo>
                  <a:cubicBezTo>
                    <a:pt x="215" y="0"/>
                    <a:pt x="1" y="238"/>
                    <a:pt x="1" y="500"/>
                  </a:cubicBezTo>
                  <a:lnTo>
                    <a:pt x="1" y="3287"/>
                  </a:lnTo>
                  <a:cubicBezTo>
                    <a:pt x="1" y="3572"/>
                    <a:pt x="215" y="3787"/>
                    <a:pt x="501" y="3787"/>
                  </a:cubicBezTo>
                  <a:lnTo>
                    <a:pt x="5240" y="3787"/>
                  </a:lnTo>
                  <a:cubicBezTo>
                    <a:pt x="5525" y="3787"/>
                    <a:pt x="5740" y="3572"/>
                    <a:pt x="5740" y="3287"/>
                  </a:cubicBezTo>
                  <a:lnTo>
                    <a:pt x="5740" y="500"/>
                  </a:lnTo>
                  <a:cubicBezTo>
                    <a:pt x="5740" y="238"/>
                    <a:pt x="5525" y="0"/>
                    <a:pt x="5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36"/>
            <p:cNvSpPr/>
            <p:nvPr/>
          </p:nvSpPr>
          <p:spPr>
            <a:xfrm>
              <a:off x="6235146" y="2155718"/>
              <a:ext cx="11456" cy="33568"/>
            </a:xfrm>
            <a:custGeom>
              <a:avLst/>
              <a:gdLst/>
              <a:ahLst/>
              <a:cxnLst/>
              <a:rect l="l" t="t" r="r" b="b"/>
              <a:pathLst>
                <a:path w="358" h="1049" extrusionOk="0">
                  <a:moveTo>
                    <a:pt x="96" y="1"/>
                  </a:moveTo>
                  <a:cubicBezTo>
                    <a:pt x="48" y="1"/>
                    <a:pt x="1" y="48"/>
                    <a:pt x="1" y="96"/>
                  </a:cubicBezTo>
                  <a:lnTo>
                    <a:pt x="1" y="953"/>
                  </a:lnTo>
                  <a:cubicBezTo>
                    <a:pt x="1" y="1001"/>
                    <a:pt x="48" y="1048"/>
                    <a:pt x="96" y="1048"/>
                  </a:cubicBezTo>
                  <a:lnTo>
                    <a:pt x="263" y="1048"/>
                  </a:lnTo>
                  <a:cubicBezTo>
                    <a:pt x="310" y="1048"/>
                    <a:pt x="358" y="1001"/>
                    <a:pt x="358" y="953"/>
                  </a:cubicBezTo>
                  <a:lnTo>
                    <a:pt x="358" y="96"/>
                  </a:lnTo>
                  <a:cubicBezTo>
                    <a:pt x="358" y="48"/>
                    <a:pt x="310" y="1"/>
                    <a:pt x="26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36"/>
            <p:cNvSpPr/>
            <p:nvPr/>
          </p:nvSpPr>
          <p:spPr>
            <a:xfrm>
              <a:off x="5967664" y="2286787"/>
              <a:ext cx="243904" cy="215712"/>
            </a:xfrm>
            <a:custGeom>
              <a:avLst/>
              <a:gdLst/>
              <a:ahLst/>
              <a:cxnLst/>
              <a:rect l="l" t="t" r="r" b="b"/>
              <a:pathLst>
                <a:path w="7622" h="6741" extrusionOk="0">
                  <a:moveTo>
                    <a:pt x="1954" y="882"/>
                  </a:moveTo>
                  <a:cubicBezTo>
                    <a:pt x="2620" y="882"/>
                    <a:pt x="3144" y="1430"/>
                    <a:pt x="3144" y="2096"/>
                  </a:cubicBezTo>
                  <a:cubicBezTo>
                    <a:pt x="3144" y="2739"/>
                    <a:pt x="2620" y="3287"/>
                    <a:pt x="1954" y="3287"/>
                  </a:cubicBezTo>
                  <a:cubicBezTo>
                    <a:pt x="1287" y="3287"/>
                    <a:pt x="763" y="2739"/>
                    <a:pt x="763" y="2096"/>
                  </a:cubicBezTo>
                  <a:cubicBezTo>
                    <a:pt x="763" y="1430"/>
                    <a:pt x="1287" y="882"/>
                    <a:pt x="1954" y="882"/>
                  </a:cubicBezTo>
                  <a:close/>
                  <a:moveTo>
                    <a:pt x="5669" y="882"/>
                  </a:moveTo>
                  <a:cubicBezTo>
                    <a:pt x="6335" y="882"/>
                    <a:pt x="6859" y="1430"/>
                    <a:pt x="6859" y="2096"/>
                  </a:cubicBezTo>
                  <a:cubicBezTo>
                    <a:pt x="6859" y="2739"/>
                    <a:pt x="6335" y="3287"/>
                    <a:pt x="5669" y="3287"/>
                  </a:cubicBezTo>
                  <a:cubicBezTo>
                    <a:pt x="5002" y="3287"/>
                    <a:pt x="4478" y="2739"/>
                    <a:pt x="4478" y="2096"/>
                  </a:cubicBezTo>
                  <a:cubicBezTo>
                    <a:pt x="4478" y="1430"/>
                    <a:pt x="5002" y="882"/>
                    <a:pt x="5669" y="882"/>
                  </a:cubicBezTo>
                  <a:close/>
                  <a:moveTo>
                    <a:pt x="5764" y="3906"/>
                  </a:moveTo>
                  <a:cubicBezTo>
                    <a:pt x="6383" y="3906"/>
                    <a:pt x="6907" y="4430"/>
                    <a:pt x="6859" y="5073"/>
                  </a:cubicBezTo>
                  <a:cubicBezTo>
                    <a:pt x="6836" y="5669"/>
                    <a:pt x="6335" y="6121"/>
                    <a:pt x="5740" y="6121"/>
                  </a:cubicBezTo>
                  <a:lnTo>
                    <a:pt x="1763" y="6121"/>
                  </a:lnTo>
                  <a:cubicBezTo>
                    <a:pt x="1168" y="6121"/>
                    <a:pt x="668" y="5669"/>
                    <a:pt x="644" y="5073"/>
                  </a:cubicBezTo>
                  <a:cubicBezTo>
                    <a:pt x="596" y="4430"/>
                    <a:pt x="1120" y="3906"/>
                    <a:pt x="1739" y="3906"/>
                  </a:cubicBezTo>
                  <a:close/>
                  <a:moveTo>
                    <a:pt x="382" y="1"/>
                  </a:moveTo>
                  <a:cubicBezTo>
                    <a:pt x="167" y="1"/>
                    <a:pt x="1" y="167"/>
                    <a:pt x="1" y="382"/>
                  </a:cubicBezTo>
                  <a:lnTo>
                    <a:pt x="1" y="6359"/>
                  </a:lnTo>
                  <a:cubicBezTo>
                    <a:pt x="1" y="6573"/>
                    <a:pt x="167" y="6740"/>
                    <a:pt x="382" y="6740"/>
                  </a:cubicBezTo>
                  <a:lnTo>
                    <a:pt x="7240" y="6740"/>
                  </a:lnTo>
                  <a:cubicBezTo>
                    <a:pt x="7455" y="6740"/>
                    <a:pt x="7621" y="6573"/>
                    <a:pt x="7621" y="6359"/>
                  </a:cubicBezTo>
                  <a:lnTo>
                    <a:pt x="7621" y="382"/>
                  </a:lnTo>
                  <a:cubicBezTo>
                    <a:pt x="7621" y="167"/>
                    <a:pt x="7455" y="1"/>
                    <a:pt x="72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36"/>
            <p:cNvSpPr/>
            <p:nvPr/>
          </p:nvSpPr>
          <p:spPr>
            <a:xfrm>
              <a:off x="6015695" y="2339362"/>
              <a:ext cx="28992" cy="28992"/>
            </a:xfrm>
            <a:custGeom>
              <a:avLst/>
              <a:gdLst/>
              <a:ahLst/>
              <a:cxnLst/>
              <a:rect l="l" t="t" r="r" b="b"/>
              <a:pathLst>
                <a:path w="906" h="906" extrusionOk="0">
                  <a:moveTo>
                    <a:pt x="453" y="1"/>
                  </a:moveTo>
                  <a:cubicBezTo>
                    <a:pt x="214" y="1"/>
                    <a:pt x="0" y="191"/>
                    <a:pt x="0" y="453"/>
                  </a:cubicBezTo>
                  <a:cubicBezTo>
                    <a:pt x="0" y="691"/>
                    <a:pt x="214" y="906"/>
                    <a:pt x="453" y="906"/>
                  </a:cubicBezTo>
                  <a:cubicBezTo>
                    <a:pt x="715" y="906"/>
                    <a:pt x="905" y="691"/>
                    <a:pt x="905" y="453"/>
                  </a:cubicBezTo>
                  <a:cubicBezTo>
                    <a:pt x="905" y="191"/>
                    <a:pt x="715" y="1"/>
                    <a:pt x="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36"/>
            <p:cNvSpPr/>
            <p:nvPr/>
          </p:nvSpPr>
          <p:spPr>
            <a:xfrm>
              <a:off x="6134572" y="2339362"/>
              <a:ext cx="28992" cy="28992"/>
            </a:xfrm>
            <a:custGeom>
              <a:avLst/>
              <a:gdLst/>
              <a:ahLst/>
              <a:cxnLst/>
              <a:rect l="l" t="t" r="r" b="b"/>
              <a:pathLst>
                <a:path w="906" h="906" extrusionOk="0">
                  <a:moveTo>
                    <a:pt x="453" y="1"/>
                  </a:moveTo>
                  <a:cubicBezTo>
                    <a:pt x="214" y="1"/>
                    <a:pt x="0" y="191"/>
                    <a:pt x="0" y="453"/>
                  </a:cubicBezTo>
                  <a:cubicBezTo>
                    <a:pt x="0" y="691"/>
                    <a:pt x="214" y="906"/>
                    <a:pt x="453" y="906"/>
                  </a:cubicBezTo>
                  <a:cubicBezTo>
                    <a:pt x="691" y="906"/>
                    <a:pt x="905" y="691"/>
                    <a:pt x="905" y="453"/>
                  </a:cubicBezTo>
                  <a:cubicBezTo>
                    <a:pt x="905" y="191"/>
                    <a:pt x="691" y="1"/>
                    <a:pt x="4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36"/>
            <p:cNvSpPr/>
            <p:nvPr/>
          </p:nvSpPr>
          <p:spPr>
            <a:xfrm>
              <a:off x="6011119" y="2435392"/>
              <a:ext cx="38112" cy="22880"/>
            </a:xfrm>
            <a:custGeom>
              <a:avLst/>
              <a:gdLst/>
              <a:ahLst/>
              <a:cxnLst/>
              <a:rect l="l" t="t" r="r" b="b"/>
              <a:pathLst>
                <a:path w="1191" h="715" extrusionOk="0">
                  <a:moveTo>
                    <a:pt x="381" y="0"/>
                  </a:moveTo>
                  <a:cubicBezTo>
                    <a:pt x="191" y="0"/>
                    <a:pt x="0" y="191"/>
                    <a:pt x="24" y="405"/>
                  </a:cubicBezTo>
                  <a:cubicBezTo>
                    <a:pt x="48" y="572"/>
                    <a:pt x="215" y="715"/>
                    <a:pt x="405" y="715"/>
                  </a:cubicBezTo>
                  <a:lnTo>
                    <a:pt x="1191" y="715"/>
                  </a:lnTo>
                  <a:lnTo>
                    <a:pt x="11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36"/>
            <p:cNvSpPr/>
            <p:nvPr/>
          </p:nvSpPr>
          <p:spPr>
            <a:xfrm>
              <a:off x="6129996" y="2435392"/>
              <a:ext cx="33568" cy="22880"/>
            </a:xfrm>
            <a:custGeom>
              <a:avLst/>
              <a:gdLst/>
              <a:ahLst/>
              <a:cxnLst/>
              <a:rect l="l" t="t" r="r" b="b"/>
              <a:pathLst>
                <a:path w="1049" h="715" extrusionOk="0">
                  <a:moveTo>
                    <a:pt x="0" y="0"/>
                  </a:moveTo>
                  <a:lnTo>
                    <a:pt x="0" y="715"/>
                  </a:lnTo>
                  <a:lnTo>
                    <a:pt x="691" y="715"/>
                  </a:lnTo>
                  <a:cubicBezTo>
                    <a:pt x="881" y="715"/>
                    <a:pt x="1048" y="548"/>
                    <a:pt x="1048" y="358"/>
                  </a:cubicBezTo>
                  <a:lnTo>
                    <a:pt x="1048" y="334"/>
                  </a:lnTo>
                  <a:cubicBezTo>
                    <a:pt x="1048" y="143"/>
                    <a:pt x="905" y="0"/>
                    <a:pt x="7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36"/>
            <p:cNvSpPr/>
            <p:nvPr/>
          </p:nvSpPr>
          <p:spPr>
            <a:xfrm>
              <a:off x="6073613" y="2435392"/>
              <a:ext cx="32800" cy="22880"/>
            </a:xfrm>
            <a:custGeom>
              <a:avLst/>
              <a:gdLst/>
              <a:ahLst/>
              <a:cxnLst/>
              <a:rect l="l" t="t" r="r" b="b"/>
              <a:pathLst>
                <a:path w="1025" h="715" extrusionOk="0">
                  <a:moveTo>
                    <a:pt x="0" y="0"/>
                  </a:moveTo>
                  <a:lnTo>
                    <a:pt x="0" y="715"/>
                  </a:lnTo>
                  <a:lnTo>
                    <a:pt x="1024" y="715"/>
                  </a:lnTo>
                  <a:lnTo>
                    <a:pt x="10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5" name="Google Shape;2075;p36"/>
          <p:cNvGrpSpPr/>
          <p:nvPr/>
        </p:nvGrpSpPr>
        <p:grpSpPr>
          <a:xfrm>
            <a:off x="3002004" y="4122949"/>
            <a:ext cx="882614" cy="184274"/>
            <a:chOff x="7460504" y="4636145"/>
            <a:chExt cx="882614" cy="184274"/>
          </a:xfrm>
        </p:grpSpPr>
        <p:sp>
          <p:nvSpPr>
            <p:cNvPr id="2076" name="Google Shape;2076;p36"/>
            <p:cNvSpPr/>
            <p:nvPr/>
          </p:nvSpPr>
          <p:spPr>
            <a:xfrm>
              <a:off x="8158777" y="4636145"/>
              <a:ext cx="184341" cy="184274"/>
            </a:xfrm>
            <a:custGeom>
              <a:avLst/>
              <a:gdLst/>
              <a:ahLst/>
              <a:cxnLst/>
              <a:rect l="l" t="t" r="r" b="b"/>
              <a:pathLst>
                <a:path w="2749" h="2748" extrusionOk="0">
                  <a:moveTo>
                    <a:pt x="1374" y="0"/>
                  </a:moveTo>
                  <a:cubicBezTo>
                    <a:pt x="621" y="0"/>
                    <a:pt x="1" y="621"/>
                    <a:pt x="1" y="1374"/>
                  </a:cubicBezTo>
                  <a:cubicBezTo>
                    <a:pt x="1" y="2127"/>
                    <a:pt x="621" y="2748"/>
                    <a:pt x="1374" y="2748"/>
                  </a:cubicBezTo>
                  <a:cubicBezTo>
                    <a:pt x="2128" y="2748"/>
                    <a:pt x="2748" y="2127"/>
                    <a:pt x="2748" y="1374"/>
                  </a:cubicBezTo>
                  <a:cubicBezTo>
                    <a:pt x="2748" y="621"/>
                    <a:pt x="2128" y="0"/>
                    <a:pt x="1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36"/>
            <p:cNvSpPr/>
            <p:nvPr/>
          </p:nvSpPr>
          <p:spPr>
            <a:xfrm>
              <a:off x="7820068" y="4636145"/>
              <a:ext cx="182799" cy="184274"/>
            </a:xfrm>
            <a:custGeom>
              <a:avLst/>
              <a:gdLst/>
              <a:ahLst/>
              <a:cxnLst/>
              <a:rect l="l" t="t" r="r" b="b"/>
              <a:pathLst>
                <a:path w="2726" h="2748" extrusionOk="0">
                  <a:moveTo>
                    <a:pt x="1352" y="0"/>
                  </a:moveTo>
                  <a:cubicBezTo>
                    <a:pt x="598" y="0"/>
                    <a:pt x="0" y="621"/>
                    <a:pt x="0" y="1374"/>
                  </a:cubicBezTo>
                  <a:cubicBezTo>
                    <a:pt x="0" y="2127"/>
                    <a:pt x="598" y="2748"/>
                    <a:pt x="1352" y="2748"/>
                  </a:cubicBezTo>
                  <a:cubicBezTo>
                    <a:pt x="2105" y="2748"/>
                    <a:pt x="2725" y="2127"/>
                    <a:pt x="2725" y="1374"/>
                  </a:cubicBezTo>
                  <a:cubicBezTo>
                    <a:pt x="2725" y="621"/>
                    <a:pt x="2105" y="0"/>
                    <a:pt x="1352"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36"/>
            <p:cNvSpPr/>
            <p:nvPr/>
          </p:nvSpPr>
          <p:spPr>
            <a:xfrm>
              <a:off x="7460504" y="4636145"/>
              <a:ext cx="184274" cy="184274"/>
            </a:xfrm>
            <a:custGeom>
              <a:avLst/>
              <a:gdLst/>
              <a:ahLst/>
              <a:cxnLst/>
              <a:rect l="l" t="t" r="r" b="b"/>
              <a:pathLst>
                <a:path w="2748" h="2748" extrusionOk="0">
                  <a:moveTo>
                    <a:pt x="1374" y="0"/>
                  </a:moveTo>
                  <a:cubicBezTo>
                    <a:pt x="621" y="0"/>
                    <a:pt x="0" y="621"/>
                    <a:pt x="0" y="1374"/>
                  </a:cubicBezTo>
                  <a:cubicBezTo>
                    <a:pt x="0" y="2127"/>
                    <a:pt x="621" y="2748"/>
                    <a:pt x="1374" y="2748"/>
                  </a:cubicBezTo>
                  <a:cubicBezTo>
                    <a:pt x="2127" y="2748"/>
                    <a:pt x="2748" y="2127"/>
                    <a:pt x="2748" y="1374"/>
                  </a:cubicBezTo>
                  <a:cubicBezTo>
                    <a:pt x="2748" y="621"/>
                    <a:pt x="2127" y="0"/>
                    <a:pt x="137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79" name="Google Shape;2079;p36"/>
          <p:cNvGrpSpPr/>
          <p:nvPr/>
        </p:nvGrpSpPr>
        <p:grpSpPr>
          <a:xfrm>
            <a:off x="6889975" y="4082149"/>
            <a:ext cx="280875" cy="265900"/>
            <a:chOff x="4730850" y="1621700"/>
            <a:chExt cx="280875" cy="265900"/>
          </a:xfrm>
        </p:grpSpPr>
        <p:sp>
          <p:nvSpPr>
            <p:cNvPr id="2080" name="Google Shape;2080;p36"/>
            <p:cNvSpPr/>
            <p:nvPr/>
          </p:nvSpPr>
          <p:spPr>
            <a:xfrm>
              <a:off x="4781825" y="1621700"/>
              <a:ext cx="175600" cy="180600"/>
            </a:xfrm>
            <a:custGeom>
              <a:avLst/>
              <a:gdLst/>
              <a:ahLst/>
              <a:cxnLst/>
              <a:rect l="l" t="t" r="r" b="b"/>
              <a:pathLst>
                <a:path w="7024" h="7224" extrusionOk="0">
                  <a:moveTo>
                    <a:pt x="0" y="1"/>
                  </a:moveTo>
                  <a:lnTo>
                    <a:pt x="0" y="7224"/>
                  </a:lnTo>
                  <a:lnTo>
                    <a:pt x="288" y="7224"/>
                  </a:lnTo>
                  <a:lnTo>
                    <a:pt x="288" y="289"/>
                  </a:lnTo>
                  <a:lnTo>
                    <a:pt x="6736" y="289"/>
                  </a:lnTo>
                  <a:lnTo>
                    <a:pt x="6736" y="7224"/>
                  </a:lnTo>
                  <a:lnTo>
                    <a:pt x="7024" y="7224"/>
                  </a:lnTo>
                  <a:lnTo>
                    <a:pt x="702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36"/>
            <p:cNvSpPr/>
            <p:nvPr/>
          </p:nvSpPr>
          <p:spPr>
            <a:xfrm>
              <a:off x="4730850" y="1771275"/>
              <a:ext cx="115800" cy="116325"/>
            </a:xfrm>
            <a:custGeom>
              <a:avLst/>
              <a:gdLst/>
              <a:ahLst/>
              <a:cxnLst/>
              <a:rect l="l" t="t" r="r" b="b"/>
              <a:pathLst>
                <a:path w="4632" h="4653" extrusionOk="0">
                  <a:moveTo>
                    <a:pt x="1" y="0"/>
                  </a:moveTo>
                  <a:lnTo>
                    <a:pt x="1" y="4653"/>
                  </a:lnTo>
                  <a:lnTo>
                    <a:pt x="4632" y="4653"/>
                  </a:lnTo>
                  <a:lnTo>
                    <a:pt x="463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36"/>
            <p:cNvSpPr/>
            <p:nvPr/>
          </p:nvSpPr>
          <p:spPr>
            <a:xfrm>
              <a:off x="4895925" y="1771275"/>
              <a:ext cx="115800" cy="116325"/>
            </a:xfrm>
            <a:custGeom>
              <a:avLst/>
              <a:gdLst/>
              <a:ahLst/>
              <a:cxnLst/>
              <a:rect l="l" t="t" r="r" b="b"/>
              <a:pathLst>
                <a:path w="4632" h="4653" extrusionOk="0">
                  <a:moveTo>
                    <a:pt x="0" y="0"/>
                  </a:moveTo>
                  <a:lnTo>
                    <a:pt x="0" y="4653"/>
                  </a:lnTo>
                  <a:lnTo>
                    <a:pt x="4631" y="4653"/>
                  </a:lnTo>
                  <a:lnTo>
                    <a:pt x="463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3" name="Google Shape;2083;p36"/>
          <p:cNvGrpSpPr/>
          <p:nvPr/>
        </p:nvGrpSpPr>
        <p:grpSpPr>
          <a:xfrm>
            <a:off x="5853675" y="1381920"/>
            <a:ext cx="793250" cy="225666"/>
            <a:chOff x="5021550" y="4713050"/>
            <a:chExt cx="793250" cy="225666"/>
          </a:xfrm>
        </p:grpSpPr>
        <p:sp>
          <p:nvSpPr>
            <p:cNvPr id="2084" name="Google Shape;2084;p36"/>
            <p:cNvSpPr/>
            <p:nvPr/>
          </p:nvSpPr>
          <p:spPr>
            <a:xfrm>
              <a:off x="57541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36"/>
            <p:cNvSpPr/>
            <p:nvPr/>
          </p:nvSpPr>
          <p:spPr>
            <a:xfrm>
              <a:off x="5632206"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36"/>
            <p:cNvSpPr/>
            <p:nvPr/>
          </p:nvSpPr>
          <p:spPr>
            <a:xfrm>
              <a:off x="5510240"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36"/>
            <p:cNvSpPr/>
            <p:nvPr/>
          </p:nvSpPr>
          <p:spPr>
            <a:xfrm>
              <a:off x="5388273" y="4713050"/>
              <a:ext cx="60628" cy="225666"/>
            </a:xfrm>
            <a:custGeom>
              <a:avLst/>
              <a:gdLst/>
              <a:ahLst/>
              <a:cxnLst/>
              <a:rect l="l" t="t" r="r" b="b"/>
              <a:pathLst>
                <a:path w="1619" h="6027" extrusionOk="0">
                  <a:moveTo>
                    <a:pt x="1" y="0"/>
                  </a:moveTo>
                  <a:lnTo>
                    <a:pt x="1" y="6027"/>
                  </a:lnTo>
                  <a:lnTo>
                    <a:pt x="1618" y="6027"/>
                  </a:lnTo>
                  <a:lnTo>
                    <a:pt x="161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36"/>
            <p:cNvSpPr/>
            <p:nvPr/>
          </p:nvSpPr>
          <p:spPr>
            <a:xfrm>
              <a:off x="5265483"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36"/>
            <p:cNvSpPr/>
            <p:nvPr/>
          </p:nvSpPr>
          <p:spPr>
            <a:xfrm>
              <a:off x="5143516"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36"/>
            <p:cNvSpPr/>
            <p:nvPr/>
          </p:nvSpPr>
          <p:spPr>
            <a:xfrm>
              <a:off x="5021550" y="4713050"/>
              <a:ext cx="61451" cy="225666"/>
            </a:xfrm>
            <a:custGeom>
              <a:avLst/>
              <a:gdLst/>
              <a:ahLst/>
              <a:cxnLst/>
              <a:rect l="l" t="t" r="r" b="b"/>
              <a:pathLst>
                <a:path w="1641" h="6027" extrusionOk="0">
                  <a:moveTo>
                    <a:pt x="1" y="0"/>
                  </a:moveTo>
                  <a:lnTo>
                    <a:pt x="1" y="6027"/>
                  </a:lnTo>
                  <a:lnTo>
                    <a:pt x="1640" y="6027"/>
                  </a:lnTo>
                  <a:lnTo>
                    <a:pt x="16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1" name="Google Shape;2091;p36"/>
          <p:cNvGrpSpPr/>
          <p:nvPr/>
        </p:nvGrpSpPr>
        <p:grpSpPr>
          <a:xfrm>
            <a:off x="2169277" y="1425469"/>
            <a:ext cx="399883" cy="381256"/>
            <a:chOff x="6113337" y="393160"/>
            <a:chExt cx="399883" cy="381256"/>
          </a:xfrm>
        </p:grpSpPr>
        <p:sp>
          <p:nvSpPr>
            <p:cNvPr id="2092" name="Google Shape;2092;p36"/>
            <p:cNvSpPr/>
            <p:nvPr/>
          </p:nvSpPr>
          <p:spPr>
            <a:xfrm>
              <a:off x="6113337" y="393160"/>
              <a:ext cx="399883" cy="381256"/>
            </a:xfrm>
            <a:custGeom>
              <a:avLst/>
              <a:gdLst/>
              <a:ahLst/>
              <a:cxnLst/>
              <a:rect l="l" t="t" r="r" b="b"/>
              <a:pathLst>
                <a:path w="12387" h="11810" extrusionOk="0">
                  <a:moveTo>
                    <a:pt x="5917" y="798"/>
                  </a:moveTo>
                  <a:cubicBezTo>
                    <a:pt x="7224" y="798"/>
                    <a:pt x="8531" y="1285"/>
                    <a:pt x="9528" y="2282"/>
                  </a:cubicBezTo>
                  <a:cubicBezTo>
                    <a:pt x="11522" y="4276"/>
                    <a:pt x="11522" y="7533"/>
                    <a:pt x="9528" y="9527"/>
                  </a:cubicBezTo>
                  <a:cubicBezTo>
                    <a:pt x="8553" y="10480"/>
                    <a:pt x="7268" y="11012"/>
                    <a:pt x="5917" y="11012"/>
                  </a:cubicBezTo>
                  <a:cubicBezTo>
                    <a:pt x="4543" y="11012"/>
                    <a:pt x="3258" y="10480"/>
                    <a:pt x="2283" y="9527"/>
                  </a:cubicBezTo>
                  <a:cubicBezTo>
                    <a:pt x="1330" y="8552"/>
                    <a:pt x="799" y="7267"/>
                    <a:pt x="799" y="5894"/>
                  </a:cubicBezTo>
                  <a:cubicBezTo>
                    <a:pt x="799" y="4542"/>
                    <a:pt x="1330" y="3257"/>
                    <a:pt x="2283" y="2282"/>
                  </a:cubicBezTo>
                  <a:cubicBezTo>
                    <a:pt x="3280" y="1285"/>
                    <a:pt x="4609" y="798"/>
                    <a:pt x="5917" y="798"/>
                  </a:cubicBezTo>
                  <a:close/>
                  <a:moveTo>
                    <a:pt x="5906" y="0"/>
                  </a:moveTo>
                  <a:cubicBezTo>
                    <a:pt x="4393" y="0"/>
                    <a:pt x="2881" y="576"/>
                    <a:pt x="1729" y="1728"/>
                  </a:cubicBezTo>
                  <a:cubicBezTo>
                    <a:pt x="621" y="2836"/>
                    <a:pt x="1" y="4321"/>
                    <a:pt x="1" y="5894"/>
                  </a:cubicBezTo>
                  <a:cubicBezTo>
                    <a:pt x="1" y="7489"/>
                    <a:pt x="621" y="8973"/>
                    <a:pt x="1729" y="10081"/>
                  </a:cubicBezTo>
                  <a:cubicBezTo>
                    <a:pt x="2859" y="11189"/>
                    <a:pt x="4344" y="11809"/>
                    <a:pt x="5917" y="11809"/>
                  </a:cubicBezTo>
                  <a:cubicBezTo>
                    <a:pt x="7490" y="11809"/>
                    <a:pt x="8974" y="11189"/>
                    <a:pt x="10082" y="10081"/>
                  </a:cubicBezTo>
                  <a:cubicBezTo>
                    <a:pt x="12386" y="7777"/>
                    <a:pt x="12386" y="4033"/>
                    <a:pt x="10082" y="1728"/>
                  </a:cubicBezTo>
                  <a:cubicBezTo>
                    <a:pt x="8930" y="576"/>
                    <a:pt x="7418" y="0"/>
                    <a:pt x="59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36"/>
            <p:cNvSpPr/>
            <p:nvPr/>
          </p:nvSpPr>
          <p:spPr>
            <a:xfrm>
              <a:off x="6222775" y="502599"/>
              <a:ext cx="162413" cy="162381"/>
            </a:xfrm>
            <a:custGeom>
              <a:avLst/>
              <a:gdLst/>
              <a:ahLst/>
              <a:cxnLst/>
              <a:rect l="l" t="t" r="r" b="b"/>
              <a:pathLst>
                <a:path w="5031" h="5030" extrusionOk="0">
                  <a:moveTo>
                    <a:pt x="2527" y="0"/>
                  </a:moveTo>
                  <a:cubicBezTo>
                    <a:pt x="1131" y="0"/>
                    <a:pt x="1" y="1130"/>
                    <a:pt x="1" y="2504"/>
                  </a:cubicBezTo>
                  <a:cubicBezTo>
                    <a:pt x="1" y="3900"/>
                    <a:pt x="1131" y="5030"/>
                    <a:pt x="2527" y="5030"/>
                  </a:cubicBezTo>
                  <a:cubicBezTo>
                    <a:pt x="3900" y="5030"/>
                    <a:pt x="5030" y="3900"/>
                    <a:pt x="5030" y="2504"/>
                  </a:cubicBezTo>
                  <a:cubicBezTo>
                    <a:pt x="5030" y="1130"/>
                    <a:pt x="3900" y="0"/>
                    <a:pt x="252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 name="Google Shape;3115;p59">
            <a:extLst>
              <a:ext uri="{FF2B5EF4-FFF2-40B4-BE49-F238E27FC236}">
                <a16:creationId xmlns:a16="http://schemas.microsoft.com/office/drawing/2014/main" id="{D6FB4186-C64A-4CD0-9750-45B6B2AF906F}"/>
              </a:ext>
            </a:extLst>
          </p:cNvPr>
          <p:cNvGrpSpPr/>
          <p:nvPr/>
        </p:nvGrpSpPr>
        <p:grpSpPr>
          <a:xfrm>
            <a:off x="5337813" y="2282921"/>
            <a:ext cx="361248" cy="389440"/>
            <a:chOff x="2190973" y="3303373"/>
            <a:chExt cx="361248" cy="389440"/>
          </a:xfrm>
        </p:grpSpPr>
        <p:sp>
          <p:nvSpPr>
            <p:cNvPr id="70" name="Google Shape;3116;p59">
              <a:extLst>
                <a:ext uri="{FF2B5EF4-FFF2-40B4-BE49-F238E27FC236}">
                  <a16:creationId xmlns:a16="http://schemas.microsoft.com/office/drawing/2014/main" id="{FEC49457-0DAB-4D5C-A7E6-ADB27018321E}"/>
                </a:ext>
              </a:extLst>
            </p:cNvPr>
            <p:cNvSpPr/>
            <p:nvPr/>
          </p:nvSpPr>
          <p:spPr>
            <a:xfrm>
              <a:off x="2190973" y="3323948"/>
              <a:ext cx="361248" cy="368864"/>
            </a:xfrm>
            <a:custGeom>
              <a:avLst/>
              <a:gdLst/>
              <a:ahLst/>
              <a:cxnLst/>
              <a:rect l="l" t="t" r="r" b="b"/>
              <a:pathLst>
                <a:path w="11289" h="11527" extrusionOk="0">
                  <a:moveTo>
                    <a:pt x="10240" y="4358"/>
                  </a:moveTo>
                  <a:cubicBezTo>
                    <a:pt x="10431" y="4358"/>
                    <a:pt x="10574" y="4477"/>
                    <a:pt x="10621" y="4644"/>
                  </a:cubicBezTo>
                  <a:cubicBezTo>
                    <a:pt x="10645" y="4882"/>
                    <a:pt x="10479" y="5096"/>
                    <a:pt x="10264" y="5096"/>
                  </a:cubicBezTo>
                  <a:lnTo>
                    <a:pt x="9574" y="5096"/>
                  </a:lnTo>
                  <a:cubicBezTo>
                    <a:pt x="9407" y="5096"/>
                    <a:pt x="9240" y="4953"/>
                    <a:pt x="9216" y="4787"/>
                  </a:cubicBezTo>
                  <a:cubicBezTo>
                    <a:pt x="9169" y="4549"/>
                    <a:pt x="9359" y="4358"/>
                    <a:pt x="9574" y="4358"/>
                  </a:cubicBezTo>
                  <a:close/>
                  <a:moveTo>
                    <a:pt x="10264" y="5430"/>
                  </a:moveTo>
                  <a:cubicBezTo>
                    <a:pt x="10479" y="5430"/>
                    <a:pt x="10645" y="5620"/>
                    <a:pt x="10621" y="5858"/>
                  </a:cubicBezTo>
                  <a:cubicBezTo>
                    <a:pt x="10574" y="6025"/>
                    <a:pt x="10431" y="6144"/>
                    <a:pt x="10240" y="6144"/>
                  </a:cubicBezTo>
                  <a:lnTo>
                    <a:pt x="9574" y="6144"/>
                  </a:lnTo>
                  <a:cubicBezTo>
                    <a:pt x="9407" y="6144"/>
                    <a:pt x="9240" y="6025"/>
                    <a:pt x="9216" y="5858"/>
                  </a:cubicBezTo>
                  <a:cubicBezTo>
                    <a:pt x="9169" y="5620"/>
                    <a:pt x="9359" y="5430"/>
                    <a:pt x="9574" y="5430"/>
                  </a:cubicBezTo>
                  <a:close/>
                  <a:moveTo>
                    <a:pt x="5644" y="3310"/>
                  </a:moveTo>
                  <a:cubicBezTo>
                    <a:pt x="6787" y="3310"/>
                    <a:pt x="7692" y="4215"/>
                    <a:pt x="7692" y="5358"/>
                  </a:cubicBezTo>
                  <a:cubicBezTo>
                    <a:pt x="7692" y="6501"/>
                    <a:pt x="6787" y="7430"/>
                    <a:pt x="5644" y="7430"/>
                  </a:cubicBezTo>
                  <a:cubicBezTo>
                    <a:pt x="4501" y="7430"/>
                    <a:pt x="3572" y="6501"/>
                    <a:pt x="3572" y="5358"/>
                  </a:cubicBezTo>
                  <a:cubicBezTo>
                    <a:pt x="3572" y="4215"/>
                    <a:pt x="4501" y="3310"/>
                    <a:pt x="5644" y="3310"/>
                  </a:cubicBezTo>
                  <a:close/>
                  <a:moveTo>
                    <a:pt x="357" y="0"/>
                  </a:moveTo>
                  <a:cubicBezTo>
                    <a:pt x="167" y="0"/>
                    <a:pt x="0" y="167"/>
                    <a:pt x="0" y="357"/>
                  </a:cubicBezTo>
                  <a:lnTo>
                    <a:pt x="0" y="11169"/>
                  </a:lnTo>
                  <a:cubicBezTo>
                    <a:pt x="0" y="11359"/>
                    <a:pt x="167" y="11526"/>
                    <a:pt x="357" y="11526"/>
                  </a:cubicBezTo>
                  <a:lnTo>
                    <a:pt x="1119" y="11526"/>
                  </a:lnTo>
                  <a:lnTo>
                    <a:pt x="1119" y="8383"/>
                  </a:lnTo>
                  <a:cubicBezTo>
                    <a:pt x="1119" y="8168"/>
                    <a:pt x="1286" y="8002"/>
                    <a:pt x="1477" y="8002"/>
                  </a:cubicBezTo>
                  <a:lnTo>
                    <a:pt x="9812" y="8002"/>
                  </a:lnTo>
                  <a:cubicBezTo>
                    <a:pt x="10002" y="8002"/>
                    <a:pt x="10169" y="8168"/>
                    <a:pt x="10169" y="8383"/>
                  </a:cubicBezTo>
                  <a:lnTo>
                    <a:pt x="10169" y="11526"/>
                  </a:lnTo>
                  <a:lnTo>
                    <a:pt x="10931" y="11526"/>
                  </a:lnTo>
                  <a:cubicBezTo>
                    <a:pt x="11122" y="11526"/>
                    <a:pt x="11288" y="11359"/>
                    <a:pt x="11288" y="11169"/>
                  </a:cubicBezTo>
                  <a:lnTo>
                    <a:pt x="11288" y="2524"/>
                  </a:lnTo>
                  <a:cubicBezTo>
                    <a:pt x="11288" y="2429"/>
                    <a:pt x="11264" y="2334"/>
                    <a:pt x="11193" y="2262"/>
                  </a:cubicBezTo>
                  <a:lnTo>
                    <a:pt x="9026" y="95"/>
                  </a:lnTo>
                  <a:cubicBezTo>
                    <a:pt x="8954" y="24"/>
                    <a:pt x="8859" y="0"/>
                    <a:pt x="8764" y="0"/>
                  </a:cubicBezTo>
                  <a:lnTo>
                    <a:pt x="7692" y="0"/>
                  </a:lnTo>
                  <a:lnTo>
                    <a:pt x="7692" y="2096"/>
                  </a:lnTo>
                  <a:cubicBezTo>
                    <a:pt x="7692" y="2310"/>
                    <a:pt x="7549" y="2477"/>
                    <a:pt x="7335" y="2477"/>
                  </a:cubicBezTo>
                  <a:lnTo>
                    <a:pt x="1000" y="2477"/>
                  </a:lnTo>
                  <a:cubicBezTo>
                    <a:pt x="810" y="2477"/>
                    <a:pt x="643" y="2310"/>
                    <a:pt x="643" y="2096"/>
                  </a:cubicBezTo>
                  <a:lnTo>
                    <a:pt x="6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3117;p59">
              <a:extLst>
                <a:ext uri="{FF2B5EF4-FFF2-40B4-BE49-F238E27FC236}">
                  <a16:creationId xmlns:a16="http://schemas.microsoft.com/office/drawing/2014/main" id="{D52B1199-0880-4476-AC1B-8FA3E55B4FD3}"/>
                </a:ext>
              </a:extLst>
            </p:cNvPr>
            <p:cNvSpPr/>
            <p:nvPr/>
          </p:nvSpPr>
          <p:spPr>
            <a:xfrm>
              <a:off x="2234396" y="3303373"/>
              <a:ext cx="179136" cy="76224"/>
            </a:xfrm>
            <a:custGeom>
              <a:avLst/>
              <a:gdLst/>
              <a:ahLst/>
              <a:cxnLst/>
              <a:rect l="l" t="t" r="r" b="b"/>
              <a:pathLst>
                <a:path w="5598" h="2382" extrusionOk="0">
                  <a:moveTo>
                    <a:pt x="4786" y="398"/>
                  </a:moveTo>
                  <a:cubicBezTo>
                    <a:pt x="4809" y="398"/>
                    <a:pt x="4834" y="400"/>
                    <a:pt x="4859" y="405"/>
                  </a:cubicBezTo>
                  <a:cubicBezTo>
                    <a:pt x="5025" y="429"/>
                    <a:pt x="5145" y="595"/>
                    <a:pt x="5145" y="786"/>
                  </a:cubicBezTo>
                  <a:lnTo>
                    <a:pt x="5145" y="1691"/>
                  </a:lnTo>
                  <a:cubicBezTo>
                    <a:pt x="5145" y="1905"/>
                    <a:pt x="5002" y="2072"/>
                    <a:pt x="4787" y="2072"/>
                  </a:cubicBezTo>
                  <a:lnTo>
                    <a:pt x="3978" y="2072"/>
                  </a:lnTo>
                  <a:cubicBezTo>
                    <a:pt x="3811" y="2072"/>
                    <a:pt x="3644" y="1929"/>
                    <a:pt x="3620" y="1762"/>
                  </a:cubicBezTo>
                  <a:cubicBezTo>
                    <a:pt x="3573" y="1524"/>
                    <a:pt x="3739" y="1334"/>
                    <a:pt x="3978" y="1334"/>
                  </a:cubicBezTo>
                  <a:lnTo>
                    <a:pt x="4430" y="1334"/>
                  </a:lnTo>
                  <a:lnTo>
                    <a:pt x="4430" y="762"/>
                  </a:lnTo>
                  <a:cubicBezTo>
                    <a:pt x="4430" y="570"/>
                    <a:pt x="4583" y="398"/>
                    <a:pt x="4786" y="398"/>
                  </a:cubicBezTo>
                  <a:close/>
                  <a:moveTo>
                    <a:pt x="358" y="0"/>
                  </a:moveTo>
                  <a:cubicBezTo>
                    <a:pt x="167" y="0"/>
                    <a:pt x="1" y="167"/>
                    <a:pt x="1" y="357"/>
                  </a:cubicBezTo>
                  <a:lnTo>
                    <a:pt x="1" y="2381"/>
                  </a:lnTo>
                  <a:lnTo>
                    <a:pt x="5597" y="2381"/>
                  </a:lnTo>
                  <a:lnTo>
                    <a:pt x="5597" y="357"/>
                  </a:lnTo>
                  <a:cubicBezTo>
                    <a:pt x="5597" y="167"/>
                    <a:pt x="5454" y="0"/>
                    <a:pt x="52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3118;p59">
              <a:extLst>
                <a:ext uri="{FF2B5EF4-FFF2-40B4-BE49-F238E27FC236}">
                  <a16:creationId xmlns:a16="http://schemas.microsoft.com/office/drawing/2014/main" id="{6BBAD0D2-8AC3-4495-9825-4887227CFF71}"/>
                </a:ext>
              </a:extLst>
            </p:cNvPr>
            <p:cNvSpPr/>
            <p:nvPr/>
          </p:nvSpPr>
          <p:spPr>
            <a:xfrm>
              <a:off x="2250395" y="3603590"/>
              <a:ext cx="242368" cy="89216"/>
            </a:xfrm>
            <a:custGeom>
              <a:avLst/>
              <a:gdLst/>
              <a:ahLst/>
              <a:cxnLst/>
              <a:rect l="l" t="t" r="r" b="b"/>
              <a:pathLst>
                <a:path w="7574" h="2788" extrusionOk="0">
                  <a:moveTo>
                    <a:pt x="6169" y="1025"/>
                  </a:moveTo>
                  <a:cubicBezTo>
                    <a:pt x="6359" y="1025"/>
                    <a:pt x="6526" y="1168"/>
                    <a:pt x="6550" y="1335"/>
                  </a:cubicBezTo>
                  <a:cubicBezTo>
                    <a:pt x="6597" y="1573"/>
                    <a:pt x="6407" y="1763"/>
                    <a:pt x="6192" y="1763"/>
                  </a:cubicBezTo>
                  <a:lnTo>
                    <a:pt x="1382" y="1763"/>
                  </a:lnTo>
                  <a:cubicBezTo>
                    <a:pt x="1215" y="1763"/>
                    <a:pt x="1049" y="1644"/>
                    <a:pt x="1025" y="1477"/>
                  </a:cubicBezTo>
                  <a:cubicBezTo>
                    <a:pt x="977" y="1239"/>
                    <a:pt x="1168" y="1025"/>
                    <a:pt x="1382" y="1025"/>
                  </a:cubicBezTo>
                  <a:close/>
                  <a:moveTo>
                    <a:pt x="1" y="1"/>
                  </a:moveTo>
                  <a:lnTo>
                    <a:pt x="1" y="2787"/>
                  </a:lnTo>
                  <a:lnTo>
                    <a:pt x="7574" y="2787"/>
                  </a:lnTo>
                  <a:lnTo>
                    <a:pt x="757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3119;p59">
              <a:extLst>
                <a:ext uri="{FF2B5EF4-FFF2-40B4-BE49-F238E27FC236}">
                  <a16:creationId xmlns:a16="http://schemas.microsoft.com/office/drawing/2014/main" id="{0C4E7488-99AB-4B9E-A1D5-3FB013ABCD6D}"/>
                </a:ext>
              </a:extLst>
            </p:cNvPr>
            <p:cNvSpPr/>
            <p:nvPr/>
          </p:nvSpPr>
          <p:spPr>
            <a:xfrm>
              <a:off x="2328890" y="3452714"/>
              <a:ext cx="85376" cy="85376"/>
            </a:xfrm>
            <a:custGeom>
              <a:avLst/>
              <a:gdLst/>
              <a:ahLst/>
              <a:cxnLst/>
              <a:rect l="l" t="t" r="r" b="b"/>
              <a:pathLst>
                <a:path w="2668" h="2668" extrusionOk="0">
                  <a:moveTo>
                    <a:pt x="1336" y="898"/>
                  </a:moveTo>
                  <a:cubicBezTo>
                    <a:pt x="1539" y="898"/>
                    <a:pt x="1691" y="1071"/>
                    <a:pt x="1691" y="1263"/>
                  </a:cubicBezTo>
                  <a:lnTo>
                    <a:pt x="1691" y="1406"/>
                  </a:lnTo>
                  <a:cubicBezTo>
                    <a:pt x="1691" y="1616"/>
                    <a:pt x="1542" y="1771"/>
                    <a:pt x="1343" y="1771"/>
                  </a:cubicBezTo>
                  <a:cubicBezTo>
                    <a:pt x="1317" y="1771"/>
                    <a:pt x="1290" y="1768"/>
                    <a:pt x="1263" y="1763"/>
                  </a:cubicBezTo>
                  <a:cubicBezTo>
                    <a:pt x="1096" y="1739"/>
                    <a:pt x="977" y="1572"/>
                    <a:pt x="977" y="1406"/>
                  </a:cubicBezTo>
                  <a:lnTo>
                    <a:pt x="977" y="1287"/>
                  </a:lnTo>
                  <a:cubicBezTo>
                    <a:pt x="977" y="1096"/>
                    <a:pt x="1096" y="929"/>
                    <a:pt x="1263" y="906"/>
                  </a:cubicBezTo>
                  <a:cubicBezTo>
                    <a:pt x="1288" y="901"/>
                    <a:pt x="1312" y="898"/>
                    <a:pt x="1336" y="898"/>
                  </a:cubicBezTo>
                  <a:close/>
                  <a:moveTo>
                    <a:pt x="1334" y="1"/>
                  </a:moveTo>
                  <a:cubicBezTo>
                    <a:pt x="596" y="1"/>
                    <a:pt x="1" y="596"/>
                    <a:pt x="1" y="1334"/>
                  </a:cubicBezTo>
                  <a:cubicBezTo>
                    <a:pt x="1" y="2073"/>
                    <a:pt x="596" y="2668"/>
                    <a:pt x="1334" y="2668"/>
                  </a:cubicBezTo>
                  <a:cubicBezTo>
                    <a:pt x="2072" y="2668"/>
                    <a:pt x="2668" y="2073"/>
                    <a:pt x="2668" y="1334"/>
                  </a:cubicBezTo>
                  <a:cubicBezTo>
                    <a:pt x="2668" y="596"/>
                    <a:pt x="2072" y="1"/>
                    <a:pt x="1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 name="Google Shape;3031;p59">
            <a:extLst>
              <a:ext uri="{FF2B5EF4-FFF2-40B4-BE49-F238E27FC236}">
                <a16:creationId xmlns:a16="http://schemas.microsoft.com/office/drawing/2014/main" id="{7870CC0C-17B1-49C9-8AE4-3DC1D730CD8D}"/>
              </a:ext>
            </a:extLst>
          </p:cNvPr>
          <p:cNvGrpSpPr/>
          <p:nvPr/>
        </p:nvGrpSpPr>
        <p:grpSpPr>
          <a:xfrm>
            <a:off x="1434338" y="2264469"/>
            <a:ext cx="526307" cy="473598"/>
            <a:chOff x="1528746" y="1540755"/>
            <a:chExt cx="390202" cy="390201"/>
          </a:xfrm>
        </p:grpSpPr>
        <p:sp>
          <p:nvSpPr>
            <p:cNvPr id="75" name="Google Shape;3032;p59">
              <a:extLst>
                <a:ext uri="{FF2B5EF4-FFF2-40B4-BE49-F238E27FC236}">
                  <a16:creationId xmlns:a16="http://schemas.microsoft.com/office/drawing/2014/main" id="{C10F685E-D73F-4844-91B0-AB4D89D80CA6}"/>
                </a:ext>
              </a:extLst>
            </p:cNvPr>
            <p:cNvSpPr/>
            <p:nvPr/>
          </p:nvSpPr>
          <p:spPr>
            <a:xfrm>
              <a:off x="1697927" y="1591058"/>
              <a:ext cx="171488" cy="36608"/>
            </a:xfrm>
            <a:custGeom>
              <a:avLst/>
              <a:gdLst/>
              <a:ahLst/>
              <a:cxnLst/>
              <a:rect l="l" t="t" r="r" b="b"/>
              <a:pathLst>
                <a:path w="5359" h="1144" extrusionOk="0">
                  <a:moveTo>
                    <a:pt x="0" y="0"/>
                  </a:moveTo>
                  <a:lnTo>
                    <a:pt x="286" y="1143"/>
                  </a:lnTo>
                  <a:lnTo>
                    <a:pt x="5358" y="1143"/>
                  </a:lnTo>
                  <a:lnTo>
                    <a:pt x="5358" y="238"/>
                  </a:lnTo>
                  <a:cubicBezTo>
                    <a:pt x="5358" y="119"/>
                    <a:pt x="5239" y="0"/>
                    <a:pt x="5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3033;p59">
              <a:extLst>
                <a:ext uri="{FF2B5EF4-FFF2-40B4-BE49-F238E27FC236}">
                  <a16:creationId xmlns:a16="http://schemas.microsoft.com/office/drawing/2014/main" id="{90621DDB-9276-473B-909F-7480F21DD80F}"/>
                </a:ext>
              </a:extLst>
            </p:cNvPr>
            <p:cNvSpPr/>
            <p:nvPr/>
          </p:nvSpPr>
          <p:spPr>
            <a:xfrm>
              <a:off x="1579049" y="1591058"/>
              <a:ext cx="290368" cy="289600"/>
            </a:xfrm>
            <a:custGeom>
              <a:avLst/>
              <a:gdLst/>
              <a:ahLst/>
              <a:cxnLst/>
              <a:rect l="l" t="t" r="r" b="b"/>
              <a:pathLst>
                <a:path w="9074" h="9050" extrusionOk="0">
                  <a:moveTo>
                    <a:pt x="1953" y="643"/>
                  </a:moveTo>
                  <a:cubicBezTo>
                    <a:pt x="2143" y="643"/>
                    <a:pt x="2310" y="762"/>
                    <a:pt x="2334" y="953"/>
                  </a:cubicBezTo>
                  <a:cubicBezTo>
                    <a:pt x="2382" y="1191"/>
                    <a:pt x="2191" y="1381"/>
                    <a:pt x="1977" y="1381"/>
                  </a:cubicBezTo>
                  <a:lnTo>
                    <a:pt x="1167" y="1381"/>
                  </a:lnTo>
                  <a:cubicBezTo>
                    <a:pt x="977" y="1381"/>
                    <a:pt x="834" y="1262"/>
                    <a:pt x="786" y="1072"/>
                  </a:cubicBezTo>
                  <a:cubicBezTo>
                    <a:pt x="762" y="857"/>
                    <a:pt x="929" y="643"/>
                    <a:pt x="1167" y="643"/>
                  </a:cubicBezTo>
                  <a:close/>
                  <a:moveTo>
                    <a:pt x="4763" y="2501"/>
                  </a:moveTo>
                  <a:cubicBezTo>
                    <a:pt x="5239" y="2501"/>
                    <a:pt x="5644" y="2906"/>
                    <a:pt x="5644" y="3382"/>
                  </a:cubicBezTo>
                  <a:lnTo>
                    <a:pt x="5644" y="4263"/>
                  </a:lnTo>
                  <a:cubicBezTo>
                    <a:pt x="5644" y="4739"/>
                    <a:pt x="5239" y="5144"/>
                    <a:pt x="4763" y="5144"/>
                  </a:cubicBezTo>
                  <a:lnTo>
                    <a:pt x="4430" y="5144"/>
                  </a:lnTo>
                  <a:cubicBezTo>
                    <a:pt x="3953" y="5144"/>
                    <a:pt x="3549" y="4739"/>
                    <a:pt x="3549" y="4263"/>
                  </a:cubicBezTo>
                  <a:lnTo>
                    <a:pt x="3549" y="3382"/>
                  </a:lnTo>
                  <a:cubicBezTo>
                    <a:pt x="3549" y="2906"/>
                    <a:pt x="3953" y="2501"/>
                    <a:pt x="4430" y="2501"/>
                  </a:cubicBezTo>
                  <a:close/>
                  <a:moveTo>
                    <a:pt x="1806" y="2496"/>
                  </a:moveTo>
                  <a:cubicBezTo>
                    <a:pt x="1993" y="2496"/>
                    <a:pt x="2167" y="2644"/>
                    <a:pt x="2167" y="2858"/>
                  </a:cubicBezTo>
                  <a:lnTo>
                    <a:pt x="2167" y="4763"/>
                  </a:lnTo>
                  <a:cubicBezTo>
                    <a:pt x="2167" y="4954"/>
                    <a:pt x="2048" y="5096"/>
                    <a:pt x="1858" y="5144"/>
                  </a:cubicBezTo>
                  <a:cubicBezTo>
                    <a:pt x="1844" y="5146"/>
                    <a:pt x="1830" y="5146"/>
                    <a:pt x="1817" y="5146"/>
                  </a:cubicBezTo>
                  <a:cubicBezTo>
                    <a:pt x="1617" y="5146"/>
                    <a:pt x="1429" y="4986"/>
                    <a:pt x="1429" y="4763"/>
                  </a:cubicBezTo>
                  <a:lnTo>
                    <a:pt x="1429" y="3501"/>
                  </a:lnTo>
                  <a:cubicBezTo>
                    <a:pt x="1334" y="3549"/>
                    <a:pt x="1334" y="3549"/>
                    <a:pt x="1310" y="3572"/>
                  </a:cubicBezTo>
                  <a:cubicBezTo>
                    <a:pt x="1270" y="3584"/>
                    <a:pt x="1226" y="3590"/>
                    <a:pt x="1183" y="3590"/>
                  </a:cubicBezTo>
                  <a:cubicBezTo>
                    <a:pt x="1046" y="3590"/>
                    <a:pt x="906" y="3532"/>
                    <a:pt x="834" y="3406"/>
                  </a:cubicBezTo>
                  <a:cubicBezTo>
                    <a:pt x="738" y="3215"/>
                    <a:pt x="810" y="3001"/>
                    <a:pt x="977" y="2906"/>
                  </a:cubicBezTo>
                  <a:lnTo>
                    <a:pt x="1620" y="2548"/>
                  </a:lnTo>
                  <a:cubicBezTo>
                    <a:pt x="1679" y="2513"/>
                    <a:pt x="1743" y="2496"/>
                    <a:pt x="1806" y="2496"/>
                  </a:cubicBezTo>
                  <a:close/>
                  <a:moveTo>
                    <a:pt x="7426" y="2496"/>
                  </a:moveTo>
                  <a:cubicBezTo>
                    <a:pt x="7613" y="2496"/>
                    <a:pt x="7788" y="2644"/>
                    <a:pt x="7788" y="2858"/>
                  </a:cubicBezTo>
                  <a:lnTo>
                    <a:pt x="7788" y="4763"/>
                  </a:lnTo>
                  <a:cubicBezTo>
                    <a:pt x="7788" y="4954"/>
                    <a:pt x="7668" y="5096"/>
                    <a:pt x="7478" y="5144"/>
                  </a:cubicBezTo>
                  <a:cubicBezTo>
                    <a:pt x="7463" y="5146"/>
                    <a:pt x="7448" y="5146"/>
                    <a:pt x="7433" y="5146"/>
                  </a:cubicBezTo>
                  <a:cubicBezTo>
                    <a:pt x="7216" y="5146"/>
                    <a:pt x="7049" y="4986"/>
                    <a:pt x="7049" y="4763"/>
                  </a:cubicBezTo>
                  <a:lnTo>
                    <a:pt x="7049" y="3501"/>
                  </a:lnTo>
                  <a:cubicBezTo>
                    <a:pt x="6954" y="3549"/>
                    <a:pt x="6954" y="3549"/>
                    <a:pt x="6930" y="3572"/>
                  </a:cubicBezTo>
                  <a:cubicBezTo>
                    <a:pt x="6890" y="3584"/>
                    <a:pt x="6846" y="3590"/>
                    <a:pt x="6803" y="3590"/>
                  </a:cubicBezTo>
                  <a:cubicBezTo>
                    <a:pt x="6666" y="3590"/>
                    <a:pt x="6526" y="3532"/>
                    <a:pt x="6454" y="3406"/>
                  </a:cubicBezTo>
                  <a:cubicBezTo>
                    <a:pt x="6359" y="3215"/>
                    <a:pt x="6430" y="3001"/>
                    <a:pt x="6597" y="2906"/>
                  </a:cubicBezTo>
                  <a:lnTo>
                    <a:pt x="7240" y="2548"/>
                  </a:lnTo>
                  <a:cubicBezTo>
                    <a:pt x="7299" y="2513"/>
                    <a:pt x="7363" y="2496"/>
                    <a:pt x="7426" y="2496"/>
                  </a:cubicBezTo>
                  <a:close/>
                  <a:moveTo>
                    <a:pt x="1905" y="5668"/>
                  </a:moveTo>
                  <a:cubicBezTo>
                    <a:pt x="2405" y="5668"/>
                    <a:pt x="2834" y="6097"/>
                    <a:pt x="2834" y="6597"/>
                  </a:cubicBezTo>
                  <a:lnTo>
                    <a:pt x="2834" y="7668"/>
                  </a:lnTo>
                  <a:cubicBezTo>
                    <a:pt x="2834" y="8192"/>
                    <a:pt x="2405" y="8621"/>
                    <a:pt x="1905" y="8621"/>
                  </a:cubicBezTo>
                  <a:lnTo>
                    <a:pt x="1667" y="8621"/>
                  </a:lnTo>
                  <a:cubicBezTo>
                    <a:pt x="1167" y="8621"/>
                    <a:pt x="738" y="8192"/>
                    <a:pt x="738" y="7692"/>
                  </a:cubicBezTo>
                  <a:lnTo>
                    <a:pt x="738" y="6597"/>
                  </a:lnTo>
                  <a:cubicBezTo>
                    <a:pt x="738" y="6097"/>
                    <a:pt x="1167" y="5668"/>
                    <a:pt x="1667" y="5668"/>
                  </a:cubicBezTo>
                  <a:close/>
                  <a:moveTo>
                    <a:pt x="7526" y="5668"/>
                  </a:moveTo>
                  <a:cubicBezTo>
                    <a:pt x="8026" y="5668"/>
                    <a:pt x="8454" y="6097"/>
                    <a:pt x="8454" y="6597"/>
                  </a:cubicBezTo>
                  <a:lnTo>
                    <a:pt x="8454" y="7692"/>
                  </a:lnTo>
                  <a:cubicBezTo>
                    <a:pt x="8454" y="8192"/>
                    <a:pt x="8026" y="8621"/>
                    <a:pt x="7526" y="8621"/>
                  </a:cubicBezTo>
                  <a:lnTo>
                    <a:pt x="7287" y="8621"/>
                  </a:lnTo>
                  <a:cubicBezTo>
                    <a:pt x="6787" y="8621"/>
                    <a:pt x="6359" y="8192"/>
                    <a:pt x="6359" y="7692"/>
                  </a:cubicBezTo>
                  <a:lnTo>
                    <a:pt x="6359" y="6597"/>
                  </a:lnTo>
                  <a:cubicBezTo>
                    <a:pt x="6359" y="6097"/>
                    <a:pt x="6787" y="5668"/>
                    <a:pt x="7287" y="5668"/>
                  </a:cubicBezTo>
                  <a:close/>
                  <a:moveTo>
                    <a:pt x="4602" y="5653"/>
                  </a:moveTo>
                  <a:cubicBezTo>
                    <a:pt x="4794" y="5653"/>
                    <a:pt x="4977" y="5813"/>
                    <a:pt x="4977" y="6025"/>
                  </a:cubicBezTo>
                  <a:lnTo>
                    <a:pt x="4977" y="8240"/>
                  </a:lnTo>
                  <a:cubicBezTo>
                    <a:pt x="4977" y="8463"/>
                    <a:pt x="4790" y="8623"/>
                    <a:pt x="4590" y="8623"/>
                  </a:cubicBezTo>
                  <a:cubicBezTo>
                    <a:pt x="4576" y="8623"/>
                    <a:pt x="4562" y="8622"/>
                    <a:pt x="4549" y="8621"/>
                  </a:cubicBezTo>
                  <a:cubicBezTo>
                    <a:pt x="4358" y="8573"/>
                    <a:pt x="4239" y="8430"/>
                    <a:pt x="4239" y="8240"/>
                  </a:cubicBezTo>
                  <a:lnTo>
                    <a:pt x="4239" y="6716"/>
                  </a:lnTo>
                  <a:cubicBezTo>
                    <a:pt x="4168" y="6763"/>
                    <a:pt x="4144" y="6787"/>
                    <a:pt x="4096" y="6787"/>
                  </a:cubicBezTo>
                  <a:cubicBezTo>
                    <a:pt x="4052" y="6806"/>
                    <a:pt x="4007" y="6815"/>
                    <a:pt x="3964" y="6815"/>
                  </a:cubicBezTo>
                  <a:cubicBezTo>
                    <a:pt x="3845" y="6815"/>
                    <a:pt x="3737" y="6749"/>
                    <a:pt x="3668" y="6644"/>
                  </a:cubicBezTo>
                  <a:cubicBezTo>
                    <a:pt x="3549" y="6478"/>
                    <a:pt x="3596" y="6263"/>
                    <a:pt x="3763" y="6144"/>
                  </a:cubicBezTo>
                  <a:lnTo>
                    <a:pt x="4406" y="5716"/>
                  </a:lnTo>
                  <a:cubicBezTo>
                    <a:pt x="4467" y="5673"/>
                    <a:pt x="4535" y="5653"/>
                    <a:pt x="4602" y="5653"/>
                  </a:cubicBezTo>
                  <a:close/>
                  <a:moveTo>
                    <a:pt x="238" y="0"/>
                  </a:moveTo>
                  <a:cubicBezTo>
                    <a:pt x="119" y="0"/>
                    <a:pt x="0" y="119"/>
                    <a:pt x="0" y="238"/>
                  </a:cubicBezTo>
                  <a:lnTo>
                    <a:pt x="0" y="8811"/>
                  </a:lnTo>
                  <a:cubicBezTo>
                    <a:pt x="0" y="8931"/>
                    <a:pt x="119" y="9050"/>
                    <a:pt x="238" y="9050"/>
                  </a:cubicBezTo>
                  <a:lnTo>
                    <a:pt x="8835" y="9050"/>
                  </a:lnTo>
                  <a:cubicBezTo>
                    <a:pt x="8954" y="9050"/>
                    <a:pt x="9073" y="8931"/>
                    <a:pt x="9073" y="8811"/>
                  </a:cubicBezTo>
                  <a:lnTo>
                    <a:pt x="9073" y="1882"/>
                  </a:lnTo>
                  <a:lnTo>
                    <a:pt x="3715" y="1882"/>
                  </a:lnTo>
                  <a:cubicBezTo>
                    <a:pt x="3549" y="1882"/>
                    <a:pt x="3406" y="1762"/>
                    <a:pt x="3358" y="1596"/>
                  </a:cubicBezTo>
                  <a:lnTo>
                    <a:pt x="295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3034;p59">
              <a:extLst>
                <a:ext uri="{FF2B5EF4-FFF2-40B4-BE49-F238E27FC236}">
                  <a16:creationId xmlns:a16="http://schemas.microsoft.com/office/drawing/2014/main" id="{80AA124B-A3BA-44A9-AF4A-5548425E731E}"/>
                </a:ext>
              </a:extLst>
            </p:cNvPr>
            <p:cNvSpPr/>
            <p:nvPr/>
          </p:nvSpPr>
          <p:spPr>
            <a:xfrm>
              <a:off x="1806117" y="1796046"/>
              <a:ext cx="20608" cy="47264"/>
            </a:xfrm>
            <a:custGeom>
              <a:avLst/>
              <a:gdLst/>
              <a:ahLst/>
              <a:cxnLst/>
              <a:rect l="l" t="t" r="r" b="b"/>
              <a:pathLst>
                <a:path w="644" h="1477" extrusionOk="0">
                  <a:moveTo>
                    <a:pt x="191" y="0"/>
                  </a:moveTo>
                  <a:cubicBezTo>
                    <a:pt x="96" y="0"/>
                    <a:pt x="1" y="95"/>
                    <a:pt x="1" y="191"/>
                  </a:cubicBezTo>
                  <a:lnTo>
                    <a:pt x="1" y="1262"/>
                  </a:lnTo>
                  <a:cubicBezTo>
                    <a:pt x="1" y="1381"/>
                    <a:pt x="96" y="1477"/>
                    <a:pt x="191" y="1477"/>
                  </a:cubicBezTo>
                  <a:lnTo>
                    <a:pt x="430" y="1477"/>
                  </a:lnTo>
                  <a:cubicBezTo>
                    <a:pt x="549" y="1477"/>
                    <a:pt x="644" y="1381"/>
                    <a:pt x="644" y="1262"/>
                  </a:cubicBezTo>
                  <a:lnTo>
                    <a:pt x="644" y="191"/>
                  </a:lnTo>
                  <a:cubicBezTo>
                    <a:pt x="644" y="95"/>
                    <a:pt x="549" y="0"/>
                    <a:pt x="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3035;p59">
              <a:extLst>
                <a:ext uri="{FF2B5EF4-FFF2-40B4-BE49-F238E27FC236}">
                  <a16:creationId xmlns:a16="http://schemas.microsoft.com/office/drawing/2014/main" id="{01033250-4901-4E4C-9484-C40CB4AE25C0}"/>
                </a:ext>
              </a:extLst>
            </p:cNvPr>
            <p:cNvSpPr/>
            <p:nvPr/>
          </p:nvSpPr>
          <p:spPr>
            <a:xfrm>
              <a:off x="1626280" y="1796046"/>
              <a:ext cx="20608" cy="47264"/>
            </a:xfrm>
            <a:custGeom>
              <a:avLst/>
              <a:gdLst/>
              <a:ahLst/>
              <a:cxnLst/>
              <a:rect l="l" t="t" r="r" b="b"/>
              <a:pathLst>
                <a:path w="644" h="1477" extrusionOk="0">
                  <a:moveTo>
                    <a:pt x="215" y="0"/>
                  </a:moveTo>
                  <a:cubicBezTo>
                    <a:pt x="96" y="0"/>
                    <a:pt x="1" y="95"/>
                    <a:pt x="1" y="191"/>
                  </a:cubicBezTo>
                  <a:lnTo>
                    <a:pt x="1" y="1262"/>
                  </a:lnTo>
                  <a:cubicBezTo>
                    <a:pt x="1" y="1381"/>
                    <a:pt x="96" y="1477"/>
                    <a:pt x="215" y="1477"/>
                  </a:cubicBezTo>
                  <a:lnTo>
                    <a:pt x="453" y="1477"/>
                  </a:lnTo>
                  <a:cubicBezTo>
                    <a:pt x="548" y="1477"/>
                    <a:pt x="644" y="1381"/>
                    <a:pt x="644" y="1262"/>
                  </a:cubicBezTo>
                  <a:lnTo>
                    <a:pt x="644" y="191"/>
                  </a:lnTo>
                  <a:cubicBezTo>
                    <a:pt x="644" y="95"/>
                    <a:pt x="548" y="0"/>
                    <a:pt x="4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3036;p59">
              <a:extLst>
                <a:ext uri="{FF2B5EF4-FFF2-40B4-BE49-F238E27FC236}">
                  <a16:creationId xmlns:a16="http://schemas.microsoft.com/office/drawing/2014/main" id="{501EBDC2-4044-4D40-8AA2-EF2AAF69DAAB}"/>
                </a:ext>
              </a:extLst>
            </p:cNvPr>
            <p:cNvSpPr/>
            <p:nvPr/>
          </p:nvSpPr>
          <p:spPr>
            <a:xfrm>
              <a:off x="1716198" y="1694672"/>
              <a:ext cx="20608" cy="37376"/>
            </a:xfrm>
            <a:custGeom>
              <a:avLst/>
              <a:gdLst/>
              <a:ahLst/>
              <a:cxnLst/>
              <a:rect l="l" t="t" r="r" b="b"/>
              <a:pathLst>
                <a:path w="644" h="1168" extrusionOk="0">
                  <a:moveTo>
                    <a:pt x="144" y="1"/>
                  </a:moveTo>
                  <a:cubicBezTo>
                    <a:pt x="72" y="1"/>
                    <a:pt x="1" y="72"/>
                    <a:pt x="1" y="144"/>
                  </a:cubicBezTo>
                  <a:lnTo>
                    <a:pt x="1" y="1025"/>
                  </a:lnTo>
                  <a:cubicBezTo>
                    <a:pt x="1" y="1096"/>
                    <a:pt x="72" y="1168"/>
                    <a:pt x="144" y="1168"/>
                  </a:cubicBezTo>
                  <a:lnTo>
                    <a:pt x="501" y="1168"/>
                  </a:lnTo>
                  <a:cubicBezTo>
                    <a:pt x="572" y="1168"/>
                    <a:pt x="644" y="1096"/>
                    <a:pt x="644" y="1025"/>
                  </a:cubicBezTo>
                  <a:lnTo>
                    <a:pt x="644" y="144"/>
                  </a:lnTo>
                  <a:cubicBezTo>
                    <a:pt x="644" y="72"/>
                    <a:pt x="572" y="1"/>
                    <a:pt x="50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3037;p59">
              <a:extLst>
                <a:ext uri="{FF2B5EF4-FFF2-40B4-BE49-F238E27FC236}">
                  <a16:creationId xmlns:a16="http://schemas.microsoft.com/office/drawing/2014/main" id="{DB9AAD6B-1754-48B3-81C8-887250923863}"/>
                </a:ext>
              </a:extLst>
            </p:cNvPr>
            <p:cNvSpPr/>
            <p:nvPr/>
          </p:nvSpPr>
          <p:spPr>
            <a:xfrm>
              <a:off x="1848804" y="1540755"/>
              <a:ext cx="70144" cy="68864"/>
            </a:xfrm>
            <a:custGeom>
              <a:avLst/>
              <a:gdLst/>
              <a:ahLst/>
              <a:cxnLst/>
              <a:rect l="l" t="t" r="r" b="b"/>
              <a:pathLst>
                <a:path w="2192" h="2152" extrusionOk="0">
                  <a:moveTo>
                    <a:pt x="405" y="0"/>
                  </a:moveTo>
                  <a:cubicBezTo>
                    <a:pt x="239" y="0"/>
                    <a:pt x="72" y="119"/>
                    <a:pt x="48" y="310"/>
                  </a:cubicBezTo>
                  <a:cubicBezTo>
                    <a:pt x="0" y="548"/>
                    <a:pt x="191" y="739"/>
                    <a:pt x="405" y="739"/>
                  </a:cubicBezTo>
                  <a:lnTo>
                    <a:pt x="1453" y="739"/>
                  </a:lnTo>
                  <a:lnTo>
                    <a:pt x="1453" y="1787"/>
                  </a:lnTo>
                  <a:cubicBezTo>
                    <a:pt x="1453" y="1953"/>
                    <a:pt x="1572" y="2120"/>
                    <a:pt x="1763" y="2144"/>
                  </a:cubicBezTo>
                  <a:cubicBezTo>
                    <a:pt x="1785" y="2149"/>
                    <a:pt x="1808" y="2151"/>
                    <a:pt x="1830" y="2151"/>
                  </a:cubicBezTo>
                  <a:cubicBezTo>
                    <a:pt x="2020" y="2151"/>
                    <a:pt x="2191" y="1978"/>
                    <a:pt x="2191" y="1787"/>
                  </a:cubicBezTo>
                  <a:lnTo>
                    <a:pt x="2191" y="381"/>
                  </a:lnTo>
                  <a:cubicBezTo>
                    <a:pt x="2191" y="167"/>
                    <a:pt x="2025" y="0"/>
                    <a:pt x="18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3038;p59">
              <a:extLst>
                <a:ext uri="{FF2B5EF4-FFF2-40B4-BE49-F238E27FC236}">
                  <a16:creationId xmlns:a16="http://schemas.microsoft.com/office/drawing/2014/main" id="{C986A9B1-604D-496D-9D07-41C1F94154B7}"/>
                </a:ext>
              </a:extLst>
            </p:cNvPr>
            <p:cNvSpPr/>
            <p:nvPr/>
          </p:nvSpPr>
          <p:spPr>
            <a:xfrm>
              <a:off x="1528746" y="1862092"/>
              <a:ext cx="70144" cy="68864"/>
            </a:xfrm>
            <a:custGeom>
              <a:avLst/>
              <a:gdLst/>
              <a:ahLst/>
              <a:cxnLst/>
              <a:rect l="l" t="t" r="r" b="b"/>
              <a:pathLst>
                <a:path w="2192" h="2152" extrusionOk="0">
                  <a:moveTo>
                    <a:pt x="362" y="1"/>
                  </a:moveTo>
                  <a:cubicBezTo>
                    <a:pt x="172" y="1"/>
                    <a:pt x="0" y="173"/>
                    <a:pt x="0" y="365"/>
                  </a:cubicBezTo>
                  <a:lnTo>
                    <a:pt x="0" y="1770"/>
                  </a:lnTo>
                  <a:cubicBezTo>
                    <a:pt x="0" y="1985"/>
                    <a:pt x="167" y="2151"/>
                    <a:pt x="381" y="2151"/>
                  </a:cubicBezTo>
                  <a:lnTo>
                    <a:pt x="1786" y="2151"/>
                  </a:lnTo>
                  <a:cubicBezTo>
                    <a:pt x="2001" y="2151"/>
                    <a:pt x="2191" y="1937"/>
                    <a:pt x="2144" y="1723"/>
                  </a:cubicBezTo>
                  <a:cubicBezTo>
                    <a:pt x="2120" y="1532"/>
                    <a:pt x="1953" y="1413"/>
                    <a:pt x="1786" y="1413"/>
                  </a:cubicBezTo>
                  <a:lnTo>
                    <a:pt x="739" y="1413"/>
                  </a:lnTo>
                  <a:lnTo>
                    <a:pt x="739" y="365"/>
                  </a:lnTo>
                  <a:cubicBezTo>
                    <a:pt x="739" y="199"/>
                    <a:pt x="620" y="32"/>
                    <a:pt x="429" y="8"/>
                  </a:cubicBezTo>
                  <a:cubicBezTo>
                    <a:pt x="407" y="3"/>
                    <a:pt x="384" y="1"/>
                    <a:pt x="36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3039;p59">
              <a:extLst>
                <a:ext uri="{FF2B5EF4-FFF2-40B4-BE49-F238E27FC236}">
                  <a16:creationId xmlns:a16="http://schemas.microsoft.com/office/drawing/2014/main" id="{EDD7DB06-D7AE-405A-A24E-5FD79198CD9B}"/>
                </a:ext>
              </a:extLst>
            </p:cNvPr>
            <p:cNvSpPr/>
            <p:nvPr/>
          </p:nvSpPr>
          <p:spPr>
            <a:xfrm>
              <a:off x="1848804" y="1862092"/>
              <a:ext cx="70144" cy="68864"/>
            </a:xfrm>
            <a:custGeom>
              <a:avLst/>
              <a:gdLst/>
              <a:ahLst/>
              <a:cxnLst/>
              <a:rect l="l" t="t" r="r" b="b"/>
              <a:pathLst>
                <a:path w="2192" h="2152" extrusionOk="0">
                  <a:moveTo>
                    <a:pt x="1830" y="1"/>
                  </a:moveTo>
                  <a:cubicBezTo>
                    <a:pt x="1808" y="1"/>
                    <a:pt x="1785" y="3"/>
                    <a:pt x="1763" y="8"/>
                  </a:cubicBezTo>
                  <a:cubicBezTo>
                    <a:pt x="1572" y="32"/>
                    <a:pt x="1453" y="199"/>
                    <a:pt x="1453" y="365"/>
                  </a:cubicBezTo>
                  <a:lnTo>
                    <a:pt x="1453" y="1413"/>
                  </a:lnTo>
                  <a:lnTo>
                    <a:pt x="405" y="1413"/>
                  </a:lnTo>
                  <a:cubicBezTo>
                    <a:pt x="239" y="1413"/>
                    <a:pt x="72" y="1532"/>
                    <a:pt x="48" y="1723"/>
                  </a:cubicBezTo>
                  <a:cubicBezTo>
                    <a:pt x="0" y="1937"/>
                    <a:pt x="191" y="2151"/>
                    <a:pt x="405" y="2151"/>
                  </a:cubicBezTo>
                  <a:lnTo>
                    <a:pt x="1810" y="2151"/>
                  </a:lnTo>
                  <a:cubicBezTo>
                    <a:pt x="2025" y="2151"/>
                    <a:pt x="2191" y="1985"/>
                    <a:pt x="2191" y="1770"/>
                  </a:cubicBezTo>
                  <a:lnTo>
                    <a:pt x="2191" y="365"/>
                  </a:lnTo>
                  <a:cubicBezTo>
                    <a:pt x="2191" y="173"/>
                    <a:pt x="2020" y="1"/>
                    <a:pt x="18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3040;p59">
              <a:extLst>
                <a:ext uri="{FF2B5EF4-FFF2-40B4-BE49-F238E27FC236}">
                  <a16:creationId xmlns:a16="http://schemas.microsoft.com/office/drawing/2014/main" id="{DBE2C59E-BEB5-4524-84BF-F25C1780B3B0}"/>
                </a:ext>
              </a:extLst>
            </p:cNvPr>
            <p:cNvSpPr/>
            <p:nvPr/>
          </p:nvSpPr>
          <p:spPr>
            <a:xfrm>
              <a:off x="1528746" y="1540755"/>
              <a:ext cx="70144" cy="68864"/>
            </a:xfrm>
            <a:custGeom>
              <a:avLst/>
              <a:gdLst/>
              <a:ahLst/>
              <a:cxnLst/>
              <a:rect l="l" t="t" r="r" b="b"/>
              <a:pathLst>
                <a:path w="2192" h="2152" extrusionOk="0">
                  <a:moveTo>
                    <a:pt x="381" y="0"/>
                  </a:moveTo>
                  <a:cubicBezTo>
                    <a:pt x="167" y="0"/>
                    <a:pt x="0" y="167"/>
                    <a:pt x="0" y="381"/>
                  </a:cubicBezTo>
                  <a:lnTo>
                    <a:pt x="0" y="1787"/>
                  </a:lnTo>
                  <a:cubicBezTo>
                    <a:pt x="0" y="1978"/>
                    <a:pt x="172" y="2151"/>
                    <a:pt x="362" y="2151"/>
                  </a:cubicBezTo>
                  <a:cubicBezTo>
                    <a:pt x="384" y="2151"/>
                    <a:pt x="407" y="2149"/>
                    <a:pt x="429" y="2144"/>
                  </a:cubicBezTo>
                  <a:cubicBezTo>
                    <a:pt x="620" y="2120"/>
                    <a:pt x="739" y="1953"/>
                    <a:pt x="739" y="1787"/>
                  </a:cubicBezTo>
                  <a:lnTo>
                    <a:pt x="739" y="739"/>
                  </a:lnTo>
                  <a:lnTo>
                    <a:pt x="1786" y="739"/>
                  </a:lnTo>
                  <a:cubicBezTo>
                    <a:pt x="1953" y="739"/>
                    <a:pt x="2120" y="620"/>
                    <a:pt x="2144" y="429"/>
                  </a:cubicBezTo>
                  <a:cubicBezTo>
                    <a:pt x="2191" y="215"/>
                    <a:pt x="2001" y="0"/>
                    <a:pt x="17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algn="ctr"/>
            <a:r>
              <a:rPr lang="fa-IR" dirty="0">
                <a:cs typeface="B Koodak" panose="00000700000000000000" pitchFamily="2" charset="-78"/>
              </a:rPr>
              <a:t>نصب سلنیوم</a:t>
            </a:r>
            <a:endParaRPr lang="en-US" b="1" i="0" dirty="0">
              <a:solidFill>
                <a:srgbClr val="FFFF00"/>
              </a:solidFill>
              <a:effectLst/>
              <a:latin typeface="iransansxv"/>
              <a:cs typeface="B Koodak" panose="00000700000000000000" pitchFamily="2" charset="-78"/>
            </a:endParaRPr>
          </a:p>
        </p:txBody>
      </p:sp>
      <p:sp>
        <p:nvSpPr>
          <p:cNvPr id="2" name="TextBox 1">
            <a:extLst>
              <a:ext uri="{FF2B5EF4-FFF2-40B4-BE49-F238E27FC236}">
                <a16:creationId xmlns:a16="http://schemas.microsoft.com/office/drawing/2014/main" id="{6D83E008-AFDD-411C-8387-86185CA62C65}"/>
              </a:ext>
            </a:extLst>
          </p:cNvPr>
          <p:cNvSpPr txBox="1"/>
          <p:nvPr/>
        </p:nvSpPr>
        <p:spPr>
          <a:xfrm>
            <a:off x="4667250" y="1323975"/>
            <a:ext cx="3486150" cy="307777"/>
          </a:xfrm>
          <a:prstGeom prst="rect">
            <a:avLst/>
          </a:prstGeom>
          <a:noFill/>
        </p:spPr>
        <p:txBody>
          <a:bodyPr wrap="square" rtlCol="0">
            <a:spAutoFit/>
          </a:bodyPr>
          <a:lstStyle/>
          <a:p>
            <a:pPr algn="r" rtl="1"/>
            <a:r>
              <a:rPr lang="fa-IR" dirty="0">
                <a:solidFill>
                  <a:srgbClr val="FFFF00"/>
                </a:solidFill>
                <a:cs typeface="B Koodak" panose="00000700000000000000" pitchFamily="2" charset="-78"/>
              </a:rPr>
              <a:t>ابتدا باید بسته‌ی سلنیوم را با استفاده از </a:t>
            </a:r>
            <a:r>
              <a:rPr lang="en-US" dirty="0">
                <a:solidFill>
                  <a:srgbClr val="FFFF00"/>
                </a:solidFill>
                <a:cs typeface="B Koodak" panose="00000700000000000000" pitchFamily="2" charset="-78"/>
              </a:rPr>
              <a:t>pip</a:t>
            </a:r>
            <a:r>
              <a:rPr lang="fa-IR" dirty="0">
                <a:solidFill>
                  <a:srgbClr val="FFFF00"/>
                </a:solidFill>
                <a:cs typeface="B Koodak" panose="00000700000000000000" pitchFamily="2" charset="-78"/>
              </a:rPr>
              <a:t> </a:t>
            </a:r>
            <a:r>
              <a:rPr lang="en-US" dirty="0">
                <a:solidFill>
                  <a:srgbClr val="FFFF00"/>
                </a:solidFill>
                <a:cs typeface="B Koodak" panose="00000700000000000000" pitchFamily="2" charset="-78"/>
              </a:rPr>
              <a:t> </a:t>
            </a:r>
            <a:r>
              <a:rPr lang="fa-IR" dirty="0">
                <a:solidFill>
                  <a:srgbClr val="FFFF00"/>
                </a:solidFill>
                <a:cs typeface="B Koodak" panose="00000700000000000000" pitchFamily="2" charset="-78"/>
              </a:rPr>
              <a:t>نصب کنید:</a:t>
            </a:r>
            <a:endParaRPr lang="en-US" dirty="0">
              <a:solidFill>
                <a:srgbClr val="FFFF00"/>
              </a:solidFill>
              <a:cs typeface="B Koodak" panose="00000700000000000000" pitchFamily="2" charset="-78"/>
            </a:endParaRPr>
          </a:p>
        </p:txBody>
      </p:sp>
      <p:sp>
        <p:nvSpPr>
          <p:cNvPr id="9" name="TextBox 8">
            <a:extLst>
              <a:ext uri="{FF2B5EF4-FFF2-40B4-BE49-F238E27FC236}">
                <a16:creationId xmlns:a16="http://schemas.microsoft.com/office/drawing/2014/main" id="{8BDFF886-6288-40BB-804B-8992509DF3F0}"/>
              </a:ext>
            </a:extLst>
          </p:cNvPr>
          <p:cNvSpPr txBox="1"/>
          <p:nvPr/>
        </p:nvSpPr>
        <p:spPr>
          <a:xfrm>
            <a:off x="881064" y="1980961"/>
            <a:ext cx="7348536" cy="523220"/>
          </a:xfrm>
          <a:prstGeom prst="rect">
            <a:avLst/>
          </a:prstGeom>
          <a:noFill/>
        </p:spPr>
        <p:txBody>
          <a:bodyPr wrap="square">
            <a:spAutoFit/>
          </a:bodyPr>
          <a:lstStyle/>
          <a:p>
            <a:pPr algn="r" rtl="1"/>
            <a:r>
              <a:rPr lang="fa-IR" dirty="0">
                <a:solidFill>
                  <a:srgbClr val="FFFF00"/>
                </a:solidFill>
                <a:cs typeface="B Koodak" panose="00000700000000000000" pitchFamily="2" charset="-78"/>
              </a:rPr>
              <a:t>برای اجرای سلنیوم، نیاز به </a:t>
            </a:r>
            <a:r>
              <a:rPr lang="en-US" dirty="0">
                <a:solidFill>
                  <a:srgbClr val="FFFF00"/>
                </a:solidFill>
                <a:cs typeface="B Koodak" panose="00000700000000000000" pitchFamily="2" charset="-78"/>
              </a:rPr>
              <a:t>WebDriver </a:t>
            </a:r>
            <a:r>
              <a:rPr lang="fa-IR" dirty="0">
                <a:solidFill>
                  <a:srgbClr val="FFFF00"/>
                </a:solidFill>
                <a:cs typeface="B Koodak" panose="00000700000000000000" pitchFamily="2" charset="-78"/>
              </a:rPr>
              <a:t>مناسب دارید که برای مرورگرهای مختلف متفاوت است. برای مثال، اگر از </a:t>
            </a:r>
            <a:r>
              <a:rPr lang="en-US" dirty="0">
                <a:solidFill>
                  <a:srgbClr val="FFFF00"/>
                </a:solidFill>
                <a:cs typeface="B Koodak" panose="00000700000000000000" pitchFamily="2" charset="-78"/>
              </a:rPr>
              <a:t>Google Chrome</a:t>
            </a:r>
            <a:r>
              <a:rPr lang="fa-IR" dirty="0">
                <a:solidFill>
                  <a:srgbClr val="FFFF00"/>
                </a:solidFill>
                <a:cs typeface="B Koodak" panose="00000700000000000000" pitchFamily="2" charset="-78"/>
              </a:rPr>
              <a:t> </a:t>
            </a:r>
            <a:r>
              <a:rPr lang="en-US" dirty="0">
                <a:solidFill>
                  <a:srgbClr val="FFFF00"/>
                </a:solidFill>
                <a:cs typeface="B Koodak" panose="00000700000000000000" pitchFamily="2" charset="-78"/>
              </a:rPr>
              <a:t> </a:t>
            </a:r>
            <a:r>
              <a:rPr lang="fa-IR" dirty="0">
                <a:solidFill>
                  <a:srgbClr val="FFFF00"/>
                </a:solidFill>
                <a:cs typeface="B Koodak" panose="00000700000000000000" pitchFamily="2" charset="-78"/>
              </a:rPr>
              <a:t>استفاده می‌کنید، باید </a:t>
            </a:r>
            <a:r>
              <a:rPr lang="en-US" dirty="0" err="1">
                <a:solidFill>
                  <a:srgbClr val="FFFF00"/>
                </a:solidFill>
                <a:cs typeface="B Koodak" panose="00000700000000000000" pitchFamily="2" charset="-78"/>
              </a:rPr>
              <a:t>ChromeDriver</a:t>
            </a:r>
            <a:r>
              <a:rPr lang="fa-IR" dirty="0">
                <a:solidFill>
                  <a:srgbClr val="FFFF00"/>
                </a:solidFill>
                <a:cs typeface="B Koodak" panose="00000700000000000000" pitchFamily="2" charset="-78"/>
              </a:rPr>
              <a:t> </a:t>
            </a:r>
            <a:r>
              <a:rPr lang="en-US" dirty="0">
                <a:solidFill>
                  <a:srgbClr val="FFFF00"/>
                </a:solidFill>
                <a:cs typeface="B Koodak" panose="00000700000000000000" pitchFamily="2" charset="-78"/>
              </a:rPr>
              <a:t> </a:t>
            </a:r>
            <a:r>
              <a:rPr lang="fa-IR" dirty="0">
                <a:solidFill>
                  <a:srgbClr val="FFFF00"/>
                </a:solidFill>
                <a:cs typeface="B Koodak" panose="00000700000000000000" pitchFamily="2" charset="-78"/>
              </a:rPr>
              <a:t>را نصب کنید و آن را در مسیر سیستم اضافه کنید.</a:t>
            </a:r>
            <a:endParaRPr lang="en-US" dirty="0">
              <a:solidFill>
                <a:srgbClr val="FFFF00"/>
              </a:solidFill>
              <a:cs typeface="B Koodak" panose="00000700000000000000" pitchFamily="2" charset="-78"/>
            </a:endParaRPr>
          </a:p>
        </p:txBody>
      </p:sp>
      <p:sp>
        <p:nvSpPr>
          <p:cNvPr id="15" name="TextBox 14">
            <a:extLst>
              <a:ext uri="{FF2B5EF4-FFF2-40B4-BE49-F238E27FC236}">
                <a16:creationId xmlns:a16="http://schemas.microsoft.com/office/drawing/2014/main" id="{A988354A-B2CC-4545-8E5D-B31D2B021885}"/>
              </a:ext>
            </a:extLst>
          </p:cNvPr>
          <p:cNvSpPr txBox="1"/>
          <p:nvPr/>
        </p:nvSpPr>
        <p:spPr>
          <a:xfrm>
            <a:off x="1114425" y="1323974"/>
            <a:ext cx="5057774" cy="307777"/>
          </a:xfrm>
          <a:prstGeom prst="rect">
            <a:avLst/>
          </a:prstGeom>
          <a:noFill/>
        </p:spPr>
        <p:txBody>
          <a:bodyPr wrap="square">
            <a:spAutoFit/>
          </a:bodyPr>
          <a:lstStyle/>
          <a:p>
            <a:r>
              <a:rPr lang="en-US" b="0" dirty="0">
                <a:solidFill>
                  <a:srgbClr val="ABB2BF"/>
                </a:solidFill>
                <a:effectLst/>
                <a:latin typeface="Consolas" panose="020B0609020204030204" pitchFamily="49" charset="0"/>
              </a:rPr>
              <a:t>pip install selenium</a:t>
            </a:r>
          </a:p>
        </p:txBody>
      </p:sp>
    </p:spTree>
    <p:extLst>
      <p:ext uri="{BB962C8B-B14F-4D97-AF65-F5344CB8AC3E}">
        <p14:creationId xmlns:p14="http://schemas.microsoft.com/office/powerpoint/2010/main" val="1972240622"/>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5"/>
        <p:cNvGrpSpPr/>
        <p:nvPr/>
      </p:nvGrpSpPr>
      <p:grpSpPr>
        <a:xfrm>
          <a:off x="0" y="0"/>
          <a:ext cx="0" cy="0"/>
          <a:chOff x="0" y="0"/>
          <a:chExt cx="0" cy="0"/>
        </a:xfrm>
      </p:grpSpPr>
      <p:sp>
        <p:nvSpPr>
          <p:cNvPr id="1926" name="Google Shape;1926;p33"/>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1">
              <a:spcBef>
                <a:spcPts val="0"/>
              </a:spcBef>
              <a:spcAft>
                <a:spcPts val="0"/>
              </a:spcAft>
              <a:buNone/>
            </a:pPr>
            <a:r>
              <a:rPr lang="fa-IR" sz="2800" dirty="0">
                <a:solidFill>
                  <a:srgbClr val="002060"/>
                </a:solidFill>
                <a:cs typeface="B Koodak" panose="00000700000000000000" pitchFamily="2" charset="-78"/>
              </a:rPr>
              <a:t>فهرست</a:t>
            </a:r>
            <a:endParaRPr sz="2800" dirty="0">
              <a:solidFill>
                <a:srgbClr val="002060"/>
              </a:solidFill>
              <a:cs typeface="B Koodak" panose="00000700000000000000" pitchFamily="2" charset="-78"/>
            </a:endParaRPr>
          </a:p>
        </p:txBody>
      </p:sp>
      <p:sp>
        <p:nvSpPr>
          <p:cNvPr id="1927" name="Google Shape;1927;p33"/>
          <p:cNvSpPr txBox="1">
            <a:spLocks noGrp="1"/>
          </p:cNvSpPr>
          <p:nvPr>
            <p:ph type="title" idx="2"/>
          </p:nvPr>
        </p:nvSpPr>
        <p:spPr>
          <a:xfrm>
            <a:off x="1601109" y="1471884"/>
            <a:ext cx="2555400" cy="3903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fa-IR" dirty="0">
                <a:cs typeface="B Koodak" panose="00000700000000000000" pitchFamily="2" charset="-78"/>
              </a:rPr>
              <a:t>سلنیوم چیست؟</a:t>
            </a:r>
            <a:endParaRPr dirty="0">
              <a:cs typeface="B Koodak" panose="00000700000000000000" pitchFamily="2" charset="-78"/>
            </a:endParaRPr>
          </a:p>
        </p:txBody>
      </p:sp>
      <p:sp>
        <p:nvSpPr>
          <p:cNvPr id="1929" name="Google Shape;1929;p33"/>
          <p:cNvSpPr txBox="1">
            <a:spLocks noGrp="1"/>
          </p:cNvSpPr>
          <p:nvPr>
            <p:ph type="title" idx="3"/>
          </p:nvPr>
        </p:nvSpPr>
        <p:spPr>
          <a:xfrm>
            <a:off x="984283" y="1411072"/>
            <a:ext cx="617400" cy="4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1.</a:t>
            </a:r>
            <a:endParaRPr dirty="0"/>
          </a:p>
        </p:txBody>
      </p:sp>
      <p:sp>
        <p:nvSpPr>
          <p:cNvPr id="1930" name="Google Shape;1930;p33"/>
          <p:cNvSpPr txBox="1">
            <a:spLocks noGrp="1"/>
          </p:cNvSpPr>
          <p:nvPr>
            <p:ph type="title" idx="4"/>
          </p:nvPr>
        </p:nvSpPr>
        <p:spPr>
          <a:xfrm>
            <a:off x="5604315" y="1457600"/>
            <a:ext cx="2555400" cy="39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a-IR" dirty="0">
                <a:cs typeface="B Koodak" panose="00000700000000000000" pitchFamily="2" charset="-78"/>
              </a:rPr>
              <a:t>مزایا استفاده از سلنیوم</a:t>
            </a:r>
            <a:endParaRPr dirty="0">
              <a:cs typeface="B Koodak" panose="00000700000000000000" pitchFamily="2" charset="-78"/>
            </a:endParaRPr>
          </a:p>
        </p:txBody>
      </p:sp>
      <p:sp>
        <p:nvSpPr>
          <p:cNvPr id="1932" name="Google Shape;1932;p33"/>
          <p:cNvSpPr txBox="1">
            <a:spLocks noGrp="1"/>
          </p:cNvSpPr>
          <p:nvPr>
            <p:ph type="title" idx="6"/>
          </p:nvPr>
        </p:nvSpPr>
        <p:spPr>
          <a:xfrm>
            <a:off x="4816808" y="1411072"/>
            <a:ext cx="617400" cy="4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4.</a:t>
            </a:r>
            <a:endParaRPr dirty="0"/>
          </a:p>
        </p:txBody>
      </p:sp>
      <p:sp>
        <p:nvSpPr>
          <p:cNvPr id="1933" name="Google Shape;1933;p33"/>
          <p:cNvSpPr txBox="1">
            <a:spLocks noGrp="1"/>
          </p:cNvSpPr>
          <p:nvPr>
            <p:ph type="title" idx="7"/>
          </p:nvPr>
        </p:nvSpPr>
        <p:spPr>
          <a:xfrm>
            <a:off x="1686161" y="2583101"/>
            <a:ext cx="2555400" cy="39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a-IR" dirty="0">
                <a:cs typeface="B Koodak" panose="00000700000000000000" pitchFamily="2" charset="-78"/>
              </a:rPr>
              <a:t>ابزار های استفاده از سلنیوم</a:t>
            </a:r>
            <a:endParaRPr dirty="0">
              <a:cs typeface="B Koodak" panose="00000700000000000000" pitchFamily="2" charset="-78"/>
            </a:endParaRPr>
          </a:p>
        </p:txBody>
      </p:sp>
      <p:sp>
        <p:nvSpPr>
          <p:cNvPr id="1935" name="Google Shape;1935;p33"/>
          <p:cNvSpPr txBox="1">
            <a:spLocks noGrp="1"/>
          </p:cNvSpPr>
          <p:nvPr>
            <p:ph type="title" idx="9"/>
          </p:nvPr>
        </p:nvSpPr>
        <p:spPr>
          <a:xfrm>
            <a:off x="984283" y="2529251"/>
            <a:ext cx="617400" cy="4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2.</a:t>
            </a:r>
            <a:endParaRPr dirty="0"/>
          </a:p>
        </p:txBody>
      </p:sp>
      <p:sp>
        <p:nvSpPr>
          <p:cNvPr id="1936" name="Google Shape;1936;p33"/>
          <p:cNvSpPr txBox="1">
            <a:spLocks noGrp="1"/>
          </p:cNvSpPr>
          <p:nvPr>
            <p:ph type="title" idx="13"/>
          </p:nvPr>
        </p:nvSpPr>
        <p:spPr>
          <a:xfrm>
            <a:off x="5456757" y="2372894"/>
            <a:ext cx="2952345" cy="649392"/>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fa-IR" dirty="0">
                <a:cs typeface="B Koodak" panose="00000700000000000000" pitchFamily="2" charset="-78"/>
              </a:rPr>
              <a:t>محدودیت های استفاده از سلنیوم</a:t>
            </a:r>
            <a:endParaRPr dirty="0">
              <a:cs typeface="B Koodak" panose="00000700000000000000" pitchFamily="2" charset="-78"/>
            </a:endParaRPr>
          </a:p>
        </p:txBody>
      </p:sp>
      <p:sp>
        <p:nvSpPr>
          <p:cNvPr id="1938" name="Google Shape;1938;p33"/>
          <p:cNvSpPr txBox="1">
            <a:spLocks noGrp="1"/>
          </p:cNvSpPr>
          <p:nvPr>
            <p:ph type="title" idx="15"/>
          </p:nvPr>
        </p:nvSpPr>
        <p:spPr>
          <a:xfrm>
            <a:off x="4816808" y="2529251"/>
            <a:ext cx="617400" cy="4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5.</a:t>
            </a:r>
            <a:endParaRPr dirty="0"/>
          </a:p>
        </p:txBody>
      </p:sp>
      <p:sp>
        <p:nvSpPr>
          <p:cNvPr id="1939" name="Google Shape;1939;p33"/>
          <p:cNvSpPr txBox="1">
            <a:spLocks noGrp="1"/>
          </p:cNvSpPr>
          <p:nvPr>
            <p:ph type="title" idx="16"/>
          </p:nvPr>
        </p:nvSpPr>
        <p:spPr>
          <a:xfrm>
            <a:off x="1686161" y="3700972"/>
            <a:ext cx="2555400" cy="39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a-IR" dirty="0">
                <a:cs typeface="B Koodak" panose="00000700000000000000" pitchFamily="2" charset="-78"/>
              </a:rPr>
              <a:t>تاریخچه سلنیوم</a:t>
            </a:r>
            <a:endParaRPr dirty="0">
              <a:cs typeface="B Koodak" panose="00000700000000000000" pitchFamily="2" charset="-78"/>
            </a:endParaRPr>
          </a:p>
        </p:txBody>
      </p:sp>
      <p:sp>
        <p:nvSpPr>
          <p:cNvPr id="1941" name="Google Shape;1941;p33"/>
          <p:cNvSpPr txBox="1">
            <a:spLocks noGrp="1"/>
          </p:cNvSpPr>
          <p:nvPr>
            <p:ph type="title" idx="18"/>
          </p:nvPr>
        </p:nvSpPr>
        <p:spPr>
          <a:xfrm>
            <a:off x="984283" y="3647125"/>
            <a:ext cx="617400" cy="4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3.</a:t>
            </a:r>
            <a:endParaRPr dirty="0"/>
          </a:p>
        </p:txBody>
      </p:sp>
      <p:sp>
        <p:nvSpPr>
          <p:cNvPr id="1942" name="Google Shape;1942;p33"/>
          <p:cNvSpPr txBox="1">
            <a:spLocks noGrp="1"/>
          </p:cNvSpPr>
          <p:nvPr>
            <p:ph type="title" idx="19"/>
          </p:nvPr>
        </p:nvSpPr>
        <p:spPr>
          <a:xfrm>
            <a:off x="5526495" y="3705085"/>
            <a:ext cx="2555400" cy="3903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a-IR" dirty="0">
                <a:latin typeface="Dosis ExtraLight" pitchFamily="2" charset="0"/>
                <a:cs typeface="B Koodak" panose="00000700000000000000" pitchFamily="2" charset="-78"/>
              </a:rPr>
              <a:t>نحوه استفاده از سلنیوم</a:t>
            </a:r>
            <a:endParaRPr dirty="0">
              <a:latin typeface="Dosis ExtraLight" pitchFamily="2" charset="0"/>
              <a:cs typeface="B Koodak" panose="00000700000000000000" pitchFamily="2" charset="-78"/>
            </a:endParaRPr>
          </a:p>
        </p:txBody>
      </p:sp>
      <p:sp>
        <p:nvSpPr>
          <p:cNvPr id="1944" name="Google Shape;1944;p33"/>
          <p:cNvSpPr txBox="1">
            <a:spLocks noGrp="1"/>
          </p:cNvSpPr>
          <p:nvPr>
            <p:ph type="title" idx="21"/>
          </p:nvPr>
        </p:nvSpPr>
        <p:spPr>
          <a:xfrm>
            <a:off x="4816808" y="3647122"/>
            <a:ext cx="617400" cy="498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6.</a:t>
            </a:r>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929"/>
                                        </p:tgtEl>
                                        <p:attrNameLst>
                                          <p:attrName>style.visibility</p:attrName>
                                        </p:attrNameLst>
                                      </p:cBhvr>
                                      <p:to>
                                        <p:strVal val="visible"/>
                                      </p:to>
                                    </p:set>
                                    <p:anim calcmode="lin" valueType="num">
                                      <p:cBhvr additive="base">
                                        <p:cTn id="7" dur="500" fill="hold"/>
                                        <p:tgtEl>
                                          <p:spTgt spid="1929"/>
                                        </p:tgtEl>
                                        <p:attrNameLst>
                                          <p:attrName>ppt_x</p:attrName>
                                        </p:attrNameLst>
                                      </p:cBhvr>
                                      <p:tavLst>
                                        <p:tav tm="0">
                                          <p:val>
                                            <p:strVal val="#ppt_x"/>
                                          </p:val>
                                        </p:tav>
                                        <p:tav tm="100000">
                                          <p:val>
                                            <p:strVal val="#ppt_x"/>
                                          </p:val>
                                        </p:tav>
                                      </p:tavLst>
                                    </p:anim>
                                    <p:anim calcmode="lin" valueType="num">
                                      <p:cBhvr additive="base">
                                        <p:cTn id="8" dur="500" fill="hold"/>
                                        <p:tgtEl>
                                          <p:spTgt spid="192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37" fill="hold" grpId="0" nodeType="clickEffect">
                                  <p:stCondLst>
                                    <p:cond delay="0"/>
                                  </p:stCondLst>
                                  <p:childTnLst>
                                    <p:set>
                                      <p:cBhvr>
                                        <p:cTn id="12" dur="1" fill="hold">
                                          <p:stCondLst>
                                            <p:cond delay="0"/>
                                          </p:stCondLst>
                                        </p:cTn>
                                        <p:tgtEl>
                                          <p:spTgt spid="1927"/>
                                        </p:tgtEl>
                                        <p:attrNameLst>
                                          <p:attrName>style.visibility</p:attrName>
                                        </p:attrNameLst>
                                      </p:cBhvr>
                                      <p:to>
                                        <p:strVal val="visible"/>
                                      </p:to>
                                    </p:set>
                                    <p:animEffect transition="in" filter="barn(outVertical)">
                                      <p:cBhvr>
                                        <p:cTn id="13" dur="500"/>
                                        <p:tgtEl>
                                          <p:spTgt spid="1927"/>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1935"/>
                                        </p:tgtEl>
                                        <p:attrNameLst>
                                          <p:attrName>style.visibility</p:attrName>
                                        </p:attrNameLst>
                                      </p:cBhvr>
                                      <p:to>
                                        <p:strVal val="visible"/>
                                      </p:to>
                                    </p:set>
                                    <p:anim calcmode="lin" valueType="num">
                                      <p:cBhvr additive="base">
                                        <p:cTn id="18" dur="500" fill="hold"/>
                                        <p:tgtEl>
                                          <p:spTgt spid="1935"/>
                                        </p:tgtEl>
                                        <p:attrNameLst>
                                          <p:attrName>ppt_x</p:attrName>
                                        </p:attrNameLst>
                                      </p:cBhvr>
                                      <p:tavLst>
                                        <p:tav tm="0">
                                          <p:val>
                                            <p:strVal val="#ppt_x"/>
                                          </p:val>
                                        </p:tav>
                                        <p:tav tm="100000">
                                          <p:val>
                                            <p:strVal val="#ppt_x"/>
                                          </p:val>
                                        </p:tav>
                                      </p:tavLst>
                                    </p:anim>
                                    <p:anim calcmode="lin" valueType="num">
                                      <p:cBhvr additive="base">
                                        <p:cTn id="19" dur="500" fill="hold"/>
                                        <p:tgtEl>
                                          <p:spTgt spid="1935"/>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37" fill="hold" grpId="0" nodeType="clickEffect">
                                  <p:stCondLst>
                                    <p:cond delay="0"/>
                                  </p:stCondLst>
                                  <p:childTnLst>
                                    <p:set>
                                      <p:cBhvr>
                                        <p:cTn id="23" dur="1" fill="hold">
                                          <p:stCondLst>
                                            <p:cond delay="0"/>
                                          </p:stCondLst>
                                        </p:cTn>
                                        <p:tgtEl>
                                          <p:spTgt spid="1933"/>
                                        </p:tgtEl>
                                        <p:attrNameLst>
                                          <p:attrName>style.visibility</p:attrName>
                                        </p:attrNameLst>
                                      </p:cBhvr>
                                      <p:to>
                                        <p:strVal val="visible"/>
                                      </p:to>
                                    </p:set>
                                    <p:animEffect transition="in" filter="barn(outVertical)">
                                      <p:cBhvr>
                                        <p:cTn id="24" dur="500"/>
                                        <p:tgtEl>
                                          <p:spTgt spid="1933"/>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941"/>
                                        </p:tgtEl>
                                        <p:attrNameLst>
                                          <p:attrName>style.visibility</p:attrName>
                                        </p:attrNameLst>
                                      </p:cBhvr>
                                      <p:to>
                                        <p:strVal val="visible"/>
                                      </p:to>
                                    </p:set>
                                    <p:anim calcmode="lin" valueType="num">
                                      <p:cBhvr additive="base">
                                        <p:cTn id="29" dur="500" fill="hold"/>
                                        <p:tgtEl>
                                          <p:spTgt spid="1941"/>
                                        </p:tgtEl>
                                        <p:attrNameLst>
                                          <p:attrName>ppt_x</p:attrName>
                                        </p:attrNameLst>
                                      </p:cBhvr>
                                      <p:tavLst>
                                        <p:tav tm="0">
                                          <p:val>
                                            <p:strVal val="#ppt_x"/>
                                          </p:val>
                                        </p:tav>
                                        <p:tav tm="100000">
                                          <p:val>
                                            <p:strVal val="#ppt_x"/>
                                          </p:val>
                                        </p:tav>
                                      </p:tavLst>
                                    </p:anim>
                                    <p:anim calcmode="lin" valueType="num">
                                      <p:cBhvr additive="base">
                                        <p:cTn id="30" dur="500" fill="hold"/>
                                        <p:tgtEl>
                                          <p:spTgt spid="194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37" fill="hold" grpId="0" nodeType="clickEffect">
                                  <p:stCondLst>
                                    <p:cond delay="0"/>
                                  </p:stCondLst>
                                  <p:childTnLst>
                                    <p:set>
                                      <p:cBhvr>
                                        <p:cTn id="34" dur="1" fill="hold">
                                          <p:stCondLst>
                                            <p:cond delay="0"/>
                                          </p:stCondLst>
                                        </p:cTn>
                                        <p:tgtEl>
                                          <p:spTgt spid="1939"/>
                                        </p:tgtEl>
                                        <p:attrNameLst>
                                          <p:attrName>style.visibility</p:attrName>
                                        </p:attrNameLst>
                                      </p:cBhvr>
                                      <p:to>
                                        <p:strVal val="visible"/>
                                      </p:to>
                                    </p:set>
                                    <p:animEffect transition="in" filter="barn(outVertical)">
                                      <p:cBhvr>
                                        <p:cTn id="35" dur="500"/>
                                        <p:tgtEl>
                                          <p:spTgt spid="1939"/>
                                        </p:tgtEl>
                                      </p:cBhvr>
                                    </p:animEffect>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932"/>
                                        </p:tgtEl>
                                        <p:attrNameLst>
                                          <p:attrName>style.visibility</p:attrName>
                                        </p:attrNameLst>
                                      </p:cBhvr>
                                      <p:to>
                                        <p:strVal val="visible"/>
                                      </p:to>
                                    </p:set>
                                    <p:animEffect transition="in" filter="fade">
                                      <p:cBhvr>
                                        <p:cTn id="40" dur="1000"/>
                                        <p:tgtEl>
                                          <p:spTgt spid="1932"/>
                                        </p:tgtEl>
                                      </p:cBhvr>
                                    </p:animEffect>
                                    <p:anim calcmode="lin" valueType="num">
                                      <p:cBhvr>
                                        <p:cTn id="41" dur="1000" fill="hold"/>
                                        <p:tgtEl>
                                          <p:spTgt spid="1932"/>
                                        </p:tgtEl>
                                        <p:attrNameLst>
                                          <p:attrName>ppt_x</p:attrName>
                                        </p:attrNameLst>
                                      </p:cBhvr>
                                      <p:tavLst>
                                        <p:tav tm="0">
                                          <p:val>
                                            <p:strVal val="#ppt_x"/>
                                          </p:val>
                                        </p:tav>
                                        <p:tav tm="100000">
                                          <p:val>
                                            <p:strVal val="#ppt_x"/>
                                          </p:val>
                                        </p:tav>
                                      </p:tavLst>
                                    </p:anim>
                                    <p:anim calcmode="lin" valueType="num">
                                      <p:cBhvr>
                                        <p:cTn id="42" dur="1000" fill="hold"/>
                                        <p:tgtEl>
                                          <p:spTgt spid="1932"/>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1930"/>
                                        </p:tgtEl>
                                        <p:attrNameLst>
                                          <p:attrName>style.visibility</p:attrName>
                                        </p:attrNameLst>
                                      </p:cBhvr>
                                      <p:to>
                                        <p:strVal val="visible"/>
                                      </p:to>
                                    </p:set>
                                    <p:animEffect transition="in" filter="barn(outVertical)">
                                      <p:cBhvr>
                                        <p:cTn id="47" dur="500"/>
                                        <p:tgtEl>
                                          <p:spTgt spid="1930"/>
                                        </p:tgtEl>
                                      </p:cBhvr>
                                    </p:animEffect>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1938"/>
                                        </p:tgtEl>
                                        <p:attrNameLst>
                                          <p:attrName>style.visibility</p:attrName>
                                        </p:attrNameLst>
                                      </p:cBhvr>
                                      <p:to>
                                        <p:strVal val="visible"/>
                                      </p:to>
                                    </p:set>
                                    <p:anim calcmode="lin" valueType="num">
                                      <p:cBhvr additive="base">
                                        <p:cTn id="52" dur="500" fill="hold"/>
                                        <p:tgtEl>
                                          <p:spTgt spid="1938"/>
                                        </p:tgtEl>
                                        <p:attrNameLst>
                                          <p:attrName>ppt_x</p:attrName>
                                        </p:attrNameLst>
                                      </p:cBhvr>
                                      <p:tavLst>
                                        <p:tav tm="0">
                                          <p:val>
                                            <p:strVal val="#ppt_x"/>
                                          </p:val>
                                        </p:tav>
                                        <p:tav tm="100000">
                                          <p:val>
                                            <p:strVal val="#ppt_x"/>
                                          </p:val>
                                        </p:tav>
                                      </p:tavLst>
                                    </p:anim>
                                    <p:anim calcmode="lin" valueType="num">
                                      <p:cBhvr additive="base">
                                        <p:cTn id="53" dur="500" fill="hold"/>
                                        <p:tgtEl>
                                          <p:spTgt spid="1938"/>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6" presetClass="entr" presetSubtype="37" fill="hold" grpId="0" nodeType="clickEffect">
                                  <p:stCondLst>
                                    <p:cond delay="0"/>
                                  </p:stCondLst>
                                  <p:childTnLst>
                                    <p:set>
                                      <p:cBhvr>
                                        <p:cTn id="57" dur="1" fill="hold">
                                          <p:stCondLst>
                                            <p:cond delay="0"/>
                                          </p:stCondLst>
                                        </p:cTn>
                                        <p:tgtEl>
                                          <p:spTgt spid="1936"/>
                                        </p:tgtEl>
                                        <p:attrNameLst>
                                          <p:attrName>style.visibility</p:attrName>
                                        </p:attrNameLst>
                                      </p:cBhvr>
                                      <p:to>
                                        <p:strVal val="visible"/>
                                      </p:to>
                                    </p:set>
                                    <p:animEffect transition="in" filter="barn(outVertical)">
                                      <p:cBhvr>
                                        <p:cTn id="58" dur="500"/>
                                        <p:tgtEl>
                                          <p:spTgt spid="1936"/>
                                        </p:tgtEl>
                                      </p:cBhvr>
                                    </p:animEffect>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1944"/>
                                        </p:tgtEl>
                                        <p:attrNameLst>
                                          <p:attrName>style.visibility</p:attrName>
                                        </p:attrNameLst>
                                      </p:cBhvr>
                                      <p:to>
                                        <p:strVal val="visible"/>
                                      </p:to>
                                    </p:set>
                                    <p:anim calcmode="lin" valueType="num">
                                      <p:cBhvr additive="base">
                                        <p:cTn id="63" dur="500" fill="hold"/>
                                        <p:tgtEl>
                                          <p:spTgt spid="1944"/>
                                        </p:tgtEl>
                                        <p:attrNameLst>
                                          <p:attrName>ppt_x</p:attrName>
                                        </p:attrNameLst>
                                      </p:cBhvr>
                                      <p:tavLst>
                                        <p:tav tm="0">
                                          <p:val>
                                            <p:strVal val="#ppt_x"/>
                                          </p:val>
                                        </p:tav>
                                        <p:tav tm="100000">
                                          <p:val>
                                            <p:strVal val="#ppt_x"/>
                                          </p:val>
                                        </p:tav>
                                      </p:tavLst>
                                    </p:anim>
                                    <p:anim calcmode="lin" valueType="num">
                                      <p:cBhvr additive="base">
                                        <p:cTn id="64" dur="500" fill="hold"/>
                                        <p:tgtEl>
                                          <p:spTgt spid="1944"/>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16" presetClass="entr" presetSubtype="21" fill="hold" grpId="0" nodeType="clickEffect">
                                  <p:stCondLst>
                                    <p:cond delay="0"/>
                                  </p:stCondLst>
                                  <p:childTnLst>
                                    <p:set>
                                      <p:cBhvr>
                                        <p:cTn id="68" dur="1" fill="hold">
                                          <p:stCondLst>
                                            <p:cond delay="0"/>
                                          </p:stCondLst>
                                        </p:cTn>
                                        <p:tgtEl>
                                          <p:spTgt spid="1942"/>
                                        </p:tgtEl>
                                        <p:attrNameLst>
                                          <p:attrName>style.visibility</p:attrName>
                                        </p:attrNameLst>
                                      </p:cBhvr>
                                      <p:to>
                                        <p:strVal val="visible"/>
                                      </p:to>
                                    </p:set>
                                    <p:animEffect transition="in" filter="barn(inVertical)">
                                      <p:cBhvr>
                                        <p:cTn id="69" dur="500"/>
                                        <p:tgtEl>
                                          <p:spTgt spid="1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27" grpId="0"/>
      <p:bldP spid="1929" grpId="0" animBg="1"/>
      <p:bldP spid="1930" grpId="0"/>
      <p:bldP spid="1932" grpId="0" animBg="1"/>
      <p:bldP spid="1933" grpId="0"/>
      <p:bldP spid="1935" grpId="0" animBg="1"/>
      <p:bldP spid="1936" grpId="0"/>
      <p:bldP spid="1938" grpId="0" animBg="1"/>
      <p:bldP spid="1939" grpId="0"/>
      <p:bldP spid="1941" grpId="0" animBg="1"/>
      <p:bldP spid="1942" grpId="0"/>
      <p:bldP spid="194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algn="ctr" rtl="1"/>
            <a:r>
              <a:rPr lang="fa-IR" dirty="0">
                <a:cs typeface="B Koodak" panose="00000700000000000000" pitchFamily="2" charset="-78"/>
              </a:rPr>
              <a:t>آغاز به کار با </a:t>
            </a:r>
            <a:r>
              <a:rPr lang="en-US" dirty="0">
                <a:cs typeface="B Koodak" panose="00000700000000000000" pitchFamily="2" charset="-78"/>
              </a:rPr>
              <a:t>WebDriver</a:t>
            </a:r>
            <a:endParaRPr lang="en-US" b="1" i="0" dirty="0">
              <a:solidFill>
                <a:srgbClr val="FFFF00"/>
              </a:solidFill>
              <a:effectLst/>
              <a:latin typeface="iransansxv"/>
              <a:cs typeface="B Koodak" panose="00000700000000000000" pitchFamily="2" charset="-78"/>
            </a:endParaRPr>
          </a:p>
        </p:txBody>
      </p:sp>
      <p:sp>
        <p:nvSpPr>
          <p:cNvPr id="9" name="TextBox 8">
            <a:extLst>
              <a:ext uri="{FF2B5EF4-FFF2-40B4-BE49-F238E27FC236}">
                <a16:creationId xmlns:a16="http://schemas.microsoft.com/office/drawing/2014/main" id="{8BDFF886-6288-40BB-804B-8992509DF3F0}"/>
              </a:ext>
            </a:extLst>
          </p:cNvPr>
          <p:cNvSpPr txBox="1"/>
          <p:nvPr/>
        </p:nvSpPr>
        <p:spPr>
          <a:xfrm>
            <a:off x="757239" y="2630687"/>
            <a:ext cx="7348536" cy="523220"/>
          </a:xfrm>
          <a:prstGeom prst="rect">
            <a:avLst/>
          </a:prstGeom>
          <a:noFill/>
        </p:spPr>
        <p:txBody>
          <a:bodyPr wrap="square">
            <a:spAutoFit/>
          </a:bodyPr>
          <a:lstStyle/>
          <a:p>
            <a:pPr algn="r" rtl="1"/>
            <a:r>
              <a:rPr lang="fa-IR" dirty="0">
                <a:solidFill>
                  <a:srgbClr val="FFFF00"/>
                </a:solidFill>
                <a:cs typeface="B Koodak" panose="00000700000000000000" pitchFamily="2" charset="-78"/>
              </a:rPr>
              <a:t>در این مثال، با استفاده از متد </a:t>
            </a:r>
            <a:r>
              <a:rPr lang="en-US" dirty="0">
                <a:solidFill>
                  <a:srgbClr val="FFFF00"/>
                </a:solidFill>
                <a:cs typeface="B Koodak" panose="00000700000000000000" pitchFamily="2" charset="-78"/>
              </a:rPr>
              <a:t> get() </a:t>
            </a:r>
            <a:r>
              <a:rPr lang="fa-IR" dirty="0">
                <a:solidFill>
                  <a:srgbClr val="FFFF00"/>
                </a:solidFill>
                <a:cs typeface="B Koodak" panose="00000700000000000000" pitchFamily="2" charset="-78"/>
              </a:rPr>
              <a:t>یک صفحه‌ی وب باز می‌شود. می‌توانید از </a:t>
            </a:r>
            <a:r>
              <a:rPr lang="en-US" dirty="0" err="1">
                <a:solidFill>
                  <a:srgbClr val="FFFF00"/>
                </a:solidFill>
                <a:cs typeface="B Koodak" panose="00000700000000000000" pitchFamily="2" charset="-78"/>
              </a:rPr>
              <a:t>webdriver.Chrome</a:t>
            </a:r>
            <a:r>
              <a:rPr lang="en-US" dirty="0">
                <a:solidFill>
                  <a:srgbClr val="FFFF00"/>
                </a:solidFill>
                <a:cs typeface="B Koodak" panose="00000700000000000000" pitchFamily="2" charset="-78"/>
              </a:rPr>
              <a:t>()، </a:t>
            </a:r>
            <a:r>
              <a:rPr lang="en-US" dirty="0" err="1">
                <a:solidFill>
                  <a:srgbClr val="FFFF00"/>
                </a:solidFill>
                <a:cs typeface="B Koodak" panose="00000700000000000000" pitchFamily="2" charset="-78"/>
              </a:rPr>
              <a:t>webdriver.Firefox</a:t>
            </a:r>
            <a:r>
              <a:rPr lang="en-US" dirty="0">
                <a:solidFill>
                  <a:srgbClr val="FFFF00"/>
                </a:solidFill>
                <a:cs typeface="B Koodak" panose="00000700000000000000" pitchFamily="2" charset="-78"/>
              </a:rPr>
              <a:t>()، </a:t>
            </a:r>
            <a:r>
              <a:rPr lang="fa-IR" dirty="0">
                <a:solidFill>
                  <a:srgbClr val="FFFF00"/>
                </a:solidFill>
                <a:cs typeface="B Koodak" panose="00000700000000000000" pitchFamily="2" charset="-78"/>
              </a:rPr>
              <a:t>یا هر مرورگر دیگری که برای آن </a:t>
            </a:r>
            <a:r>
              <a:rPr lang="en-US" dirty="0">
                <a:solidFill>
                  <a:srgbClr val="FFFF00"/>
                </a:solidFill>
                <a:cs typeface="B Koodak" panose="00000700000000000000" pitchFamily="2" charset="-78"/>
              </a:rPr>
              <a:t> WebDriver </a:t>
            </a:r>
            <a:r>
              <a:rPr lang="fa-IR" dirty="0">
                <a:solidFill>
                  <a:srgbClr val="FFFF00"/>
                </a:solidFill>
                <a:cs typeface="B Koodak" panose="00000700000000000000" pitchFamily="2" charset="-78"/>
              </a:rPr>
              <a:t>نصب کرده‌اید، استفاده کنید.</a:t>
            </a:r>
            <a:endParaRPr lang="en-US" dirty="0">
              <a:solidFill>
                <a:srgbClr val="FFFF00"/>
              </a:solidFill>
              <a:cs typeface="B Koodak" panose="00000700000000000000" pitchFamily="2" charset="-78"/>
            </a:endParaRPr>
          </a:p>
        </p:txBody>
      </p:sp>
      <p:sp>
        <p:nvSpPr>
          <p:cNvPr id="7" name="TextBox 6">
            <a:extLst>
              <a:ext uri="{FF2B5EF4-FFF2-40B4-BE49-F238E27FC236}">
                <a16:creationId xmlns:a16="http://schemas.microsoft.com/office/drawing/2014/main" id="{538A2F67-9B5E-4870-8E9D-FA5913EA6AA4}"/>
              </a:ext>
            </a:extLst>
          </p:cNvPr>
          <p:cNvSpPr txBox="1"/>
          <p:nvPr/>
        </p:nvSpPr>
        <p:spPr>
          <a:xfrm>
            <a:off x="1166812" y="1455955"/>
            <a:ext cx="5057774" cy="954107"/>
          </a:xfrm>
          <a:prstGeom prst="rect">
            <a:avLst/>
          </a:prstGeom>
          <a:noFill/>
        </p:spPr>
        <p:txBody>
          <a:bodyPr wrap="square">
            <a:spAutoFit/>
          </a:bodyPr>
          <a:lstStyle/>
          <a:p>
            <a:r>
              <a:rPr lang="en-US" b="0" dirty="0">
                <a:solidFill>
                  <a:srgbClr val="10B1FE"/>
                </a:solidFill>
                <a:effectLst/>
                <a:latin typeface="Consolas" panose="020B0609020204030204" pitchFamily="49" charset="0"/>
              </a:rPr>
              <a:t>from</a:t>
            </a:r>
            <a:r>
              <a:rPr lang="en-US" b="0" dirty="0">
                <a:solidFill>
                  <a:srgbClr val="ABB2BF"/>
                </a:solidFill>
                <a:effectLst/>
                <a:latin typeface="Consolas" panose="020B0609020204030204" pitchFamily="49" charset="0"/>
              </a:rPr>
              <a:t> selenium </a:t>
            </a:r>
            <a:r>
              <a:rPr lang="en-US" b="0" dirty="0">
                <a:solidFill>
                  <a:srgbClr val="10B1FE"/>
                </a:solidFill>
                <a:effectLst/>
                <a:latin typeface="Consolas" panose="020B0609020204030204" pitchFamily="49" charset="0"/>
              </a:rPr>
              <a:t>import</a:t>
            </a:r>
            <a:r>
              <a:rPr lang="en-US" b="0" dirty="0">
                <a:solidFill>
                  <a:srgbClr val="ABB2BF"/>
                </a:solidFill>
                <a:effectLst/>
                <a:latin typeface="Consolas" panose="020B0609020204030204" pitchFamily="49" charset="0"/>
              </a:rPr>
              <a:t> </a:t>
            </a:r>
            <a:r>
              <a:rPr lang="en-US" b="0" dirty="0" err="1">
                <a:solidFill>
                  <a:srgbClr val="ABB2BF"/>
                </a:solidFill>
                <a:effectLst/>
                <a:latin typeface="Consolas" panose="020B0609020204030204" pitchFamily="49" charset="0"/>
              </a:rPr>
              <a:t>webdriver</a:t>
            </a:r>
            <a:endParaRPr lang="en-US" b="0" dirty="0">
              <a:solidFill>
                <a:srgbClr val="ABB2BF"/>
              </a:solidFill>
              <a:effectLst/>
              <a:latin typeface="Consolas" panose="020B0609020204030204" pitchFamily="49" charset="0"/>
            </a:endParaRPr>
          </a:p>
          <a:p>
            <a:endParaRPr lang="en-US" b="0" dirty="0">
              <a:solidFill>
                <a:srgbClr val="ABB2BF"/>
              </a:solidFill>
              <a:effectLst/>
              <a:latin typeface="Consolas" panose="020B0609020204030204" pitchFamily="49" charset="0"/>
            </a:endParaRPr>
          </a:p>
          <a:p>
            <a:r>
              <a:rPr lang="en-US" b="0" dirty="0">
                <a:solidFill>
                  <a:srgbClr val="ABB2BF"/>
                </a:solidFill>
                <a:effectLst/>
                <a:latin typeface="Consolas" panose="020B0609020204030204" pitchFamily="49" charset="0"/>
              </a:rPr>
              <a:t>driver </a:t>
            </a:r>
            <a:r>
              <a:rPr lang="en-US" b="0" dirty="0">
                <a:solidFill>
                  <a:srgbClr val="7A82DA"/>
                </a:solidFill>
                <a:effectLst/>
                <a:latin typeface="Consolas" panose="020B0609020204030204" pitchFamily="49" charset="0"/>
              </a:rPr>
              <a:t>=</a:t>
            </a:r>
            <a:r>
              <a:rPr lang="en-US" b="0" dirty="0">
                <a:solidFill>
                  <a:srgbClr val="ABB2BF"/>
                </a:solidFill>
                <a:effectLst/>
                <a:latin typeface="Consolas" panose="020B0609020204030204" pitchFamily="49" charset="0"/>
              </a:rPr>
              <a:t> </a:t>
            </a:r>
            <a:r>
              <a:rPr lang="en-US" b="0" dirty="0" err="1">
                <a:solidFill>
                  <a:srgbClr val="ABB2BF"/>
                </a:solidFill>
                <a:effectLst/>
                <a:latin typeface="Consolas" panose="020B0609020204030204" pitchFamily="49" charset="0"/>
              </a:rPr>
              <a:t>webdriver</a:t>
            </a:r>
            <a:r>
              <a:rPr lang="en-US" b="0" dirty="0" err="1">
                <a:solidFill>
                  <a:srgbClr val="7A82DA"/>
                </a:solidFill>
                <a:effectLst/>
                <a:latin typeface="Consolas" panose="020B0609020204030204" pitchFamily="49" charset="0"/>
              </a:rPr>
              <a:t>.</a:t>
            </a:r>
            <a:r>
              <a:rPr lang="en-US" b="0" dirty="0" err="1">
                <a:solidFill>
                  <a:srgbClr val="FF6480"/>
                </a:solidFill>
                <a:effectLst/>
                <a:latin typeface="Consolas" panose="020B0609020204030204" pitchFamily="49" charset="0"/>
              </a:rPr>
              <a:t>Chrome</a:t>
            </a:r>
            <a:r>
              <a:rPr lang="en-US" b="0" dirty="0">
                <a:solidFill>
                  <a:srgbClr val="7A82DA"/>
                </a:solidFill>
                <a:effectLst/>
                <a:latin typeface="Consolas" panose="020B0609020204030204" pitchFamily="49" charset="0"/>
              </a:rPr>
              <a:t>()</a:t>
            </a:r>
            <a:endParaRPr lang="en-US" b="0" dirty="0">
              <a:solidFill>
                <a:srgbClr val="ABB2BF"/>
              </a:solidFill>
              <a:effectLst/>
              <a:latin typeface="Consolas" panose="020B0609020204030204" pitchFamily="49" charset="0"/>
            </a:endParaRPr>
          </a:p>
          <a:p>
            <a:r>
              <a:rPr lang="en-US" b="0" dirty="0" err="1">
                <a:solidFill>
                  <a:srgbClr val="ABB2BF"/>
                </a:solidFill>
                <a:effectLst/>
                <a:latin typeface="Consolas" panose="020B0609020204030204" pitchFamily="49" charset="0"/>
              </a:rPr>
              <a:t>driver</a:t>
            </a:r>
            <a:r>
              <a:rPr lang="en-US" b="0" dirty="0" err="1">
                <a:solidFill>
                  <a:srgbClr val="7A82DA"/>
                </a:solidFill>
                <a:effectLst/>
                <a:latin typeface="Consolas" panose="020B0609020204030204" pitchFamily="49" charset="0"/>
              </a:rPr>
              <a:t>.</a:t>
            </a:r>
            <a:r>
              <a:rPr lang="en-US" b="0" dirty="0" err="1">
                <a:solidFill>
                  <a:srgbClr val="3FC56B"/>
                </a:solidFill>
                <a:effectLst/>
                <a:latin typeface="Consolas" panose="020B0609020204030204" pitchFamily="49" charset="0"/>
              </a:rPr>
              <a:t>get</a:t>
            </a:r>
            <a:r>
              <a:rPr lang="en-US" b="0" dirty="0">
                <a:solidFill>
                  <a:srgbClr val="7A82DA"/>
                </a:solidFill>
                <a:effectLst/>
                <a:latin typeface="Consolas" panose="020B0609020204030204" pitchFamily="49" charset="0"/>
              </a:rPr>
              <a:t>(</a:t>
            </a:r>
            <a:r>
              <a:rPr lang="en-US" b="0" dirty="0">
                <a:solidFill>
                  <a:srgbClr val="F9C859"/>
                </a:solidFill>
                <a:effectLst/>
                <a:latin typeface="Consolas" panose="020B0609020204030204" pitchFamily="49" charset="0"/>
              </a:rPr>
              <a:t>"https://example.com"</a:t>
            </a:r>
            <a:r>
              <a:rPr lang="en-US" b="0" dirty="0">
                <a:solidFill>
                  <a:srgbClr val="7A82DA"/>
                </a:solidFill>
                <a:effectLst/>
                <a:latin typeface="Consolas" panose="020B0609020204030204" pitchFamily="49" charset="0"/>
              </a:rPr>
              <a:t>)</a:t>
            </a:r>
            <a:r>
              <a:rPr lang="en-US" b="0" dirty="0">
                <a:solidFill>
                  <a:srgbClr val="ABB2BF"/>
                </a:solidFill>
                <a:effectLst/>
                <a:latin typeface="Consolas" panose="020B0609020204030204" pitchFamily="49" charset="0"/>
              </a:rPr>
              <a:t>  </a:t>
            </a:r>
          </a:p>
        </p:txBody>
      </p:sp>
    </p:spTree>
    <p:extLst>
      <p:ext uri="{BB962C8B-B14F-4D97-AF65-F5344CB8AC3E}">
        <p14:creationId xmlns:p14="http://schemas.microsoft.com/office/powerpoint/2010/main" val="308714054"/>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algn="ctr" rtl="1"/>
            <a:r>
              <a:rPr lang="fa-IR" dirty="0">
                <a:cs typeface="B Koodak" panose="00000700000000000000" pitchFamily="2" charset="-78"/>
              </a:rPr>
              <a:t>جستجو و انتخاب عناصر</a:t>
            </a:r>
            <a:endParaRPr lang="en-US" b="1" i="0" dirty="0">
              <a:solidFill>
                <a:srgbClr val="FFFF00"/>
              </a:solidFill>
              <a:effectLst/>
              <a:latin typeface="iransansxv"/>
              <a:cs typeface="B Koodak" panose="00000700000000000000" pitchFamily="2" charset="-78"/>
            </a:endParaRPr>
          </a:p>
        </p:txBody>
      </p:sp>
      <p:sp>
        <p:nvSpPr>
          <p:cNvPr id="6" name="TextBox 5">
            <a:extLst>
              <a:ext uri="{FF2B5EF4-FFF2-40B4-BE49-F238E27FC236}">
                <a16:creationId xmlns:a16="http://schemas.microsoft.com/office/drawing/2014/main" id="{1BB826F7-CF7B-4144-8916-36E7C0EEBE59}"/>
              </a:ext>
            </a:extLst>
          </p:cNvPr>
          <p:cNvSpPr txBox="1"/>
          <p:nvPr/>
        </p:nvSpPr>
        <p:spPr>
          <a:xfrm>
            <a:off x="2895600" y="1323975"/>
            <a:ext cx="5257800" cy="2920030"/>
          </a:xfrm>
          <a:prstGeom prst="rect">
            <a:avLst/>
          </a:prstGeom>
          <a:noFill/>
        </p:spPr>
        <p:txBody>
          <a:bodyPr wrap="square" rtlCol="0">
            <a:spAutoFit/>
          </a:bodyPr>
          <a:lstStyle/>
          <a:p>
            <a:pPr algn="r" rtl="1"/>
            <a:r>
              <a:rPr lang="fa-IR" dirty="0">
                <a:solidFill>
                  <a:srgbClr val="FFFF00"/>
                </a:solidFill>
                <a:cs typeface="B Koodak" panose="00000700000000000000" pitchFamily="2" charset="-78"/>
              </a:rPr>
              <a:t>برای کار با عناصر وب، می‌توانید از روش‌های زیر برای یافتن عناصر استفاده کنید:</a:t>
            </a:r>
          </a:p>
          <a:p>
            <a:pPr marL="285750" indent="-285750" algn="r" rtl="1">
              <a:lnSpc>
                <a:spcPct val="250000"/>
              </a:lnSpc>
              <a:buClr>
                <a:srgbClr val="FFFF00"/>
              </a:buClr>
              <a:buFont typeface="Arial" panose="020B0604020202020204" pitchFamily="34" charset="0"/>
              <a:buChar char="•"/>
            </a:pPr>
            <a:r>
              <a:rPr lang="fa-IR" dirty="0">
                <a:solidFill>
                  <a:srgbClr val="FFFF00"/>
                </a:solidFill>
                <a:cs typeface="B Koodak" panose="00000700000000000000" pitchFamily="2" charset="-78"/>
              </a:rPr>
              <a:t>با شناسه </a:t>
            </a:r>
            <a:r>
              <a:rPr lang="en-US" dirty="0">
                <a:solidFill>
                  <a:srgbClr val="FFFF00"/>
                </a:solidFill>
                <a:cs typeface="B Koodak" panose="00000700000000000000" pitchFamily="2" charset="-78"/>
              </a:rPr>
              <a:t>(ID)</a:t>
            </a:r>
          </a:p>
          <a:p>
            <a:pPr marL="285750" indent="-285750" algn="r" rtl="1">
              <a:lnSpc>
                <a:spcPct val="250000"/>
              </a:lnSpc>
              <a:buClr>
                <a:srgbClr val="FFFF00"/>
              </a:buClr>
              <a:buFont typeface="Arial" panose="020B0604020202020204" pitchFamily="34" charset="0"/>
              <a:buChar char="•"/>
            </a:pPr>
            <a:r>
              <a:rPr lang="fa-IR" dirty="0">
                <a:solidFill>
                  <a:srgbClr val="FFFF00"/>
                </a:solidFill>
                <a:cs typeface="B Koodak" panose="00000700000000000000" pitchFamily="2" charset="-78"/>
              </a:rPr>
              <a:t>با نام</a:t>
            </a:r>
            <a:r>
              <a:rPr lang="en-US" dirty="0">
                <a:solidFill>
                  <a:srgbClr val="FFFF00"/>
                </a:solidFill>
                <a:cs typeface="B Koodak" panose="00000700000000000000" pitchFamily="2" charset="-78"/>
              </a:rPr>
              <a:t> (NAME)</a:t>
            </a:r>
          </a:p>
          <a:p>
            <a:pPr marL="285750" indent="-285750" algn="r" rtl="1">
              <a:lnSpc>
                <a:spcPct val="250000"/>
              </a:lnSpc>
              <a:buClr>
                <a:srgbClr val="FFFF00"/>
              </a:buClr>
              <a:buFont typeface="Arial" panose="020B0604020202020204" pitchFamily="34" charset="0"/>
              <a:buChar char="•"/>
            </a:pPr>
            <a:r>
              <a:rPr lang="fa-IR" dirty="0">
                <a:solidFill>
                  <a:srgbClr val="FFFF00"/>
                </a:solidFill>
                <a:cs typeface="B Koodak" panose="00000700000000000000" pitchFamily="2" charset="-78"/>
              </a:rPr>
              <a:t>با کلاس</a:t>
            </a:r>
            <a:r>
              <a:rPr lang="en-US" dirty="0">
                <a:solidFill>
                  <a:srgbClr val="FFFF00"/>
                </a:solidFill>
                <a:cs typeface="B Koodak" panose="00000700000000000000" pitchFamily="2" charset="-78"/>
              </a:rPr>
              <a:t>(CLASS)</a:t>
            </a:r>
          </a:p>
          <a:p>
            <a:pPr marL="285750" indent="-285750" algn="r" rtl="1">
              <a:lnSpc>
                <a:spcPct val="250000"/>
              </a:lnSpc>
              <a:buClr>
                <a:srgbClr val="FFFF00"/>
              </a:buClr>
              <a:buFont typeface="Arial" panose="020B0604020202020204" pitchFamily="34" charset="0"/>
              <a:buChar char="•"/>
            </a:pPr>
            <a:r>
              <a:rPr lang="fa-IR" dirty="0">
                <a:solidFill>
                  <a:srgbClr val="FFFF00"/>
                </a:solidFill>
                <a:cs typeface="B Koodak" panose="00000700000000000000" pitchFamily="2" charset="-78"/>
              </a:rPr>
              <a:t>با تگ </a:t>
            </a:r>
            <a:r>
              <a:rPr lang="en-US" dirty="0">
                <a:solidFill>
                  <a:srgbClr val="FFFF00"/>
                </a:solidFill>
                <a:cs typeface="B Koodak" panose="00000700000000000000" pitchFamily="2" charset="-78"/>
              </a:rPr>
              <a:t>(TAG)</a:t>
            </a:r>
          </a:p>
          <a:p>
            <a:pPr marL="285750" indent="-285750" algn="r" rtl="1">
              <a:lnSpc>
                <a:spcPct val="250000"/>
              </a:lnSpc>
              <a:buClr>
                <a:srgbClr val="FFFF00"/>
              </a:buClr>
              <a:buFont typeface="Arial" panose="020B0604020202020204" pitchFamily="34" charset="0"/>
              <a:buChar char="•"/>
            </a:pPr>
            <a:r>
              <a:rPr lang="fa-IR" dirty="0">
                <a:solidFill>
                  <a:srgbClr val="FFFF00"/>
                </a:solidFill>
                <a:cs typeface="B Koodak" panose="00000700000000000000" pitchFamily="2" charset="-78"/>
              </a:rPr>
              <a:t>با </a:t>
            </a:r>
            <a:r>
              <a:rPr lang="en-US" dirty="0">
                <a:solidFill>
                  <a:srgbClr val="FFFF00"/>
                </a:solidFill>
                <a:cs typeface="B Koodak" panose="00000700000000000000" pitchFamily="2" charset="-78"/>
              </a:rPr>
              <a:t>XPATH</a:t>
            </a:r>
          </a:p>
        </p:txBody>
      </p:sp>
      <p:sp>
        <p:nvSpPr>
          <p:cNvPr id="8" name="TextBox 7">
            <a:extLst>
              <a:ext uri="{FF2B5EF4-FFF2-40B4-BE49-F238E27FC236}">
                <a16:creationId xmlns:a16="http://schemas.microsoft.com/office/drawing/2014/main" id="{AC8CB31B-8420-4551-BA1C-EC8B2338C442}"/>
              </a:ext>
            </a:extLst>
          </p:cNvPr>
          <p:cNvSpPr txBox="1"/>
          <p:nvPr/>
        </p:nvSpPr>
        <p:spPr>
          <a:xfrm>
            <a:off x="619125" y="1783883"/>
            <a:ext cx="5467349" cy="307777"/>
          </a:xfrm>
          <a:prstGeom prst="rect">
            <a:avLst/>
          </a:prstGeom>
          <a:noFill/>
        </p:spPr>
        <p:txBody>
          <a:bodyPr wrap="square">
            <a:spAutoFit/>
          </a:bodyPr>
          <a:lstStyle/>
          <a:p>
            <a:r>
              <a:rPr lang="en-US" b="0" dirty="0">
                <a:solidFill>
                  <a:srgbClr val="ABB2BF"/>
                </a:solidFill>
                <a:effectLst/>
                <a:latin typeface="Consolas" panose="020B0609020204030204" pitchFamily="49" charset="0"/>
              </a:rPr>
              <a:t>element </a:t>
            </a:r>
            <a:r>
              <a:rPr lang="en-US" b="0" dirty="0">
                <a:solidFill>
                  <a:srgbClr val="7A82DA"/>
                </a:solidFill>
                <a:effectLst/>
                <a:latin typeface="Consolas" panose="020B0609020204030204" pitchFamily="49" charset="0"/>
              </a:rPr>
              <a:t>=</a:t>
            </a:r>
            <a:r>
              <a:rPr lang="en-US" b="0" dirty="0">
                <a:solidFill>
                  <a:srgbClr val="ABB2BF"/>
                </a:solidFill>
                <a:effectLst/>
                <a:latin typeface="Consolas" panose="020B0609020204030204" pitchFamily="49" charset="0"/>
              </a:rPr>
              <a:t> </a:t>
            </a:r>
            <a:r>
              <a:rPr lang="en-US" b="0" dirty="0" err="1">
                <a:solidFill>
                  <a:srgbClr val="ABB2BF"/>
                </a:solidFill>
                <a:effectLst/>
                <a:latin typeface="Consolas" panose="020B0609020204030204" pitchFamily="49" charset="0"/>
              </a:rPr>
              <a:t>driver</a:t>
            </a:r>
            <a:r>
              <a:rPr lang="en-US" b="0" dirty="0" err="1">
                <a:solidFill>
                  <a:srgbClr val="7A82DA"/>
                </a:solidFill>
                <a:effectLst/>
                <a:latin typeface="Consolas" panose="020B0609020204030204" pitchFamily="49" charset="0"/>
              </a:rPr>
              <a:t>.</a:t>
            </a:r>
            <a:r>
              <a:rPr lang="en-US" b="0" dirty="0" err="1">
                <a:solidFill>
                  <a:srgbClr val="3FC56B"/>
                </a:solidFill>
                <a:effectLst/>
                <a:latin typeface="Consolas" panose="020B0609020204030204" pitchFamily="49" charset="0"/>
              </a:rPr>
              <a:t>find_element</a:t>
            </a:r>
            <a:r>
              <a:rPr lang="en-US" b="0" dirty="0">
                <a:solidFill>
                  <a:srgbClr val="7A82DA"/>
                </a:solidFill>
                <a:effectLst/>
                <a:latin typeface="Consolas" panose="020B0609020204030204" pitchFamily="49" charset="0"/>
              </a:rPr>
              <a:t>(</a:t>
            </a:r>
            <a:r>
              <a:rPr lang="en-US" b="0" dirty="0">
                <a:solidFill>
                  <a:srgbClr val="FF6480"/>
                </a:solidFill>
                <a:effectLst/>
                <a:latin typeface="Consolas" panose="020B0609020204030204" pitchFamily="49" charset="0"/>
              </a:rPr>
              <a:t>By</a:t>
            </a:r>
            <a:r>
              <a:rPr lang="en-US" b="0" dirty="0">
                <a:solidFill>
                  <a:srgbClr val="7A82DA"/>
                </a:solidFill>
                <a:effectLst/>
                <a:latin typeface="Consolas" panose="020B0609020204030204" pitchFamily="49" charset="0"/>
              </a:rPr>
              <a:t>.</a:t>
            </a:r>
            <a:r>
              <a:rPr lang="en-US" b="0" dirty="0">
                <a:solidFill>
                  <a:srgbClr val="CE9887"/>
                </a:solidFill>
                <a:effectLst/>
                <a:latin typeface="Consolas" panose="020B0609020204030204" pitchFamily="49" charset="0"/>
              </a:rPr>
              <a:t>ID</a:t>
            </a:r>
            <a:r>
              <a:rPr lang="en-US" b="0" dirty="0">
                <a:solidFill>
                  <a:srgbClr val="7A82DA"/>
                </a:solidFill>
                <a:effectLst/>
                <a:latin typeface="Consolas" panose="020B0609020204030204" pitchFamily="49" charset="0"/>
              </a:rPr>
              <a:t>,</a:t>
            </a:r>
            <a:r>
              <a:rPr lang="en-US" b="0" dirty="0">
                <a:solidFill>
                  <a:srgbClr val="ABB2BF"/>
                </a:solidFill>
                <a:effectLst/>
                <a:latin typeface="Consolas" panose="020B0609020204030204" pitchFamily="49" charset="0"/>
              </a:rPr>
              <a:t> </a:t>
            </a:r>
            <a:r>
              <a:rPr lang="en-US" b="0" dirty="0">
                <a:solidFill>
                  <a:srgbClr val="F9C859"/>
                </a:solidFill>
                <a:effectLst/>
                <a:latin typeface="Consolas" panose="020B0609020204030204" pitchFamily="49" charset="0"/>
              </a:rPr>
              <a:t>"</a:t>
            </a:r>
            <a:r>
              <a:rPr lang="en-US" b="0" dirty="0" err="1">
                <a:solidFill>
                  <a:srgbClr val="F9C859"/>
                </a:solidFill>
                <a:effectLst/>
                <a:latin typeface="Consolas" panose="020B0609020204030204" pitchFamily="49" charset="0"/>
              </a:rPr>
              <a:t>element_id</a:t>
            </a:r>
            <a:r>
              <a:rPr lang="en-US" b="0" dirty="0">
                <a:solidFill>
                  <a:srgbClr val="F9C859"/>
                </a:solidFill>
                <a:effectLst/>
                <a:latin typeface="Consolas" panose="020B0609020204030204" pitchFamily="49" charset="0"/>
              </a:rPr>
              <a:t>"</a:t>
            </a:r>
            <a:r>
              <a:rPr lang="en-US" b="0" dirty="0">
                <a:solidFill>
                  <a:srgbClr val="7A82DA"/>
                </a:solidFill>
                <a:effectLst/>
                <a:latin typeface="Consolas" panose="020B0609020204030204" pitchFamily="49" charset="0"/>
              </a:rPr>
              <a:t>)</a:t>
            </a:r>
            <a:endParaRPr lang="en-US" b="0" dirty="0">
              <a:solidFill>
                <a:srgbClr val="ABB2BF"/>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4305D52D-3651-4B72-B971-2D86F2A718A3}"/>
              </a:ext>
            </a:extLst>
          </p:cNvPr>
          <p:cNvSpPr txBox="1"/>
          <p:nvPr/>
        </p:nvSpPr>
        <p:spPr>
          <a:xfrm>
            <a:off x="619125" y="2284807"/>
            <a:ext cx="6091236" cy="307777"/>
          </a:xfrm>
          <a:prstGeom prst="rect">
            <a:avLst/>
          </a:prstGeom>
          <a:noFill/>
        </p:spPr>
        <p:txBody>
          <a:bodyPr wrap="square">
            <a:spAutoFit/>
          </a:bodyPr>
          <a:lstStyle/>
          <a:p>
            <a:r>
              <a:rPr lang="en-US" b="0" dirty="0">
                <a:solidFill>
                  <a:srgbClr val="ABB2BF"/>
                </a:solidFill>
                <a:effectLst/>
                <a:latin typeface="Consolas" panose="020B0609020204030204" pitchFamily="49" charset="0"/>
              </a:rPr>
              <a:t>element </a:t>
            </a:r>
            <a:r>
              <a:rPr lang="en-US" b="0" dirty="0">
                <a:solidFill>
                  <a:srgbClr val="7A82DA"/>
                </a:solidFill>
                <a:effectLst/>
                <a:latin typeface="Consolas" panose="020B0609020204030204" pitchFamily="49" charset="0"/>
              </a:rPr>
              <a:t>=</a:t>
            </a:r>
            <a:r>
              <a:rPr lang="en-US" b="0" dirty="0">
                <a:solidFill>
                  <a:srgbClr val="ABB2BF"/>
                </a:solidFill>
                <a:effectLst/>
                <a:latin typeface="Consolas" panose="020B0609020204030204" pitchFamily="49" charset="0"/>
              </a:rPr>
              <a:t> </a:t>
            </a:r>
            <a:r>
              <a:rPr lang="en-US" b="0" dirty="0" err="1">
                <a:solidFill>
                  <a:srgbClr val="ABB2BF"/>
                </a:solidFill>
                <a:effectLst/>
                <a:latin typeface="Consolas" panose="020B0609020204030204" pitchFamily="49" charset="0"/>
              </a:rPr>
              <a:t>driver</a:t>
            </a:r>
            <a:r>
              <a:rPr lang="en-US" b="0" dirty="0" err="1">
                <a:solidFill>
                  <a:srgbClr val="7A82DA"/>
                </a:solidFill>
                <a:effectLst/>
                <a:latin typeface="Consolas" panose="020B0609020204030204" pitchFamily="49" charset="0"/>
              </a:rPr>
              <a:t>.</a:t>
            </a:r>
            <a:r>
              <a:rPr lang="en-US" b="0" dirty="0" err="1">
                <a:solidFill>
                  <a:srgbClr val="3FC56B"/>
                </a:solidFill>
                <a:effectLst/>
                <a:latin typeface="Consolas" panose="020B0609020204030204" pitchFamily="49" charset="0"/>
              </a:rPr>
              <a:t>find_element</a:t>
            </a:r>
            <a:r>
              <a:rPr lang="en-US" b="0" dirty="0">
                <a:solidFill>
                  <a:srgbClr val="7A82DA"/>
                </a:solidFill>
                <a:effectLst/>
                <a:latin typeface="Consolas" panose="020B0609020204030204" pitchFamily="49" charset="0"/>
              </a:rPr>
              <a:t>(</a:t>
            </a:r>
            <a:r>
              <a:rPr lang="en-US" b="0" dirty="0">
                <a:solidFill>
                  <a:srgbClr val="FF6480"/>
                </a:solidFill>
                <a:effectLst/>
                <a:latin typeface="Consolas" panose="020B0609020204030204" pitchFamily="49" charset="0"/>
              </a:rPr>
              <a:t>By</a:t>
            </a:r>
            <a:r>
              <a:rPr lang="en-US" b="0" dirty="0">
                <a:solidFill>
                  <a:srgbClr val="7A82DA"/>
                </a:solidFill>
                <a:effectLst/>
                <a:latin typeface="Consolas" panose="020B0609020204030204" pitchFamily="49" charset="0"/>
              </a:rPr>
              <a:t>.</a:t>
            </a:r>
            <a:r>
              <a:rPr lang="en-US" b="0" dirty="0">
                <a:solidFill>
                  <a:srgbClr val="CE9887"/>
                </a:solidFill>
                <a:effectLst/>
                <a:latin typeface="Consolas" panose="020B0609020204030204" pitchFamily="49" charset="0"/>
              </a:rPr>
              <a:t>NAME</a:t>
            </a:r>
            <a:r>
              <a:rPr lang="en-US" b="0" dirty="0">
                <a:solidFill>
                  <a:srgbClr val="7A82DA"/>
                </a:solidFill>
                <a:effectLst/>
                <a:latin typeface="Consolas" panose="020B0609020204030204" pitchFamily="49" charset="0"/>
              </a:rPr>
              <a:t>,</a:t>
            </a:r>
            <a:r>
              <a:rPr lang="en-US" b="0" dirty="0">
                <a:solidFill>
                  <a:srgbClr val="ABB2BF"/>
                </a:solidFill>
                <a:effectLst/>
                <a:latin typeface="Consolas" panose="020B0609020204030204" pitchFamily="49" charset="0"/>
              </a:rPr>
              <a:t> </a:t>
            </a:r>
            <a:r>
              <a:rPr lang="en-US" b="0" dirty="0">
                <a:solidFill>
                  <a:srgbClr val="F9C859"/>
                </a:solidFill>
                <a:effectLst/>
                <a:latin typeface="Consolas" panose="020B0609020204030204" pitchFamily="49" charset="0"/>
              </a:rPr>
              <a:t>"</a:t>
            </a:r>
            <a:r>
              <a:rPr lang="en-US" b="0" dirty="0" err="1">
                <a:solidFill>
                  <a:srgbClr val="F9C859"/>
                </a:solidFill>
                <a:effectLst/>
                <a:latin typeface="Consolas" panose="020B0609020204030204" pitchFamily="49" charset="0"/>
              </a:rPr>
              <a:t>element_name</a:t>
            </a:r>
            <a:r>
              <a:rPr lang="en-US" b="0" dirty="0">
                <a:solidFill>
                  <a:srgbClr val="F9C859"/>
                </a:solidFill>
                <a:effectLst/>
                <a:latin typeface="Consolas" panose="020B0609020204030204" pitchFamily="49" charset="0"/>
              </a:rPr>
              <a:t>"</a:t>
            </a:r>
            <a:r>
              <a:rPr lang="en-US" b="0" dirty="0">
                <a:solidFill>
                  <a:srgbClr val="7A82DA"/>
                </a:solidFill>
                <a:effectLst/>
                <a:latin typeface="Consolas" panose="020B0609020204030204" pitchFamily="49" charset="0"/>
              </a:rPr>
              <a:t>)</a:t>
            </a:r>
            <a:endParaRPr lang="en-US" b="0" dirty="0">
              <a:solidFill>
                <a:srgbClr val="ABB2BF"/>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BDC691AF-937D-4F49-BBC9-C5FBD704DD28}"/>
              </a:ext>
            </a:extLst>
          </p:cNvPr>
          <p:cNvSpPr txBox="1"/>
          <p:nvPr/>
        </p:nvSpPr>
        <p:spPr>
          <a:xfrm>
            <a:off x="619125" y="2803859"/>
            <a:ext cx="6091236" cy="307777"/>
          </a:xfrm>
          <a:prstGeom prst="rect">
            <a:avLst/>
          </a:prstGeom>
          <a:noFill/>
        </p:spPr>
        <p:txBody>
          <a:bodyPr wrap="square">
            <a:spAutoFit/>
          </a:bodyPr>
          <a:lstStyle/>
          <a:p>
            <a:r>
              <a:rPr lang="en-US" b="0" dirty="0">
                <a:solidFill>
                  <a:srgbClr val="ABB2BF"/>
                </a:solidFill>
                <a:effectLst/>
                <a:latin typeface="Consolas" panose="020B0609020204030204" pitchFamily="49" charset="0"/>
              </a:rPr>
              <a:t>element </a:t>
            </a:r>
            <a:r>
              <a:rPr lang="en-US" b="0" dirty="0">
                <a:solidFill>
                  <a:srgbClr val="7A82DA"/>
                </a:solidFill>
                <a:effectLst/>
                <a:latin typeface="Consolas" panose="020B0609020204030204" pitchFamily="49" charset="0"/>
              </a:rPr>
              <a:t>=</a:t>
            </a:r>
            <a:r>
              <a:rPr lang="en-US" b="0" dirty="0">
                <a:solidFill>
                  <a:srgbClr val="ABB2BF"/>
                </a:solidFill>
                <a:effectLst/>
                <a:latin typeface="Consolas" panose="020B0609020204030204" pitchFamily="49" charset="0"/>
              </a:rPr>
              <a:t> </a:t>
            </a:r>
            <a:r>
              <a:rPr lang="en-US" b="0" dirty="0" err="1">
                <a:solidFill>
                  <a:srgbClr val="ABB2BF"/>
                </a:solidFill>
                <a:effectLst/>
                <a:latin typeface="Consolas" panose="020B0609020204030204" pitchFamily="49" charset="0"/>
              </a:rPr>
              <a:t>driver</a:t>
            </a:r>
            <a:r>
              <a:rPr lang="en-US" b="0" dirty="0" err="1">
                <a:solidFill>
                  <a:srgbClr val="7A82DA"/>
                </a:solidFill>
                <a:effectLst/>
                <a:latin typeface="Consolas" panose="020B0609020204030204" pitchFamily="49" charset="0"/>
              </a:rPr>
              <a:t>.</a:t>
            </a:r>
            <a:r>
              <a:rPr lang="en-US" b="0" dirty="0" err="1">
                <a:solidFill>
                  <a:srgbClr val="3FC56B"/>
                </a:solidFill>
                <a:effectLst/>
                <a:latin typeface="Consolas" panose="020B0609020204030204" pitchFamily="49" charset="0"/>
              </a:rPr>
              <a:t>find_element</a:t>
            </a:r>
            <a:r>
              <a:rPr lang="en-US" b="0" dirty="0">
                <a:solidFill>
                  <a:srgbClr val="7A82DA"/>
                </a:solidFill>
                <a:effectLst/>
                <a:latin typeface="Consolas" panose="020B0609020204030204" pitchFamily="49" charset="0"/>
              </a:rPr>
              <a:t>(</a:t>
            </a:r>
            <a:r>
              <a:rPr lang="en-US" b="0" dirty="0">
                <a:solidFill>
                  <a:srgbClr val="FF6480"/>
                </a:solidFill>
                <a:effectLst/>
                <a:latin typeface="Consolas" panose="020B0609020204030204" pitchFamily="49" charset="0"/>
              </a:rPr>
              <a:t>By</a:t>
            </a:r>
            <a:r>
              <a:rPr lang="en-US" b="0" dirty="0">
                <a:solidFill>
                  <a:srgbClr val="7A82DA"/>
                </a:solidFill>
                <a:effectLst/>
                <a:latin typeface="Consolas" panose="020B0609020204030204" pitchFamily="49" charset="0"/>
              </a:rPr>
              <a:t>.</a:t>
            </a:r>
            <a:r>
              <a:rPr lang="en-US" b="0" dirty="0">
                <a:solidFill>
                  <a:srgbClr val="CE9887"/>
                </a:solidFill>
                <a:effectLst/>
                <a:latin typeface="Consolas" panose="020B0609020204030204" pitchFamily="49" charset="0"/>
              </a:rPr>
              <a:t>CLASS_NAME</a:t>
            </a:r>
            <a:r>
              <a:rPr lang="en-US" b="0" dirty="0">
                <a:solidFill>
                  <a:srgbClr val="7A82DA"/>
                </a:solidFill>
                <a:effectLst/>
                <a:latin typeface="Consolas" panose="020B0609020204030204" pitchFamily="49" charset="0"/>
              </a:rPr>
              <a:t>,</a:t>
            </a:r>
            <a:r>
              <a:rPr lang="en-US" b="0" dirty="0">
                <a:solidFill>
                  <a:srgbClr val="F9C859"/>
                </a:solidFill>
                <a:effectLst/>
                <a:latin typeface="Consolas" panose="020B0609020204030204" pitchFamily="49" charset="0"/>
              </a:rPr>
              <a:t>"</a:t>
            </a:r>
            <a:r>
              <a:rPr lang="en-US" b="0" dirty="0" err="1">
                <a:solidFill>
                  <a:srgbClr val="F9C859"/>
                </a:solidFill>
                <a:effectLst/>
                <a:latin typeface="Consolas" panose="020B0609020204030204" pitchFamily="49" charset="0"/>
              </a:rPr>
              <a:t>element_class</a:t>
            </a:r>
            <a:r>
              <a:rPr lang="en-US" b="0" dirty="0">
                <a:solidFill>
                  <a:srgbClr val="F9C859"/>
                </a:solidFill>
                <a:effectLst/>
                <a:latin typeface="Consolas" panose="020B0609020204030204" pitchFamily="49" charset="0"/>
              </a:rPr>
              <a:t>"</a:t>
            </a:r>
            <a:r>
              <a:rPr lang="en-US" b="0" dirty="0">
                <a:solidFill>
                  <a:srgbClr val="7A82DA"/>
                </a:solidFill>
                <a:effectLst/>
                <a:latin typeface="Consolas" panose="020B0609020204030204" pitchFamily="49" charset="0"/>
              </a:rPr>
              <a:t>)</a:t>
            </a:r>
            <a:endParaRPr lang="en-US" b="0" dirty="0">
              <a:solidFill>
                <a:srgbClr val="ABB2BF"/>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7A7BC75D-BA25-4343-9D1B-358688ACE022}"/>
              </a:ext>
            </a:extLst>
          </p:cNvPr>
          <p:cNvSpPr txBox="1"/>
          <p:nvPr/>
        </p:nvSpPr>
        <p:spPr>
          <a:xfrm>
            <a:off x="619125" y="3370043"/>
            <a:ext cx="5853113" cy="307777"/>
          </a:xfrm>
          <a:prstGeom prst="rect">
            <a:avLst/>
          </a:prstGeom>
          <a:noFill/>
        </p:spPr>
        <p:txBody>
          <a:bodyPr wrap="square">
            <a:spAutoFit/>
          </a:bodyPr>
          <a:lstStyle/>
          <a:p>
            <a:r>
              <a:rPr lang="de-DE" b="0" dirty="0">
                <a:solidFill>
                  <a:srgbClr val="ABB2BF"/>
                </a:solidFill>
                <a:effectLst/>
                <a:latin typeface="Consolas" panose="020B0609020204030204" pitchFamily="49" charset="0"/>
              </a:rPr>
              <a:t>element </a:t>
            </a:r>
            <a:r>
              <a:rPr lang="de-DE" b="0" dirty="0">
                <a:solidFill>
                  <a:srgbClr val="7A82DA"/>
                </a:solidFill>
                <a:effectLst/>
                <a:latin typeface="Consolas" panose="020B0609020204030204" pitchFamily="49" charset="0"/>
              </a:rPr>
              <a:t>=</a:t>
            </a:r>
            <a:r>
              <a:rPr lang="de-DE" b="0" dirty="0">
                <a:solidFill>
                  <a:srgbClr val="ABB2BF"/>
                </a:solidFill>
                <a:effectLst/>
                <a:latin typeface="Consolas" panose="020B0609020204030204" pitchFamily="49" charset="0"/>
              </a:rPr>
              <a:t> driver</a:t>
            </a:r>
            <a:r>
              <a:rPr lang="de-DE" b="0" dirty="0">
                <a:solidFill>
                  <a:srgbClr val="7A82DA"/>
                </a:solidFill>
                <a:effectLst/>
                <a:latin typeface="Consolas" panose="020B0609020204030204" pitchFamily="49" charset="0"/>
              </a:rPr>
              <a:t>.</a:t>
            </a:r>
            <a:r>
              <a:rPr lang="de-DE" b="0" dirty="0">
                <a:solidFill>
                  <a:srgbClr val="3FC56B"/>
                </a:solidFill>
                <a:effectLst/>
                <a:latin typeface="Consolas" panose="020B0609020204030204" pitchFamily="49" charset="0"/>
              </a:rPr>
              <a:t>find_element</a:t>
            </a:r>
            <a:r>
              <a:rPr lang="de-DE" b="0" dirty="0">
                <a:solidFill>
                  <a:srgbClr val="7A82DA"/>
                </a:solidFill>
                <a:effectLst/>
                <a:latin typeface="Consolas" panose="020B0609020204030204" pitchFamily="49" charset="0"/>
              </a:rPr>
              <a:t>(</a:t>
            </a:r>
            <a:r>
              <a:rPr lang="de-DE" b="0" dirty="0">
                <a:solidFill>
                  <a:srgbClr val="FF6480"/>
                </a:solidFill>
                <a:effectLst/>
                <a:latin typeface="Consolas" panose="020B0609020204030204" pitchFamily="49" charset="0"/>
              </a:rPr>
              <a:t>By</a:t>
            </a:r>
            <a:r>
              <a:rPr lang="de-DE" b="0" dirty="0">
                <a:solidFill>
                  <a:srgbClr val="7A82DA"/>
                </a:solidFill>
                <a:effectLst/>
                <a:latin typeface="Consolas" panose="020B0609020204030204" pitchFamily="49" charset="0"/>
              </a:rPr>
              <a:t>.</a:t>
            </a:r>
            <a:r>
              <a:rPr lang="de-DE" b="0" dirty="0">
                <a:solidFill>
                  <a:srgbClr val="CE9887"/>
                </a:solidFill>
                <a:effectLst/>
                <a:latin typeface="Consolas" panose="020B0609020204030204" pitchFamily="49" charset="0"/>
              </a:rPr>
              <a:t>TAG_NAME</a:t>
            </a:r>
            <a:r>
              <a:rPr lang="de-DE" b="0" dirty="0">
                <a:solidFill>
                  <a:srgbClr val="7A82DA"/>
                </a:solidFill>
                <a:effectLst/>
                <a:latin typeface="Consolas" panose="020B0609020204030204" pitchFamily="49" charset="0"/>
              </a:rPr>
              <a:t>,</a:t>
            </a:r>
            <a:r>
              <a:rPr lang="de-DE" b="0" dirty="0">
                <a:solidFill>
                  <a:srgbClr val="ABB2BF"/>
                </a:solidFill>
                <a:effectLst/>
                <a:latin typeface="Consolas" panose="020B0609020204030204" pitchFamily="49" charset="0"/>
              </a:rPr>
              <a:t> </a:t>
            </a:r>
            <a:r>
              <a:rPr lang="de-DE" b="0" dirty="0">
                <a:solidFill>
                  <a:srgbClr val="F9C859"/>
                </a:solidFill>
                <a:effectLst/>
                <a:latin typeface="Consolas" panose="020B0609020204030204" pitchFamily="49" charset="0"/>
              </a:rPr>
              <a:t>"tag_name"</a:t>
            </a:r>
            <a:r>
              <a:rPr lang="de-DE" b="0" dirty="0">
                <a:solidFill>
                  <a:srgbClr val="7A82DA"/>
                </a:solidFill>
                <a:effectLst/>
                <a:latin typeface="Consolas" panose="020B0609020204030204" pitchFamily="49" charset="0"/>
              </a:rPr>
              <a:t>)</a:t>
            </a:r>
            <a:endParaRPr lang="de-DE" b="0" dirty="0">
              <a:solidFill>
                <a:srgbClr val="ABB2BF"/>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05A83B2C-A899-4269-AF42-E08D2DEC7D38}"/>
              </a:ext>
            </a:extLst>
          </p:cNvPr>
          <p:cNvSpPr txBox="1"/>
          <p:nvPr/>
        </p:nvSpPr>
        <p:spPr>
          <a:xfrm>
            <a:off x="619125" y="3872283"/>
            <a:ext cx="6657975" cy="307777"/>
          </a:xfrm>
          <a:prstGeom prst="rect">
            <a:avLst/>
          </a:prstGeom>
          <a:noFill/>
        </p:spPr>
        <p:txBody>
          <a:bodyPr wrap="square">
            <a:spAutoFit/>
          </a:bodyPr>
          <a:lstStyle/>
          <a:p>
            <a:r>
              <a:rPr lang="en-US" b="0" dirty="0">
                <a:solidFill>
                  <a:srgbClr val="ABB2BF"/>
                </a:solidFill>
                <a:effectLst/>
                <a:latin typeface="Consolas" panose="020B0609020204030204" pitchFamily="49" charset="0"/>
              </a:rPr>
              <a:t>element </a:t>
            </a:r>
            <a:r>
              <a:rPr lang="en-US" b="0" dirty="0">
                <a:solidFill>
                  <a:srgbClr val="7A82DA"/>
                </a:solidFill>
                <a:effectLst/>
                <a:latin typeface="Consolas" panose="020B0609020204030204" pitchFamily="49" charset="0"/>
              </a:rPr>
              <a:t>=</a:t>
            </a:r>
            <a:r>
              <a:rPr lang="en-US" b="0" dirty="0">
                <a:solidFill>
                  <a:srgbClr val="ABB2BF"/>
                </a:solidFill>
                <a:effectLst/>
                <a:latin typeface="Consolas" panose="020B0609020204030204" pitchFamily="49" charset="0"/>
              </a:rPr>
              <a:t> </a:t>
            </a:r>
            <a:r>
              <a:rPr lang="en-US" b="0" dirty="0" err="1">
                <a:solidFill>
                  <a:srgbClr val="ABB2BF"/>
                </a:solidFill>
                <a:effectLst/>
                <a:latin typeface="Consolas" panose="020B0609020204030204" pitchFamily="49" charset="0"/>
              </a:rPr>
              <a:t>driver</a:t>
            </a:r>
            <a:r>
              <a:rPr lang="en-US" b="0" dirty="0" err="1">
                <a:solidFill>
                  <a:srgbClr val="7A82DA"/>
                </a:solidFill>
                <a:effectLst/>
                <a:latin typeface="Consolas" panose="020B0609020204030204" pitchFamily="49" charset="0"/>
              </a:rPr>
              <a:t>.</a:t>
            </a:r>
            <a:r>
              <a:rPr lang="en-US" b="0" dirty="0" err="1">
                <a:solidFill>
                  <a:srgbClr val="3FC56B"/>
                </a:solidFill>
                <a:effectLst/>
                <a:latin typeface="Consolas" panose="020B0609020204030204" pitchFamily="49" charset="0"/>
              </a:rPr>
              <a:t>find_element</a:t>
            </a:r>
            <a:r>
              <a:rPr lang="en-US" b="0" dirty="0">
                <a:solidFill>
                  <a:srgbClr val="7A82DA"/>
                </a:solidFill>
                <a:effectLst/>
                <a:latin typeface="Consolas" panose="020B0609020204030204" pitchFamily="49" charset="0"/>
              </a:rPr>
              <a:t>(</a:t>
            </a:r>
            <a:r>
              <a:rPr lang="en-US" b="0" dirty="0" err="1">
                <a:solidFill>
                  <a:srgbClr val="FF6480"/>
                </a:solidFill>
                <a:effectLst/>
                <a:latin typeface="Consolas" panose="020B0609020204030204" pitchFamily="49" charset="0"/>
              </a:rPr>
              <a:t>By</a:t>
            </a:r>
            <a:r>
              <a:rPr lang="en-US" b="0" dirty="0" err="1">
                <a:solidFill>
                  <a:srgbClr val="7A82DA"/>
                </a:solidFill>
                <a:effectLst/>
                <a:latin typeface="Consolas" panose="020B0609020204030204" pitchFamily="49" charset="0"/>
              </a:rPr>
              <a:t>.</a:t>
            </a:r>
            <a:r>
              <a:rPr lang="en-US" b="0" dirty="0" err="1">
                <a:solidFill>
                  <a:srgbClr val="CE9887"/>
                </a:solidFill>
                <a:effectLst/>
                <a:latin typeface="Consolas" panose="020B0609020204030204" pitchFamily="49" charset="0"/>
              </a:rPr>
              <a:t>XPATH</a:t>
            </a:r>
            <a:r>
              <a:rPr lang="en-US" b="0" dirty="0">
                <a:solidFill>
                  <a:srgbClr val="7A82DA"/>
                </a:solidFill>
                <a:effectLst/>
                <a:latin typeface="Consolas" panose="020B0609020204030204" pitchFamily="49" charset="0"/>
              </a:rPr>
              <a:t>,</a:t>
            </a:r>
            <a:r>
              <a:rPr lang="en-US" b="0" dirty="0">
                <a:solidFill>
                  <a:srgbClr val="F9C859"/>
                </a:solidFill>
                <a:effectLst/>
                <a:latin typeface="Consolas" panose="020B0609020204030204" pitchFamily="49" charset="0"/>
              </a:rPr>
              <a:t>"//input[@type='text']"</a:t>
            </a:r>
            <a:r>
              <a:rPr lang="en-US" b="0" dirty="0">
                <a:solidFill>
                  <a:srgbClr val="7A82DA"/>
                </a:solidFill>
                <a:effectLst/>
                <a:latin typeface="Consolas" panose="020B0609020204030204" pitchFamily="49" charset="0"/>
              </a:rPr>
              <a:t>)</a:t>
            </a:r>
            <a:endParaRPr lang="en-US" b="0" dirty="0">
              <a:solidFill>
                <a:srgbClr val="ABB2BF"/>
              </a:solidFill>
              <a:effectLst/>
              <a:latin typeface="Consolas" panose="020B0609020204030204" pitchFamily="49" charset="0"/>
            </a:endParaRPr>
          </a:p>
        </p:txBody>
      </p:sp>
    </p:spTree>
    <p:extLst>
      <p:ext uri="{BB962C8B-B14F-4D97-AF65-F5344CB8AC3E}">
        <p14:creationId xmlns:p14="http://schemas.microsoft.com/office/powerpoint/2010/main" val="97640684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randombar(horizontal)">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algn="ctr" rtl="1"/>
            <a:r>
              <a:rPr lang="fa-IR" dirty="0">
                <a:cs typeface="B Koodak" panose="00000700000000000000" pitchFamily="2" charset="-78"/>
              </a:rPr>
              <a:t>تعامل با عناصر</a:t>
            </a:r>
            <a:endParaRPr lang="en-US" b="1" i="0" dirty="0">
              <a:solidFill>
                <a:srgbClr val="FFFF00"/>
              </a:solidFill>
              <a:effectLst/>
              <a:latin typeface="iransansxv"/>
              <a:cs typeface="B Koodak" panose="00000700000000000000" pitchFamily="2" charset="-78"/>
            </a:endParaRPr>
          </a:p>
        </p:txBody>
      </p:sp>
      <p:sp>
        <p:nvSpPr>
          <p:cNvPr id="6" name="TextBox 5">
            <a:extLst>
              <a:ext uri="{FF2B5EF4-FFF2-40B4-BE49-F238E27FC236}">
                <a16:creationId xmlns:a16="http://schemas.microsoft.com/office/drawing/2014/main" id="{1BB826F7-CF7B-4144-8916-36E7C0EEBE59}"/>
              </a:ext>
            </a:extLst>
          </p:cNvPr>
          <p:cNvSpPr txBox="1"/>
          <p:nvPr/>
        </p:nvSpPr>
        <p:spPr>
          <a:xfrm>
            <a:off x="2895600" y="1323975"/>
            <a:ext cx="5257800" cy="2368405"/>
          </a:xfrm>
          <a:prstGeom prst="rect">
            <a:avLst/>
          </a:prstGeom>
          <a:noFill/>
        </p:spPr>
        <p:txBody>
          <a:bodyPr wrap="square" rtlCol="0">
            <a:spAutoFit/>
          </a:bodyPr>
          <a:lstStyle/>
          <a:p>
            <a:pPr algn="r" rtl="1"/>
            <a:r>
              <a:rPr lang="fa-IR" dirty="0">
                <a:solidFill>
                  <a:srgbClr val="FFFF00"/>
                </a:solidFill>
                <a:cs typeface="B Koodak" panose="00000700000000000000" pitchFamily="2" charset="-78"/>
              </a:rPr>
              <a:t>پس از پیدا کردن عناصر، می‌توانید با آنها تعامل داشته باشید:</a:t>
            </a:r>
          </a:p>
          <a:p>
            <a:pPr marL="285750" indent="-285750" algn="r" rtl="1">
              <a:lnSpc>
                <a:spcPct val="250000"/>
              </a:lnSpc>
              <a:buClr>
                <a:srgbClr val="FFFF00"/>
              </a:buClr>
              <a:buFont typeface="Arial" panose="020B0604020202020204" pitchFamily="34" charset="0"/>
              <a:buChar char="•"/>
            </a:pPr>
            <a:r>
              <a:rPr lang="fa-IR" dirty="0">
                <a:solidFill>
                  <a:srgbClr val="FFFF00"/>
                </a:solidFill>
                <a:cs typeface="B Koodak" panose="00000700000000000000" pitchFamily="2" charset="-78"/>
              </a:rPr>
              <a:t>وارد کردن متن</a:t>
            </a:r>
          </a:p>
          <a:p>
            <a:pPr marL="285750" indent="-285750" algn="r" rtl="1">
              <a:lnSpc>
                <a:spcPct val="250000"/>
              </a:lnSpc>
              <a:buClr>
                <a:srgbClr val="FFFF00"/>
              </a:buClr>
              <a:buFont typeface="Arial" panose="020B0604020202020204" pitchFamily="34" charset="0"/>
              <a:buChar char="•"/>
            </a:pPr>
            <a:r>
              <a:rPr lang="fa-IR" dirty="0">
                <a:solidFill>
                  <a:srgbClr val="FFFF00"/>
                </a:solidFill>
                <a:cs typeface="B Koodak" panose="00000700000000000000" pitchFamily="2" charset="-78"/>
              </a:rPr>
              <a:t>کلیک کردن</a:t>
            </a:r>
            <a:endParaRPr lang="en-US" dirty="0">
              <a:solidFill>
                <a:srgbClr val="FFFF00"/>
              </a:solidFill>
              <a:cs typeface="B Koodak" panose="00000700000000000000" pitchFamily="2" charset="-78"/>
            </a:endParaRPr>
          </a:p>
          <a:p>
            <a:pPr marL="285750" indent="-285750" algn="r" rtl="1">
              <a:lnSpc>
                <a:spcPct val="250000"/>
              </a:lnSpc>
              <a:buClr>
                <a:srgbClr val="FFFF00"/>
              </a:buClr>
              <a:buFont typeface="Arial" panose="020B0604020202020204" pitchFamily="34" charset="0"/>
              <a:buChar char="•"/>
            </a:pPr>
            <a:r>
              <a:rPr lang="fa-IR" dirty="0">
                <a:solidFill>
                  <a:srgbClr val="FFFF00"/>
                </a:solidFill>
                <a:cs typeface="B Koodak" panose="00000700000000000000" pitchFamily="2" charset="-78"/>
              </a:rPr>
              <a:t>پاک کردن متن ورودی</a:t>
            </a:r>
          </a:p>
          <a:p>
            <a:pPr marL="285750" indent="-285750" algn="r" rtl="1">
              <a:lnSpc>
                <a:spcPct val="250000"/>
              </a:lnSpc>
              <a:buClr>
                <a:srgbClr val="FFFF00"/>
              </a:buClr>
              <a:buFont typeface="Arial" panose="020B0604020202020204" pitchFamily="34" charset="0"/>
              <a:buChar char="•"/>
            </a:pPr>
            <a:r>
              <a:rPr lang="fa-IR" dirty="0">
                <a:solidFill>
                  <a:srgbClr val="FFFF00"/>
                </a:solidFill>
                <a:cs typeface="B Koodak" panose="00000700000000000000" pitchFamily="2" charset="-78"/>
              </a:rPr>
              <a:t>بستن مرورگر</a:t>
            </a:r>
            <a:endParaRPr lang="en-US" dirty="0">
              <a:solidFill>
                <a:srgbClr val="FFFF00"/>
              </a:solidFill>
              <a:cs typeface="B Koodak" panose="00000700000000000000" pitchFamily="2" charset="-78"/>
            </a:endParaRPr>
          </a:p>
        </p:txBody>
      </p:sp>
      <p:sp>
        <p:nvSpPr>
          <p:cNvPr id="11" name="TextBox 10">
            <a:extLst>
              <a:ext uri="{FF2B5EF4-FFF2-40B4-BE49-F238E27FC236}">
                <a16:creationId xmlns:a16="http://schemas.microsoft.com/office/drawing/2014/main" id="{C9F31A15-3230-44BD-9402-7D88B0FDFFA6}"/>
              </a:ext>
            </a:extLst>
          </p:cNvPr>
          <p:cNvSpPr txBox="1"/>
          <p:nvPr/>
        </p:nvSpPr>
        <p:spPr>
          <a:xfrm>
            <a:off x="1076325" y="1815405"/>
            <a:ext cx="5057774" cy="307777"/>
          </a:xfrm>
          <a:prstGeom prst="rect">
            <a:avLst/>
          </a:prstGeom>
          <a:noFill/>
        </p:spPr>
        <p:txBody>
          <a:bodyPr wrap="square">
            <a:spAutoFit/>
          </a:bodyPr>
          <a:lstStyle/>
          <a:p>
            <a:r>
              <a:rPr lang="en-US" b="0" dirty="0" err="1">
                <a:solidFill>
                  <a:srgbClr val="ABB2BF"/>
                </a:solidFill>
                <a:effectLst/>
                <a:latin typeface="Consolas" panose="020B0609020204030204" pitchFamily="49" charset="0"/>
              </a:rPr>
              <a:t>element</a:t>
            </a:r>
            <a:r>
              <a:rPr lang="en-US" b="0" dirty="0" err="1">
                <a:solidFill>
                  <a:srgbClr val="7A82DA"/>
                </a:solidFill>
                <a:effectLst/>
                <a:latin typeface="Consolas" panose="020B0609020204030204" pitchFamily="49" charset="0"/>
              </a:rPr>
              <a:t>.</a:t>
            </a:r>
            <a:r>
              <a:rPr lang="en-US" b="0" dirty="0" err="1">
                <a:solidFill>
                  <a:srgbClr val="3FC56B"/>
                </a:solidFill>
                <a:effectLst/>
                <a:latin typeface="Consolas" panose="020B0609020204030204" pitchFamily="49" charset="0"/>
              </a:rPr>
              <a:t>send_keys</a:t>
            </a:r>
            <a:r>
              <a:rPr lang="en-US" b="0" dirty="0">
                <a:solidFill>
                  <a:srgbClr val="7A82DA"/>
                </a:solidFill>
                <a:effectLst/>
                <a:latin typeface="Consolas" panose="020B0609020204030204" pitchFamily="49" charset="0"/>
              </a:rPr>
              <a:t>(</a:t>
            </a:r>
            <a:r>
              <a:rPr lang="en-US" b="0" dirty="0">
                <a:solidFill>
                  <a:srgbClr val="F9C859"/>
                </a:solidFill>
                <a:effectLst/>
                <a:latin typeface="Consolas" panose="020B0609020204030204" pitchFamily="49" charset="0"/>
              </a:rPr>
              <a:t>"Hello World"</a:t>
            </a:r>
            <a:r>
              <a:rPr lang="en-US" b="0" dirty="0">
                <a:solidFill>
                  <a:srgbClr val="7A82DA"/>
                </a:solidFill>
                <a:effectLst/>
                <a:latin typeface="Consolas" panose="020B0609020204030204" pitchFamily="49" charset="0"/>
              </a:rPr>
              <a:t>)</a:t>
            </a:r>
            <a:endParaRPr lang="en-US" b="0" dirty="0">
              <a:solidFill>
                <a:srgbClr val="ABB2BF"/>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79271923-E3F9-46B8-8EFF-1E9B65DBC595}"/>
              </a:ext>
            </a:extLst>
          </p:cNvPr>
          <p:cNvSpPr txBox="1"/>
          <p:nvPr/>
        </p:nvSpPr>
        <p:spPr>
          <a:xfrm>
            <a:off x="1076325" y="2334457"/>
            <a:ext cx="5057774" cy="307777"/>
          </a:xfrm>
          <a:prstGeom prst="rect">
            <a:avLst/>
          </a:prstGeom>
          <a:noFill/>
        </p:spPr>
        <p:txBody>
          <a:bodyPr wrap="square">
            <a:spAutoFit/>
          </a:bodyPr>
          <a:lstStyle/>
          <a:p>
            <a:r>
              <a:rPr lang="en-US" b="0" dirty="0" err="1">
                <a:solidFill>
                  <a:srgbClr val="ABB2BF"/>
                </a:solidFill>
                <a:effectLst/>
                <a:latin typeface="Consolas" panose="020B0609020204030204" pitchFamily="49" charset="0"/>
              </a:rPr>
              <a:t>element</a:t>
            </a:r>
            <a:r>
              <a:rPr lang="en-US" b="0" dirty="0" err="1">
                <a:solidFill>
                  <a:srgbClr val="7A82DA"/>
                </a:solidFill>
                <a:effectLst/>
                <a:latin typeface="Consolas" panose="020B0609020204030204" pitchFamily="49" charset="0"/>
              </a:rPr>
              <a:t>.</a:t>
            </a:r>
            <a:r>
              <a:rPr lang="en-US" b="0" dirty="0" err="1">
                <a:solidFill>
                  <a:srgbClr val="3FC56B"/>
                </a:solidFill>
                <a:effectLst/>
                <a:latin typeface="Consolas" panose="020B0609020204030204" pitchFamily="49" charset="0"/>
              </a:rPr>
              <a:t>click</a:t>
            </a:r>
            <a:r>
              <a:rPr lang="en-US" b="0" dirty="0">
                <a:solidFill>
                  <a:srgbClr val="7A82DA"/>
                </a:solidFill>
                <a:effectLst/>
                <a:latin typeface="Consolas" panose="020B0609020204030204" pitchFamily="49" charset="0"/>
              </a:rPr>
              <a:t>()</a:t>
            </a:r>
            <a:endParaRPr lang="en-US" b="0" dirty="0">
              <a:solidFill>
                <a:srgbClr val="ABB2BF"/>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23D82D14-0947-4CC7-8A1C-AD37048828CA}"/>
              </a:ext>
            </a:extLst>
          </p:cNvPr>
          <p:cNvSpPr txBox="1"/>
          <p:nvPr/>
        </p:nvSpPr>
        <p:spPr>
          <a:xfrm>
            <a:off x="1076325" y="2832016"/>
            <a:ext cx="5057774" cy="307777"/>
          </a:xfrm>
          <a:prstGeom prst="rect">
            <a:avLst/>
          </a:prstGeom>
          <a:noFill/>
        </p:spPr>
        <p:txBody>
          <a:bodyPr wrap="square">
            <a:spAutoFit/>
          </a:bodyPr>
          <a:lstStyle/>
          <a:p>
            <a:r>
              <a:rPr lang="en-US" b="0" dirty="0" err="1">
                <a:solidFill>
                  <a:srgbClr val="ABB2BF"/>
                </a:solidFill>
                <a:effectLst/>
                <a:latin typeface="Consolas" panose="020B0609020204030204" pitchFamily="49" charset="0"/>
              </a:rPr>
              <a:t>element</a:t>
            </a:r>
            <a:r>
              <a:rPr lang="en-US" b="0" dirty="0" err="1">
                <a:solidFill>
                  <a:srgbClr val="7A82DA"/>
                </a:solidFill>
                <a:effectLst/>
                <a:latin typeface="Consolas" panose="020B0609020204030204" pitchFamily="49" charset="0"/>
              </a:rPr>
              <a:t>.</a:t>
            </a:r>
            <a:r>
              <a:rPr lang="en-US" b="0" dirty="0" err="1">
                <a:solidFill>
                  <a:srgbClr val="3FC56B"/>
                </a:solidFill>
                <a:effectLst/>
                <a:latin typeface="Consolas" panose="020B0609020204030204" pitchFamily="49" charset="0"/>
              </a:rPr>
              <a:t>clear</a:t>
            </a:r>
            <a:r>
              <a:rPr lang="en-US" b="0" dirty="0">
                <a:solidFill>
                  <a:srgbClr val="7A82DA"/>
                </a:solidFill>
                <a:effectLst/>
                <a:latin typeface="Consolas" panose="020B0609020204030204" pitchFamily="49" charset="0"/>
              </a:rPr>
              <a:t>()</a:t>
            </a:r>
            <a:endParaRPr lang="en-US" b="0" dirty="0">
              <a:solidFill>
                <a:srgbClr val="ABB2BF"/>
              </a:solidFill>
              <a:effectLst/>
              <a:latin typeface="Consolas" panose="020B0609020204030204" pitchFamily="49" charset="0"/>
            </a:endParaRPr>
          </a:p>
        </p:txBody>
      </p:sp>
      <p:sp>
        <p:nvSpPr>
          <p:cNvPr id="18" name="TextBox 17">
            <a:extLst>
              <a:ext uri="{FF2B5EF4-FFF2-40B4-BE49-F238E27FC236}">
                <a16:creationId xmlns:a16="http://schemas.microsoft.com/office/drawing/2014/main" id="{A35E66D0-CE28-4293-B52B-512CFC04FC63}"/>
              </a:ext>
            </a:extLst>
          </p:cNvPr>
          <p:cNvSpPr txBox="1"/>
          <p:nvPr/>
        </p:nvSpPr>
        <p:spPr>
          <a:xfrm>
            <a:off x="1076325" y="3384603"/>
            <a:ext cx="5057774" cy="307777"/>
          </a:xfrm>
          <a:prstGeom prst="rect">
            <a:avLst/>
          </a:prstGeom>
          <a:noFill/>
        </p:spPr>
        <p:txBody>
          <a:bodyPr wrap="square">
            <a:spAutoFit/>
          </a:bodyPr>
          <a:lstStyle/>
          <a:p>
            <a:r>
              <a:rPr lang="en-US" b="0" dirty="0" err="1">
                <a:solidFill>
                  <a:srgbClr val="ABB2BF"/>
                </a:solidFill>
                <a:effectLst/>
                <a:latin typeface="Consolas" panose="020B0609020204030204" pitchFamily="49" charset="0"/>
              </a:rPr>
              <a:t>driver</a:t>
            </a:r>
            <a:r>
              <a:rPr lang="en-US" b="0" dirty="0" err="1">
                <a:solidFill>
                  <a:srgbClr val="7A82DA"/>
                </a:solidFill>
                <a:effectLst/>
                <a:latin typeface="Consolas" panose="020B0609020204030204" pitchFamily="49" charset="0"/>
              </a:rPr>
              <a:t>.</a:t>
            </a:r>
            <a:r>
              <a:rPr lang="en-US" b="0" dirty="0" err="1">
                <a:solidFill>
                  <a:srgbClr val="3FC56B"/>
                </a:solidFill>
                <a:effectLst/>
                <a:latin typeface="Consolas" panose="020B0609020204030204" pitchFamily="49" charset="0"/>
              </a:rPr>
              <a:t>quit</a:t>
            </a:r>
            <a:r>
              <a:rPr lang="en-US" b="0" dirty="0">
                <a:solidFill>
                  <a:srgbClr val="7A82DA"/>
                </a:solidFill>
                <a:effectLst/>
                <a:latin typeface="Consolas" panose="020B0609020204030204" pitchFamily="49" charset="0"/>
              </a:rPr>
              <a:t>()</a:t>
            </a:r>
            <a:endParaRPr lang="en-US" b="0" dirty="0">
              <a:solidFill>
                <a:srgbClr val="ABB2BF"/>
              </a:solidFill>
              <a:effectLst/>
              <a:latin typeface="Consolas" panose="020B0609020204030204" pitchFamily="49" charset="0"/>
            </a:endParaRPr>
          </a:p>
        </p:txBody>
      </p:sp>
    </p:spTree>
    <p:extLst>
      <p:ext uri="{BB962C8B-B14F-4D97-AF65-F5344CB8AC3E}">
        <p14:creationId xmlns:p14="http://schemas.microsoft.com/office/powerpoint/2010/main" val="331235348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randombar(horizontal)">
                                      <p:cBhvr>
                                        <p:cTn id="2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7" grpId="0"/>
      <p:bldP spid="1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algn="ctr" rtl="1"/>
            <a:r>
              <a:rPr lang="fa-IR" dirty="0">
                <a:cs typeface="B Koodak" panose="00000700000000000000" pitchFamily="2" charset="-78"/>
              </a:rPr>
              <a:t>بررسی ویژگی‌ها و وضعیت عناصر</a:t>
            </a:r>
            <a:endParaRPr lang="en-US" b="1" i="0" dirty="0">
              <a:solidFill>
                <a:srgbClr val="FFFF00"/>
              </a:solidFill>
              <a:effectLst/>
              <a:latin typeface="iransansxv"/>
              <a:cs typeface="B Koodak" panose="00000700000000000000" pitchFamily="2" charset="-78"/>
            </a:endParaRPr>
          </a:p>
        </p:txBody>
      </p:sp>
      <p:sp>
        <p:nvSpPr>
          <p:cNvPr id="6" name="TextBox 5">
            <a:extLst>
              <a:ext uri="{FF2B5EF4-FFF2-40B4-BE49-F238E27FC236}">
                <a16:creationId xmlns:a16="http://schemas.microsoft.com/office/drawing/2014/main" id="{1BB826F7-CF7B-4144-8916-36E7C0EEBE59}"/>
              </a:ext>
            </a:extLst>
          </p:cNvPr>
          <p:cNvSpPr txBox="1"/>
          <p:nvPr/>
        </p:nvSpPr>
        <p:spPr>
          <a:xfrm>
            <a:off x="2895600" y="1323975"/>
            <a:ext cx="5257800" cy="2368405"/>
          </a:xfrm>
          <a:prstGeom prst="rect">
            <a:avLst/>
          </a:prstGeom>
          <a:noFill/>
        </p:spPr>
        <p:txBody>
          <a:bodyPr wrap="square" rtlCol="0">
            <a:spAutoFit/>
          </a:bodyPr>
          <a:lstStyle/>
          <a:p>
            <a:pPr algn="r" rtl="1"/>
            <a:r>
              <a:rPr lang="fa-IR" dirty="0">
                <a:solidFill>
                  <a:srgbClr val="FFFF00"/>
                </a:solidFill>
                <a:cs typeface="B Koodak" panose="00000700000000000000" pitchFamily="2" charset="-78"/>
              </a:rPr>
              <a:t>پس از پیدا کردن عناصر، می‌توانید با آنها تعامل داشته باشید:</a:t>
            </a:r>
          </a:p>
          <a:p>
            <a:pPr marL="285750" indent="-285750" algn="r" rtl="1">
              <a:lnSpc>
                <a:spcPct val="250000"/>
              </a:lnSpc>
              <a:buClr>
                <a:srgbClr val="FFFF00"/>
              </a:buClr>
              <a:buFont typeface="Arial" panose="020B0604020202020204" pitchFamily="34" charset="0"/>
              <a:buChar char="•"/>
            </a:pPr>
            <a:r>
              <a:rPr lang="fa-IR" dirty="0">
                <a:solidFill>
                  <a:srgbClr val="FFFF00"/>
                </a:solidFill>
                <a:cs typeface="B Koodak" panose="00000700000000000000" pitchFamily="2" charset="-78"/>
              </a:rPr>
              <a:t>دریافت متن یک عنصر</a:t>
            </a:r>
          </a:p>
          <a:p>
            <a:pPr marL="285750" indent="-285750" algn="r" rtl="1">
              <a:lnSpc>
                <a:spcPct val="250000"/>
              </a:lnSpc>
              <a:buClr>
                <a:srgbClr val="FFFF00"/>
              </a:buClr>
              <a:buFont typeface="Arial" panose="020B0604020202020204" pitchFamily="34" charset="0"/>
              <a:buChar char="•"/>
            </a:pPr>
            <a:r>
              <a:rPr lang="fa-IR" dirty="0">
                <a:solidFill>
                  <a:srgbClr val="FFFF00"/>
                </a:solidFill>
                <a:cs typeface="B Koodak" panose="00000700000000000000" pitchFamily="2" charset="-78"/>
              </a:rPr>
              <a:t>بررسی فعال بودن یا نبودن عنصر</a:t>
            </a:r>
          </a:p>
          <a:p>
            <a:pPr marL="285750" indent="-285750" algn="r" rtl="1">
              <a:lnSpc>
                <a:spcPct val="250000"/>
              </a:lnSpc>
              <a:buClr>
                <a:srgbClr val="FFFF00"/>
              </a:buClr>
              <a:buFont typeface="Arial" panose="020B0604020202020204" pitchFamily="34" charset="0"/>
              <a:buChar char="•"/>
            </a:pPr>
            <a:r>
              <a:rPr lang="fa-IR" dirty="0">
                <a:solidFill>
                  <a:srgbClr val="FFFF00"/>
                </a:solidFill>
                <a:cs typeface="B Koodak" panose="00000700000000000000" pitchFamily="2" charset="-78"/>
              </a:rPr>
              <a:t>بررسی قابل مشاهده بودن عنصر</a:t>
            </a:r>
          </a:p>
          <a:p>
            <a:pPr marL="285750" indent="-285750" algn="r" rtl="1">
              <a:lnSpc>
                <a:spcPct val="250000"/>
              </a:lnSpc>
              <a:buClr>
                <a:srgbClr val="FFFF00"/>
              </a:buClr>
              <a:buFont typeface="Arial" panose="020B0604020202020204" pitchFamily="34" charset="0"/>
              <a:buChar char="•"/>
            </a:pPr>
            <a:r>
              <a:rPr lang="fa-IR" dirty="0">
                <a:solidFill>
                  <a:srgbClr val="FFFF00"/>
                </a:solidFill>
                <a:cs typeface="B Koodak" panose="00000700000000000000" pitchFamily="2" charset="-78"/>
              </a:rPr>
              <a:t>دریافت مقدار یک </a:t>
            </a:r>
            <a:r>
              <a:rPr lang="en-US" dirty="0">
                <a:solidFill>
                  <a:srgbClr val="FFFF00"/>
                </a:solidFill>
                <a:cs typeface="B Koodak" panose="00000700000000000000" pitchFamily="2" charset="-78"/>
              </a:rPr>
              <a:t>attribute</a:t>
            </a:r>
          </a:p>
        </p:txBody>
      </p:sp>
      <p:sp>
        <p:nvSpPr>
          <p:cNvPr id="8" name="TextBox 7">
            <a:extLst>
              <a:ext uri="{FF2B5EF4-FFF2-40B4-BE49-F238E27FC236}">
                <a16:creationId xmlns:a16="http://schemas.microsoft.com/office/drawing/2014/main" id="{9000A55A-D307-45FC-9737-3198ACA6661F}"/>
              </a:ext>
            </a:extLst>
          </p:cNvPr>
          <p:cNvSpPr txBox="1"/>
          <p:nvPr/>
        </p:nvSpPr>
        <p:spPr>
          <a:xfrm>
            <a:off x="766763" y="1791592"/>
            <a:ext cx="5057774" cy="307777"/>
          </a:xfrm>
          <a:prstGeom prst="rect">
            <a:avLst/>
          </a:prstGeom>
          <a:noFill/>
        </p:spPr>
        <p:txBody>
          <a:bodyPr wrap="square">
            <a:spAutoFit/>
          </a:bodyPr>
          <a:lstStyle/>
          <a:p>
            <a:r>
              <a:rPr lang="en-US" b="0" dirty="0">
                <a:solidFill>
                  <a:srgbClr val="ABB2BF"/>
                </a:solidFill>
                <a:effectLst/>
                <a:latin typeface="Consolas" panose="020B0609020204030204" pitchFamily="49" charset="0"/>
              </a:rPr>
              <a:t>text </a:t>
            </a:r>
            <a:r>
              <a:rPr lang="en-US" b="0" dirty="0">
                <a:solidFill>
                  <a:srgbClr val="7A82DA"/>
                </a:solidFill>
                <a:effectLst/>
                <a:latin typeface="Consolas" panose="020B0609020204030204" pitchFamily="49" charset="0"/>
              </a:rPr>
              <a:t>=</a:t>
            </a:r>
            <a:r>
              <a:rPr lang="en-US" b="0" dirty="0">
                <a:solidFill>
                  <a:srgbClr val="ABB2BF"/>
                </a:solidFill>
                <a:effectLst/>
                <a:latin typeface="Consolas" panose="020B0609020204030204" pitchFamily="49" charset="0"/>
              </a:rPr>
              <a:t> </a:t>
            </a:r>
            <a:r>
              <a:rPr lang="en-US" b="0" dirty="0" err="1">
                <a:solidFill>
                  <a:srgbClr val="ABB2BF"/>
                </a:solidFill>
                <a:effectLst/>
                <a:latin typeface="Consolas" panose="020B0609020204030204" pitchFamily="49" charset="0"/>
              </a:rPr>
              <a:t>element</a:t>
            </a:r>
            <a:r>
              <a:rPr lang="en-US" b="0" dirty="0" err="1">
                <a:solidFill>
                  <a:srgbClr val="7A82DA"/>
                </a:solidFill>
                <a:effectLst/>
                <a:latin typeface="Consolas" panose="020B0609020204030204" pitchFamily="49" charset="0"/>
              </a:rPr>
              <a:t>.</a:t>
            </a:r>
            <a:r>
              <a:rPr lang="en-US" b="0" dirty="0" err="1">
                <a:solidFill>
                  <a:srgbClr val="CE9887"/>
                </a:solidFill>
                <a:effectLst/>
                <a:latin typeface="Consolas" panose="020B0609020204030204" pitchFamily="49" charset="0"/>
              </a:rPr>
              <a:t>text</a:t>
            </a:r>
            <a:endParaRPr lang="en-US" b="0" dirty="0">
              <a:solidFill>
                <a:srgbClr val="ABB2BF"/>
              </a:solidFill>
              <a:effectLst/>
              <a:latin typeface="Consolas" panose="020B0609020204030204" pitchFamily="49" charset="0"/>
            </a:endParaRPr>
          </a:p>
        </p:txBody>
      </p:sp>
      <p:sp>
        <p:nvSpPr>
          <p:cNvPr id="10" name="TextBox 9">
            <a:extLst>
              <a:ext uri="{FF2B5EF4-FFF2-40B4-BE49-F238E27FC236}">
                <a16:creationId xmlns:a16="http://schemas.microsoft.com/office/drawing/2014/main" id="{6CF6B83D-CA2D-40A9-A596-57483D05C1D2}"/>
              </a:ext>
            </a:extLst>
          </p:cNvPr>
          <p:cNvSpPr txBox="1"/>
          <p:nvPr/>
        </p:nvSpPr>
        <p:spPr>
          <a:xfrm>
            <a:off x="720000" y="2310644"/>
            <a:ext cx="5057774" cy="307777"/>
          </a:xfrm>
          <a:prstGeom prst="rect">
            <a:avLst/>
          </a:prstGeom>
          <a:noFill/>
        </p:spPr>
        <p:txBody>
          <a:bodyPr wrap="square">
            <a:spAutoFit/>
          </a:bodyPr>
          <a:lstStyle/>
          <a:p>
            <a:r>
              <a:rPr lang="en-US" b="0" dirty="0" err="1">
                <a:solidFill>
                  <a:srgbClr val="ABB2BF"/>
                </a:solidFill>
                <a:effectLst/>
                <a:latin typeface="Consolas" panose="020B0609020204030204" pitchFamily="49" charset="0"/>
              </a:rPr>
              <a:t>is_enabled</a:t>
            </a:r>
            <a:r>
              <a:rPr lang="en-US" b="0" dirty="0">
                <a:solidFill>
                  <a:srgbClr val="ABB2BF"/>
                </a:solidFill>
                <a:effectLst/>
                <a:latin typeface="Consolas" panose="020B0609020204030204" pitchFamily="49" charset="0"/>
              </a:rPr>
              <a:t> </a:t>
            </a:r>
            <a:r>
              <a:rPr lang="en-US" b="0" dirty="0">
                <a:solidFill>
                  <a:srgbClr val="7A82DA"/>
                </a:solidFill>
                <a:effectLst/>
                <a:latin typeface="Consolas" panose="020B0609020204030204" pitchFamily="49" charset="0"/>
              </a:rPr>
              <a:t>=</a:t>
            </a:r>
            <a:r>
              <a:rPr lang="en-US" b="0" dirty="0">
                <a:solidFill>
                  <a:srgbClr val="ABB2BF"/>
                </a:solidFill>
                <a:effectLst/>
                <a:latin typeface="Consolas" panose="020B0609020204030204" pitchFamily="49" charset="0"/>
              </a:rPr>
              <a:t> </a:t>
            </a:r>
            <a:r>
              <a:rPr lang="en-US" b="0" dirty="0" err="1">
                <a:solidFill>
                  <a:srgbClr val="ABB2BF"/>
                </a:solidFill>
                <a:effectLst/>
                <a:latin typeface="Consolas" panose="020B0609020204030204" pitchFamily="49" charset="0"/>
              </a:rPr>
              <a:t>element</a:t>
            </a:r>
            <a:r>
              <a:rPr lang="en-US" b="0" dirty="0" err="1">
                <a:solidFill>
                  <a:srgbClr val="7A82DA"/>
                </a:solidFill>
                <a:effectLst/>
                <a:latin typeface="Consolas" panose="020B0609020204030204" pitchFamily="49" charset="0"/>
              </a:rPr>
              <a:t>.</a:t>
            </a:r>
            <a:r>
              <a:rPr lang="en-US" b="0" dirty="0" err="1">
                <a:solidFill>
                  <a:srgbClr val="3FC56B"/>
                </a:solidFill>
                <a:effectLst/>
                <a:latin typeface="Consolas" panose="020B0609020204030204" pitchFamily="49" charset="0"/>
              </a:rPr>
              <a:t>is_enabled</a:t>
            </a:r>
            <a:r>
              <a:rPr lang="en-US" b="0" dirty="0">
                <a:solidFill>
                  <a:srgbClr val="7A82DA"/>
                </a:solidFill>
                <a:effectLst/>
                <a:latin typeface="Consolas" panose="020B0609020204030204" pitchFamily="49" charset="0"/>
              </a:rPr>
              <a:t>()</a:t>
            </a:r>
            <a:endParaRPr lang="en-US" b="0" dirty="0">
              <a:solidFill>
                <a:srgbClr val="ABB2BF"/>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B510F28-5329-478C-86BF-E543E7A6B189}"/>
              </a:ext>
            </a:extLst>
          </p:cNvPr>
          <p:cNvSpPr txBox="1"/>
          <p:nvPr/>
        </p:nvSpPr>
        <p:spPr>
          <a:xfrm>
            <a:off x="720000" y="2829696"/>
            <a:ext cx="5057774" cy="307777"/>
          </a:xfrm>
          <a:prstGeom prst="rect">
            <a:avLst/>
          </a:prstGeom>
          <a:noFill/>
        </p:spPr>
        <p:txBody>
          <a:bodyPr wrap="square">
            <a:spAutoFit/>
          </a:bodyPr>
          <a:lstStyle/>
          <a:p>
            <a:r>
              <a:rPr lang="en-US" b="0" dirty="0" err="1">
                <a:solidFill>
                  <a:srgbClr val="ABB2BF"/>
                </a:solidFill>
                <a:effectLst/>
                <a:latin typeface="Consolas" panose="020B0609020204030204" pitchFamily="49" charset="0"/>
              </a:rPr>
              <a:t>is_displayed</a:t>
            </a:r>
            <a:r>
              <a:rPr lang="en-US" b="0" dirty="0">
                <a:solidFill>
                  <a:srgbClr val="ABB2BF"/>
                </a:solidFill>
                <a:effectLst/>
                <a:latin typeface="Consolas" panose="020B0609020204030204" pitchFamily="49" charset="0"/>
              </a:rPr>
              <a:t> </a:t>
            </a:r>
            <a:r>
              <a:rPr lang="en-US" b="0" dirty="0">
                <a:solidFill>
                  <a:srgbClr val="7A82DA"/>
                </a:solidFill>
                <a:effectLst/>
                <a:latin typeface="Consolas" panose="020B0609020204030204" pitchFamily="49" charset="0"/>
              </a:rPr>
              <a:t>=</a:t>
            </a:r>
            <a:r>
              <a:rPr lang="en-US" b="0" dirty="0">
                <a:solidFill>
                  <a:srgbClr val="ABB2BF"/>
                </a:solidFill>
                <a:effectLst/>
                <a:latin typeface="Consolas" panose="020B0609020204030204" pitchFamily="49" charset="0"/>
              </a:rPr>
              <a:t> </a:t>
            </a:r>
            <a:r>
              <a:rPr lang="en-US" b="0" dirty="0" err="1">
                <a:solidFill>
                  <a:srgbClr val="ABB2BF"/>
                </a:solidFill>
                <a:effectLst/>
                <a:latin typeface="Consolas" panose="020B0609020204030204" pitchFamily="49" charset="0"/>
              </a:rPr>
              <a:t>element</a:t>
            </a:r>
            <a:r>
              <a:rPr lang="en-US" b="0" dirty="0" err="1">
                <a:solidFill>
                  <a:srgbClr val="7A82DA"/>
                </a:solidFill>
                <a:effectLst/>
                <a:latin typeface="Consolas" panose="020B0609020204030204" pitchFamily="49" charset="0"/>
              </a:rPr>
              <a:t>.</a:t>
            </a:r>
            <a:r>
              <a:rPr lang="en-US" b="0" dirty="0" err="1">
                <a:solidFill>
                  <a:srgbClr val="3FC56B"/>
                </a:solidFill>
                <a:effectLst/>
                <a:latin typeface="Consolas" panose="020B0609020204030204" pitchFamily="49" charset="0"/>
              </a:rPr>
              <a:t>is_displayed</a:t>
            </a:r>
            <a:r>
              <a:rPr lang="en-US" b="0" dirty="0">
                <a:solidFill>
                  <a:srgbClr val="7A82DA"/>
                </a:solidFill>
                <a:effectLst/>
                <a:latin typeface="Consolas" panose="020B0609020204030204" pitchFamily="49" charset="0"/>
              </a:rPr>
              <a:t>()</a:t>
            </a:r>
            <a:endParaRPr lang="en-US" b="0" dirty="0">
              <a:solidFill>
                <a:srgbClr val="ABB2BF"/>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815C35A2-4E5E-4A7C-A4E8-8FE671FDECB1}"/>
              </a:ext>
            </a:extLst>
          </p:cNvPr>
          <p:cNvSpPr txBox="1"/>
          <p:nvPr/>
        </p:nvSpPr>
        <p:spPr>
          <a:xfrm>
            <a:off x="720000" y="3363773"/>
            <a:ext cx="5057774" cy="307777"/>
          </a:xfrm>
          <a:prstGeom prst="rect">
            <a:avLst/>
          </a:prstGeom>
          <a:noFill/>
        </p:spPr>
        <p:txBody>
          <a:bodyPr wrap="square">
            <a:spAutoFit/>
          </a:bodyPr>
          <a:lstStyle/>
          <a:p>
            <a:r>
              <a:rPr lang="en-US" b="0" dirty="0">
                <a:solidFill>
                  <a:srgbClr val="ABB2BF"/>
                </a:solidFill>
                <a:effectLst/>
                <a:latin typeface="Consolas" panose="020B0609020204030204" pitchFamily="49" charset="0"/>
              </a:rPr>
              <a:t>value </a:t>
            </a:r>
            <a:r>
              <a:rPr lang="en-US" b="0" dirty="0">
                <a:solidFill>
                  <a:srgbClr val="7A82DA"/>
                </a:solidFill>
                <a:effectLst/>
                <a:latin typeface="Consolas" panose="020B0609020204030204" pitchFamily="49" charset="0"/>
              </a:rPr>
              <a:t>=</a:t>
            </a:r>
            <a:r>
              <a:rPr lang="en-US" b="0" dirty="0">
                <a:solidFill>
                  <a:srgbClr val="ABB2BF"/>
                </a:solidFill>
                <a:effectLst/>
                <a:latin typeface="Consolas" panose="020B0609020204030204" pitchFamily="49" charset="0"/>
              </a:rPr>
              <a:t> </a:t>
            </a:r>
            <a:r>
              <a:rPr lang="en-US" b="0" dirty="0" err="1">
                <a:solidFill>
                  <a:srgbClr val="ABB2BF"/>
                </a:solidFill>
                <a:effectLst/>
                <a:latin typeface="Consolas" panose="020B0609020204030204" pitchFamily="49" charset="0"/>
              </a:rPr>
              <a:t>element</a:t>
            </a:r>
            <a:r>
              <a:rPr lang="en-US" b="0" dirty="0" err="1">
                <a:solidFill>
                  <a:srgbClr val="7A82DA"/>
                </a:solidFill>
                <a:effectLst/>
                <a:latin typeface="Consolas" panose="020B0609020204030204" pitchFamily="49" charset="0"/>
              </a:rPr>
              <a:t>.</a:t>
            </a:r>
            <a:r>
              <a:rPr lang="en-US" b="0" dirty="0" err="1">
                <a:solidFill>
                  <a:srgbClr val="3FC56B"/>
                </a:solidFill>
                <a:effectLst/>
                <a:latin typeface="Consolas" panose="020B0609020204030204" pitchFamily="49" charset="0"/>
              </a:rPr>
              <a:t>get_attribute</a:t>
            </a:r>
            <a:r>
              <a:rPr lang="en-US" b="0" dirty="0">
                <a:solidFill>
                  <a:srgbClr val="7A82DA"/>
                </a:solidFill>
                <a:effectLst/>
                <a:latin typeface="Consolas" panose="020B0609020204030204" pitchFamily="49" charset="0"/>
              </a:rPr>
              <a:t>(</a:t>
            </a:r>
            <a:r>
              <a:rPr lang="en-US" b="0" dirty="0">
                <a:solidFill>
                  <a:srgbClr val="F9C859"/>
                </a:solidFill>
                <a:effectLst/>
                <a:latin typeface="Consolas" panose="020B0609020204030204" pitchFamily="49" charset="0"/>
              </a:rPr>
              <a:t>"</a:t>
            </a:r>
            <a:r>
              <a:rPr lang="en-US" b="0" dirty="0" err="1">
                <a:solidFill>
                  <a:srgbClr val="F9C859"/>
                </a:solidFill>
                <a:effectLst/>
                <a:latin typeface="Consolas" panose="020B0609020204030204" pitchFamily="49" charset="0"/>
              </a:rPr>
              <a:t>attribute_name</a:t>
            </a:r>
            <a:r>
              <a:rPr lang="en-US" b="0" dirty="0">
                <a:solidFill>
                  <a:srgbClr val="F9C859"/>
                </a:solidFill>
                <a:effectLst/>
                <a:latin typeface="Consolas" panose="020B0609020204030204" pitchFamily="49" charset="0"/>
              </a:rPr>
              <a:t>"</a:t>
            </a:r>
            <a:r>
              <a:rPr lang="en-US" b="0" dirty="0">
                <a:solidFill>
                  <a:srgbClr val="7A82DA"/>
                </a:solidFill>
                <a:effectLst/>
                <a:latin typeface="Consolas" panose="020B0609020204030204" pitchFamily="49" charset="0"/>
              </a:rPr>
              <a:t>)</a:t>
            </a:r>
            <a:endParaRPr lang="en-US" b="0" dirty="0">
              <a:solidFill>
                <a:srgbClr val="ABB2BF"/>
              </a:solidFill>
              <a:effectLst/>
              <a:latin typeface="Consolas" panose="020B0609020204030204" pitchFamily="49" charset="0"/>
            </a:endParaRPr>
          </a:p>
        </p:txBody>
      </p:sp>
    </p:spTree>
    <p:extLst>
      <p:ext uri="{BB962C8B-B14F-4D97-AF65-F5344CB8AC3E}">
        <p14:creationId xmlns:p14="http://schemas.microsoft.com/office/powerpoint/2010/main" val="1351187926"/>
      </p:ext>
    </p:extLst>
  </p:cSld>
  <p:clrMapOvr>
    <a:masterClrMapping/>
  </p:clrMapOvr>
  <mc:AlternateContent xmlns:mc="http://schemas.openxmlformats.org/markup-compatibility/2006">
    <mc:Choice xmlns:p14="http://schemas.microsoft.com/office/powerpoint/2010/main" Requires="p14">
      <p:transition spd="slow" p14:dur="1250">
        <p14:flip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randombar(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randombar(horizontal)">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randombar(horizontal)">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2" grpId="0"/>
      <p:bldP spid="1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80"/>
        <p:cNvGrpSpPr/>
        <p:nvPr/>
      </p:nvGrpSpPr>
      <p:grpSpPr>
        <a:xfrm>
          <a:off x="0" y="0"/>
          <a:ext cx="0" cy="0"/>
          <a:chOff x="0" y="0"/>
          <a:chExt cx="0" cy="0"/>
        </a:xfrm>
      </p:grpSpPr>
      <p:sp>
        <p:nvSpPr>
          <p:cNvPr id="3381" name="Google Shape;3381;p61"/>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a-IR" dirty="0">
                <a:cs typeface="B Koodak" panose="00000700000000000000" pitchFamily="2" charset="-78"/>
              </a:rPr>
              <a:t>منابع</a:t>
            </a:r>
            <a:endParaRPr dirty="0">
              <a:cs typeface="B Koodak" panose="00000700000000000000" pitchFamily="2" charset="-78"/>
            </a:endParaRPr>
          </a:p>
        </p:txBody>
      </p:sp>
      <p:grpSp>
        <p:nvGrpSpPr>
          <p:cNvPr id="3392" name="Google Shape;3392;p61"/>
          <p:cNvGrpSpPr/>
          <p:nvPr/>
        </p:nvGrpSpPr>
        <p:grpSpPr>
          <a:xfrm>
            <a:off x="6747561" y="4263623"/>
            <a:ext cx="1178136" cy="679753"/>
            <a:chOff x="2176527" y="4297299"/>
            <a:chExt cx="1178136" cy="679753"/>
          </a:xfrm>
        </p:grpSpPr>
        <p:sp>
          <p:nvSpPr>
            <p:cNvPr id="3393" name="Google Shape;3393;p61"/>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61"/>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61"/>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61"/>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61"/>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4F6A125F-438D-4E00-AF64-9C25C88FA699}"/>
              </a:ext>
            </a:extLst>
          </p:cNvPr>
          <p:cNvSpPr txBox="1"/>
          <p:nvPr/>
        </p:nvSpPr>
        <p:spPr>
          <a:xfrm>
            <a:off x="928688" y="1281113"/>
            <a:ext cx="7053262" cy="2556918"/>
          </a:xfrm>
          <a:prstGeom prst="rect">
            <a:avLst/>
          </a:prstGeom>
          <a:noFill/>
        </p:spPr>
        <p:txBody>
          <a:bodyPr wrap="square" rtlCol="0">
            <a:spAutoFit/>
          </a:bodyPr>
          <a:lstStyle/>
          <a:p>
            <a:pPr marL="285750" indent="-285750">
              <a:lnSpc>
                <a:spcPct val="300000"/>
              </a:lnSpc>
              <a:buClr>
                <a:srgbClr val="FFFF00"/>
              </a:buClr>
              <a:buFont typeface="Arial" panose="020B0604020202020204" pitchFamily="34" charset="0"/>
              <a:buChar char="•"/>
            </a:pPr>
            <a:r>
              <a:rPr lang="en-US" dirty="0">
                <a:solidFill>
                  <a:srgbClr val="FFFF00"/>
                </a:solidFill>
                <a:cs typeface="B Koodak" panose="00000700000000000000" pitchFamily="2" charset="-78"/>
                <a:hlinkClick r:id="rId3">
                  <a:extLst>
                    <a:ext uri="{A12FA001-AC4F-418D-AE19-62706E023703}">
                      <ahyp:hlinkClr xmlns:ahyp="http://schemas.microsoft.com/office/drawing/2018/hyperlinkcolor" val="tx"/>
                    </a:ext>
                  </a:extLst>
                </a:hlinkClick>
              </a:rPr>
              <a:t>https://7learn.com/blog/what-is-selenium</a:t>
            </a:r>
            <a:endParaRPr lang="fa-IR" dirty="0">
              <a:solidFill>
                <a:srgbClr val="FFFF00"/>
              </a:solidFill>
              <a:cs typeface="B Koodak" panose="00000700000000000000" pitchFamily="2" charset="-78"/>
            </a:endParaRPr>
          </a:p>
          <a:p>
            <a:pPr marL="285750" indent="-285750">
              <a:lnSpc>
                <a:spcPct val="300000"/>
              </a:lnSpc>
              <a:buClr>
                <a:srgbClr val="FFFF00"/>
              </a:buClr>
              <a:buFont typeface="Arial" panose="020B0604020202020204" pitchFamily="34" charset="0"/>
              <a:buChar char="•"/>
            </a:pPr>
            <a:r>
              <a:rPr lang="fa-IR" dirty="0">
                <a:solidFill>
                  <a:srgbClr val="FFFF00"/>
                </a:solidFill>
                <a:cs typeface="B Koodak" panose="00000700000000000000" pitchFamily="2" charset="-78"/>
                <a:hlinkClick r:id="rId4" tooltip="آموزش مقدماتی selenium در پایتون">
                  <a:extLst>
                    <a:ext uri="{A12FA001-AC4F-418D-AE19-62706E023703}">
                      <ahyp:hlinkClr xmlns:ahyp="http://schemas.microsoft.com/office/drawing/2018/hyperlinkcolor" val="tx"/>
                    </a:ext>
                  </a:extLst>
                </a:hlinkClick>
              </a:rPr>
              <a:t>آموزش مقدماتی </a:t>
            </a:r>
            <a:r>
              <a:rPr lang="en-US" dirty="0">
                <a:solidFill>
                  <a:srgbClr val="FFFF00"/>
                </a:solidFill>
                <a:cs typeface="B Koodak" panose="00000700000000000000" pitchFamily="2" charset="-78"/>
                <a:hlinkClick r:id="rId4" tooltip="آموزش مقدماتی selenium در پایتون">
                  <a:extLst>
                    <a:ext uri="{A12FA001-AC4F-418D-AE19-62706E023703}">
                      <ahyp:hlinkClr xmlns:ahyp="http://schemas.microsoft.com/office/drawing/2018/hyperlinkcolor" val="tx"/>
                    </a:ext>
                  </a:extLst>
                </a:hlinkClick>
              </a:rPr>
              <a:t>selenium </a:t>
            </a:r>
            <a:r>
              <a:rPr lang="fa-IR" dirty="0">
                <a:solidFill>
                  <a:srgbClr val="FFFF00"/>
                </a:solidFill>
                <a:cs typeface="B Koodak" panose="00000700000000000000" pitchFamily="2" charset="-78"/>
                <a:hlinkClick r:id="rId4" tooltip="آموزش مقدماتی selenium در پایتون">
                  <a:extLst>
                    <a:ext uri="{A12FA001-AC4F-418D-AE19-62706E023703}">
                      <ahyp:hlinkClr xmlns:ahyp="http://schemas.microsoft.com/office/drawing/2018/hyperlinkcolor" val="tx"/>
                    </a:ext>
                  </a:extLst>
                </a:hlinkClick>
              </a:rPr>
              <a:t>در پایتون </a:t>
            </a:r>
            <a:endParaRPr lang="fa-IR" dirty="0">
              <a:solidFill>
                <a:srgbClr val="FFFF00"/>
              </a:solidFill>
              <a:cs typeface="B Koodak" panose="00000700000000000000" pitchFamily="2" charset="-78"/>
            </a:endParaRPr>
          </a:p>
          <a:p>
            <a:pPr marL="285750" indent="-285750">
              <a:lnSpc>
                <a:spcPct val="300000"/>
              </a:lnSpc>
              <a:buClr>
                <a:srgbClr val="FFFF00"/>
              </a:buClr>
              <a:buFont typeface="Arial" panose="020B0604020202020204" pitchFamily="34" charset="0"/>
              <a:buChar char="•"/>
            </a:pPr>
            <a:r>
              <a:rPr lang="fa-IR" dirty="0">
                <a:solidFill>
                  <a:srgbClr val="FFFF00"/>
                </a:solidFill>
                <a:cs typeface="B Koodak" panose="00000700000000000000" pitchFamily="2" charset="-78"/>
                <a:hlinkClick r:id="rId5" tooltip="آموزش پیشرفته selenium در پایتون">
                  <a:extLst>
                    <a:ext uri="{A12FA001-AC4F-418D-AE19-62706E023703}">
                      <ahyp:hlinkClr xmlns:ahyp="http://schemas.microsoft.com/office/drawing/2018/hyperlinkcolor" val="tx"/>
                    </a:ext>
                  </a:extLst>
                </a:hlinkClick>
              </a:rPr>
              <a:t>آموزش پیشرفته </a:t>
            </a:r>
            <a:r>
              <a:rPr lang="en-US" dirty="0">
                <a:solidFill>
                  <a:srgbClr val="FFFF00"/>
                </a:solidFill>
                <a:cs typeface="B Koodak" panose="00000700000000000000" pitchFamily="2" charset="-78"/>
                <a:hlinkClick r:id="rId5" tooltip="آموزش پیشرفته selenium در پایتون">
                  <a:extLst>
                    <a:ext uri="{A12FA001-AC4F-418D-AE19-62706E023703}">
                      <ahyp:hlinkClr xmlns:ahyp="http://schemas.microsoft.com/office/drawing/2018/hyperlinkcolor" val="tx"/>
                    </a:ext>
                  </a:extLst>
                </a:hlinkClick>
              </a:rPr>
              <a:t>selenium </a:t>
            </a:r>
            <a:r>
              <a:rPr lang="fa-IR" dirty="0">
                <a:solidFill>
                  <a:srgbClr val="FFFF00"/>
                </a:solidFill>
                <a:cs typeface="B Koodak" panose="00000700000000000000" pitchFamily="2" charset="-78"/>
                <a:hlinkClick r:id="rId5" tooltip="آموزش پیشرفته selenium در پایتون">
                  <a:extLst>
                    <a:ext uri="{A12FA001-AC4F-418D-AE19-62706E023703}">
                      <ahyp:hlinkClr xmlns:ahyp="http://schemas.microsoft.com/office/drawing/2018/hyperlinkcolor" val="tx"/>
                    </a:ext>
                  </a:extLst>
                </a:hlinkClick>
              </a:rPr>
              <a:t>در پایتون </a:t>
            </a:r>
            <a:endParaRPr lang="fa-IR" dirty="0">
              <a:solidFill>
                <a:srgbClr val="FFFF00"/>
              </a:solidFill>
              <a:cs typeface="B Koodak" panose="00000700000000000000" pitchFamily="2" charset="-78"/>
            </a:endParaRPr>
          </a:p>
          <a:p>
            <a:pPr marL="285750" indent="-285750">
              <a:lnSpc>
                <a:spcPct val="300000"/>
              </a:lnSpc>
              <a:buClr>
                <a:srgbClr val="FFFF00"/>
              </a:buClr>
              <a:buFont typeface="Arial" panose="020B0604020202020204" pitchFamily="34" charset="0"/>
              <a:buChar char="•"/>
            </a:pPr>
            <a:r>
              <a:rPr lang="en-US" dirty="0">
                <a:solidFill>
                  <a:srgbClr val="FFFF00"/>
                </a:solidFill>
                <a:cs typeface="B Koodak" panose="00000700000000000000" pitchFamily="2" charset="-78"/>
              </a:rPr>
              <a:t>Chat GPT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5"/>
          <p:cNvSpPr/>
          <p:nvPr/>
        </p:nvSpPr>
        <p:spPr>
          <a:xfrm>
            <a:off x="1474200" y="1347217"/>
            <a:ext cx="6195600" cy="1775100"/>
          </a:xfrm>
          <a:prstGeom prst="snip1Rect">
            <a:avLst>
              <a:gd name="adj" fmla="val 37085"/>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5"/>
          <p:cNvSpPr txBox="1">
            <a:spLocks noGrp="1"/>
          </p:cNvSpPr>
          <p:nvPr>
            <p:ph type="title"/>
          </p:nvPr>
        </p:nvSpPr>
        <p:spPr>
          <a:xfrm>
            <a:off x="2404525" y="1827836"/>
            <a:ext cx="3975600" cy="93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a-IR" dirty="0">
                <a:solidFill>
                  <a:schemeClr val="tx1"/>
                </a:solidFill>
                <a:cs typeface="B Koodak" panose="00000700000000000000" pitchFamily="2" charset="-78"/>
              </a:rPr>
              <a:t>سلنیوم چیست؟</a:t>
            </a:r>
            <a:endParaRPr dirty="0">
              <a:solidFill>
                <a:schemeClr val="tx1"/>
              </a:solidFill>
              <a:cs typeface="B Koodak" panose="00000700000000000000" pitchFamily="2" charset="-78"/>
            </a:endParaRPr>
          </a:p>
        </p:txBody>
      </p:sp>
      <p:sp>
        <p:nvSpPr>
          <p:cNvPr id="2002" name="Google Shape;2002;p35"/>
          <p:cNvSpPr txBox="1">
            <a:spLocks noGrp="1"/>
          </p:cNvSpPr>
          <p:nvPr>
            <p:ph type="title" idx="2"/>
          </p:nvPr>
        </p:nvSpPr>
        <p:spPr>
          <a:xfrm>
            <a:off x="5862335" y="1856312"/>
            <a:ext cx="1512600" cy="93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a-IR" dirty="0"/>
              <a:t>1</a:t>
            </a:r>
            <a:endParaRPr dirty="0"/>
          </a:p>
        </p:txBody>
      </p:sp>
      <p:grpSp>
        <p:nvGrpSpPr>
          <p:cNvPr id="2004" name="Google Shape;2004;p35"/>
          <p:cNvGrpSpPr/>
          <p:nvPr/>
        </p:nvGrpSpPr>
        <p:grpSpPr>
          <a:xfrm>
            <a:off x="7163465" y="2170336"/>
            <a:ext cx="1127604" cy="709227"/>
            <a:chOff x="8080552" y="2473390"/>
            <a:chExt cx="793249" cy="498929"/>
          </a:xfrm>
        </p:grpSpPr>
        <p:sp>
          <p:nvSpPr>
            <p:cNvPr id="2005" name="Google Shape;2005;p35"/>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5"/>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5"/>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5"/>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9" name="Google Shape;2009;p35"/>
          <p:cNvGrpSpPr/>
          <p:nvPr/>
        </p:nvGrpSpPr>
        <p:grpSpPr>
          <a:xfrm flipH="1">
            <a:off x="779340" y="1207381"/>
            <a:ext cx="1127604" cy="709227"/>
            <a:chOff x="8080552" y="2473390"/>
            <a:chExt cx="793249" cy="498929"/>
          </a:xfrm>
        </p:grpSpPr>
        <p:sp>
          <p:nvSpPr>
            <p:cNvPr id="2010" name="Google Shape;2010;p35"/>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5"/>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5"/>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5"/>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4" name="Google Shape;2014;p35"/>
          <p:cNvGrpSpPr/>
          <p:nvPr/>
        </p:nvGrpSpPr>
        <p:grpSpPr>
          <a:xfrm flipH="1">
            <a:off x="6510585" y="-110550"/>
            <a:ext cx="3434729" cy="1094377"/>
            <a:chOff x="1035175" y="739350"/>
            <a:chExt cx="2659900" cy="847500"/>
          </a:xfrm>
        </p:grpSpPr>
        <p:sp>
          <p:nvSpPr>
            <p:cNvPr id="2015" name="Google Shape;2015;p35"/>
            <p:cNvSpPr/>
            <p:nvPr/>
          </p:nvSpPr>
          <p:spPr>
            <a:xfrm>
              <a:off x="1092800" y="1117100"/>
              <a:ext cx="2529150" cy="430400"/>
            </a:xfrm>
            <a:custGeom>
              <a:avLst/>
              <a:gdLst/>
              <a:ahLst/>
              <a:cxnLst/>
              <a:rect l="l" t="t" r="r" b="b"/>
              <a:pathLst>
                <a:path w="101166" h="17216" extrusionOk="0">
                  <a:moveTo>
                    <a:pt x="55613" y="1"/>
                  </a:moveTo>
                  <a:lnTo>
                    <a:pt x="49054" y="6559"/>
                  </a:lnTo>
                  <a:lnTo>
                    <a:pt x="5960" y="6559"/>
                  </a:lnTo>
                  <a:lnTo>
                    <a:pt x="0" y="12497"/>
                  </a:lnTo>
                  <a:lnTo>
                    <a:pt x="200" y="12696"/>
                  </a:lnTo>
                  <a:lnTo>
                    <a:pt x="6071" y="6825"/>
                  </a:lnTo>
                  <a:lnTo>
                    <a:pt x="49165" y="6825"/>
                  </a:lnTo>
                  <a:lnTo>
                    <a:pt x="55723" y="289"/>
                  </a:lnTo>
                  <a:lnTo>
                    <a:pt x="63589" y="289"/>
                  </a:lnTo>
                  <a:lnTo>
                    <a:pt x="80516" y="17216"/>
                  </a:lnTo>
                  <a:lnTo>
                    <a:pt x="101166" y="17216"/>
                  </a:lnTo>
                  <a:lnTo>
                    <a:pt x="101166" y="16928"/>
                  </a:lnTo>
                  <a:lnTo>
                    <a:pt x="80627" y="16928"/>
                  </a:lnTo>
                  <a:lnTo>
                    <a:pt x="63700"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5"/>
            <p:cNvSpPr/>
            <p:nvPr/>
          </p:nvSpPr>
          <p:spPr>
            <a:xfrm>
              <a:off x="1035175" y="1417725"/>
              <a:ext cx="83675" cy="76600"/>
            </a:xfrm>
            <a:custGeom>
              <a:avLst/>
              <a:gdLst/>
              <a:ahLst/>
              <a:cxnLst/>
              <a:rect l="l" t="t" r="r" b="b"/>
              <a:pathLst>
                <a:path w="3347" h="3064" extrusionOk="0">
                  <a:moveTo>
                    <a:pt x="1663" y="283"/>
                  </a:moveTo>
                  <a:cubicBezTo>
                    <a:pt x="1984" y="283"/>
                    <a:pt x="2305" y="405"/>
                    <a:pt x="2549" y="649"/>
                  </a:cubicBezTo>
                  <a:cubicBezTo>
                    <a:pt x="3036" y="1136"/>
                    <a:pt x="3036" y="1934"/>
                    <a:pt x="2549" y="2421"/>
                  </a:cubicBezTo>
                  <a:cubicBezTo>
                    <a:pt x="2305" y="2665"/>
                    <a:pt x="1984" y="2787"/>
                    <a:pt x="1663" y="2787"/>
                  </a:cubicBezTo>
                  <a:cubicBezTo>
                    <a:pt x="1341" y="2787"/>
                    <a:pt x="1020" y="2665"/>
                    <a:pt x="776" y="2421"/>
                  </a:cubicBezTo>
                  <a:cubicBezTo>
                    <a:pt x="289" y="1934"/>
                    <a:pt x="289" y="1136"/>
                    <a:pt x="776" y="649"/>
                  </a:cubicBezTo>
                  <a:cubicBezTo>
                    <a:pt x="1020" y="405"/>
                    <a:pt x="1341" y="283"/>
                    <a:pt x="1663" y="283"/>
                  </a:cubicBezTo>
                  <a:close/>
                  <a:moveTo>
                    <a:pt x="1674" y="1"/>
                  </a:moveTo>
                  <a:cubicBezTo>
                    <a:pt x="1286" y="1"/>
                    <a:pt x="898" y="150"/>
                    <a:pt x="599" y="450"/>
                  </a:cubicBezTo>
                  <a:cubicBezTo>
                    <a:pt x="1" y="1048"/>
                    <a:pt x="1" y="2023"/>
                    <a:pt x="599" y="2621"/>
                  </a:cubicBezTo>
                  <a:cubicBezTo>
                    <a:pt x="887" y="2909"/>
                    <a:pt x="1286" y="3064"/>
                    <a:pt x="1663" y="3064"/>
                  </a:cubicBezTo>
                  <a:cubicBezTo>
                    <a:pt x="2061" y="3064"/>
                    <a:pt x="2460" y="2909"/>
                    <a:pt x="2748" y="2621"/>
                  </a:cubicBezTo>
                  <a:cubicBezTo>
                    <a:pt x="3347" y="2023"/>
                    <a:pt x="3347" y="1048"/>
                    <a:pt x="2748" y="450"/>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5"/>
            <p:cNvSpPr/>
            <p:nvPr/>
          </p:nvSpPr>
          <p:spPr>
            <a:xfrm>
              <a:off x="3611400" y="1510225"/>
              <a:ext cx="83675" cy="76625"/>
            </a:xfrm>
            <a:custGeom>
              <a:avLst/>
              <a:gdLst/>
              <a:ahLst/>
              <a:cxnLst/>
              <a:rect l="l" t="t" r="r" b="b"/>
              <a:pathLst>
                <a:path w="3347" h="3065" extrusionOk="0">
                  <a:moveTo>
                    <a:pt x="1663" y="283"/>
                  </a:moveTo>
                  <a:cubicBezTo>
                    <a:pt x="1984" y="283"/>
                    <a:pt x="2305" y="405"/>
                    <a:pt x="2549" y="649"/>
                  </a:cubicBezTo>
                  <a:cubicBezTo>
                    <a:pt x="3036" y="1136"/>
                    <a:pt x="3036" y="1934"/>
                    <a:pt x="2549" y="2422"/>
                  </a:cubicBezTo>
                  <a:cubicBezTo>
                    <a:pt x="2305" y="2665"/>
                    <a:pt x="1984" y="2787"/>
                    <a:pt x="1663" y="2787"/>
                  </a:cubicBezTo>
                  <a:cubicBezTo>
                    <a:pt x="1341" y="2787"/>
                    <a:pt x="1020" y="2665"/>
                    <a:pt x="776" y="2422"/>
                  </a:cubicBezTo>
                  <a:cubicBezTo>
                    <a:pt x="311" y="1934"/>
                    <a:pt x="311" y="1136"/>
                    <a:pt x="776" y="649"/>
                  </a:cubicBezTo>
                  <a:cubicBezTo>
                    <a:pt x="1020" y="405"/>
                    <a:pt x="1341" y="283"/>
                    <a:pt x="1663" y="283"/>
                  </a:cubicBezTo>
                  <a:close/>
                  <a:moveTo>
                    <a:pt x="1674" y="1"/>
                  </a:moveTo>
                  <a:cubicBezTo>
                    <a:pt x="1286" y="1"/>
                    <a:pt x="898" y="151"/>
                    <a:pt x="599" y="450"/>
                  </a:cubicBezTo>
                  <a:cubicBezTo>
                    <a:pt x="1" y="1048"/>
                    <a:pt x="1" y="2023"/>
                    <a:pt x="599" y="2599"/>
                  </a:cubicBezTo>
                  <a:cubicBezTo>
                    <a:pt x="887" y="2909"/>
                    <a:pt x="1286" y="3064"/>
                    <a:pt x="1663" y="3064"/>
                  </a:cubicBezTo>
                  <a:cubicBezTo>
                    <a:pt x="2062" y="3064"/>
                    <a:pt x="2460" y="2909"/>
                    <a:pt x="2748" y="2599"/>
                  </a:cubicBezTo>
                  <a:cubicBezTo>
                    <a:pt x="3347" y="2023"/>
                    <a:pt x="3347" y="1048"/>
                    <a:pt x="2748" y="450"/>
                  </a:cubicBezTo>
                  <a:cubicBezTo>
                    <a:pt x="2449" y="151"/>
                    <a:pt x="2062"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5"/>
            <p:cNvSpPr/>
            <p:nvPr/>
          </p:nvSpPr>
          <p:spPr>
            <a:xfrm>
              <a:off x="1509875" y="739350"/>
              <a:ext cx="638125" cy="396600"/>
            </a:xfrm>
            <a:custGeom>
              <a:avLst/>
              <a:gdLst/>
              <a:ahLst/>
              <a:cxnLst/>
              <a:rect l="l" t="t" r="r" b="b"/>
              <a:pathLst>
                <a:path w="25525" h="15864" extrusionOk="0">
                  <a:moveTo>
                    <a:pt x="1" y="0"/>
                  </a:moveTo>
                  <a:lnTo>
                    <a:pt x="1" y="5650"/>
                  </a:lnTo>
                  <a:lnTo>
                    <a:pt x="10237" y="15864"/>
                  </a:lnTo>
                  <a:lnTo>
                    <a:pt x="25525" y="15864"/>
                  </a:lnTo>
                  <a:lnTo>
                    <a:pt x="25525" y="15576"/>
                  </a:lnTo>
                  <a:lnTo>
                    <a:pt x="10348" y="15576"/>
                  </a:lnTo>
                  <a:lnTo>
                    <a:pt x="289" y="5539"/>
                  </a:lnTo>
                  <a:lnTo>
                    <a:pt x="28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5"/>
            <p:cNvSpPr/>
            <p:nvPr/>
          </p:nvSpPr>
          <p:spPr>
            <a:xfrm>
              <a:off x="2140225" y="1087600"/>
              <a:ext cx="83675" cy="76050"/>
            </a:xfrm>
            <a:custGeom>
              <a:avLst/>
              <a:gdLst/>
              <a:ahLst/>
              <a:cxnLst/>
              <a:rect l="l" t="t" r="r" b="b"/>
              <a:pathLst>
                <a:path w="3347" h="3042" extrusionOk="0">
                  <a:moveTo>
                    <a:pt x="1663" y="272"/>
                  </a:moveTo>
                  <a:cubicBezTo>
                    <a:pt x="1995" y="272"/>
                    <a:pt x="2305" y="405"/>
                    <a:pt x="2549" y="649"/>
                  </a:cubicBezTo>
                  <a:cubicBezTo>
                    <a:pt x="3036" y="1136"/>
                    <a:pt x="3036" y="1912"/>
                    <a:pt x="2549" y="2399"/>
                  </a:cubicBezTo>
                  <a:cubicBezTo>
                    <a:pt x="2305" y="2643"/>
                    <a:pt x="1984" y="2765"/>
                    <a:pt x="1663" y="2765"/>
                  </a:cubicBezTo>
                  <a:cubicBezTo>
                    <a:pt x="1341" y="2765"/>
                    <a:pt x="1020" y="2643"/>
                    <a:pt x="776" y="2399"/>
                  </a:cubicBezTo>
                  <a:cubicBezTo>
                    <a:pt x="289" y="1912"/>
                    <a:pt x="289" y="1136"/>
                    <a:pt x="776" y="649"/>
                  </a:cubicBezTo>
                  <a:cubicBezTo>
                    <a:pt x="1020" y="405"/>
                    <a:pt x="1352" y="272"/>
                    <a:pt x="1663" y="272"/>
                  </a:cubicBezTo>
                  <a:close/>
                  <a:moveTo>
                    <a:pt x="1674" y="1"/>
                  </a:moveTo>
                  <a:cubicBezTo>
                    <a:pt x="1286" y="1"/>
                    <a:pt x="898" y="150"/>
                    <a:pt x="599" y="449"/>
                  </a:cubicBezTo>
                  <a:cubicBezTo>
                    <a:pt x="1" y="1048"/>
                    <a:pt x="1" y="2000"/>
                    <a:pt x="599" y="2599"/>
                  </a:cubicBezTo>
                  <a:cubicBezTo>
                    <a:pt x="887" y="2909"/>
                    <a:pt x="1286" y="3042"/>
                    <a:pt x="1663" y="3042"/>
                  </a:cubicBezTo>
                  <a:cubicBezTo>
                    <a:pt x="2061" y="3042"/>
                    <a:pt x="2460" y="2909"/>
                    <a:pt x="2748" y="2599"/>
                  </a:cubicBezTo>
                  <a:cubicBezTo>
                    <a:pt x="3346" y="2000"/>
                    <a:pt x="3346" y="1048"/>
                    <a:pt x="2748" y="449"/>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0" name="Google Shape;2020;p35"/>
          <p:cNvGrpSpPr/>
          <p:nvPr/>
        </p:nvGrpSpPr>
        <p:grpSpPr>
          <a:xfrm>
            <a:off x="4671877" y="267109"/>
            <a:ext cx="1178136" cy="679753"/>
            <a:chOff x="2176527" y="4297299"/>
            <a:chExt cx="1178136" cy="679753"/>
          </a:xfrm>
        </p:grpSpPr>
        <p:sp>
          <p:nvSpPr>
            <p:cNvPr id="2021" name="Google Shape;2021;p35"/>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5"/>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5"/>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5"/>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5"/>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20"/>
        <p:cNvGrpSpPr/>
        <p:nvPr/>
      </p:nvGrpSpPr>
      <p:grpSpPr>
        <a:xfrm>
          <a:off x="0" y="0"/>
          <a:ext cx="0" cy="0"/>
          <a:chOff x="0" y="0"/>
          <a:chExt cx="0" cy="0"/>
        </a:xfrm>
      </p:grpSpPr>
      <p:sp>
        <p:nvSpPr>
          <p:cNvPr id="2221" name="Google Shape;2221;p39"/>
          <p:cNvSpPr/>
          <p:nvPr/>
        </p:nvSpPr>
        <p:spPr>
          <a:xfrm>
            <a:off x="1721700" y="1190850"/>
            <a:ext cx="5700600" cy="2761800"/>
          </a:xfrm>
          <a:prstGeom prst="snip1Rect">
            <a:avLst>
              <a:gd name="adj" fmla="val 28013"/>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4" name="Google Shape;2224;p39"/>
          <p:cNvGrpSpPr/>
          <p:nvPr/>
        </p:nvGrpSpPr>
        <p:grpSpPr>
          <a:xfrm>
            <a:off x="-55452" y="2733639"/>
            <a:ext cx="1468333" cy="494947"/>
            <a:chOff x="-21957" y="3648039"/>
            <a:chExt cx="1468333" cy="494947"/>
          </a:xfrm>
        </p:grpSpPr>
        <p:sp>
          <p:nvSpPr>
            <p:cNvPr id="2225" name="Google Shape;2225;p39"/>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9"/>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9"/>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8" name="Google Shape;2228;p39"/>
          <p:cNvGrpSpPr/>
          <p:nvPr/>
        </p:nvGrpSpPr>
        <p:grpSpPr>
          <a:xfrm>
            <a:off x="7137342" y="2559771"/>
            <a:ext cx="1127604" cy="709227"/>
            <a:chOff x="6908742" y="2788371"/>
            <a:chExt cx="1127604" cy="709227"/>
          </a:xfrm>
        </p:grpSpPr>
        <p:sp>
          <p:nvSpPr>
            <p:cNvPr id="2229" name="Google Shape;2229;p39"/>
            <p:cNvSpPr/>
            <p:nvPr/>
          </p:nvSpPr>
          <p:spPr>
            <a:xfrm rot="10800000">
              <a:off x="7872611" y="2905296"/>
              <a:ext cx="45798" cy="4579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9"/>
            <p:cNvSpPr/>
            <p:nvPr/>
          </p:nvSpPr>
          <p:spPr>
            <a:xfrm rot="10800000">
              <a:off x="7755685" y="2788371"/>
              <a:ext cx="280661" cy="280661"/>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9"/>
            <p:cNvSpPr/>
            <p:nvPr/>
          </p:nvSpPr>
          <p:spPr>
            <a:xfrm rot="10800000">
              <a:off x="6998185" y="2916497"/>
              <a:ext cx="897830" cy="499279"/>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9"/>
            <p:cNvSpPr/>
            <p:nvPr/>
          </p:nvSpPr>
          <p:spPr>
            <a:xfrm rot="10800000">
              <a:off x="6908742" y="3318628"/>
              <a:ext cx="197279" cy="178969"/>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3" name="Google Shape;2233;p39"/>
          <p:cNvGrpSpPr/>
          <p:nvPr/>
        </p:nvGrpSpPr>
        <p:grpSpPr>
          <a:xfrm>
            <a:off x="1072553" y="1634874"/>
            <a:ext cx="280875" cy="265900"/>
            <a:chOff x="4730850" y="1621700"/>
            <a:chExt cx="280875" cy="265900"/>
          </a:xfrm>
        </p:grpSpPr>
        <p:sp>
          <p:nvSpPr>
            <p:cNvPr id="2234" name="Google Shape;2234;p39"/>
            <p:cNvSpPr/>
            <p:nvPr/>
          </p:nvSpPr>
          <p:spPr>
            <a:xfrm>
              <a:off x="4781825" y="1621700"/>
              <a:ext cx="175600" cy="180600"/>
            </a:xfrm>
            <a:custGeom>
              <a:avLst/>
              <a:gdLst/>
              <a:ahLst/>
              <a:cxnLst/>
              <a:rect l="l" t="t" r="r" b="b"/>
              <a:pathLst>
                <a:path w="7024" h="7224" extrusionOk="0">
                  <a:moveTo>
                    <a:pt x="0" y="1"/>
                  </a:moveTo>
                  <a:lnTo>
                    <a:pt x="0" y="7224"/>
                  </a:lnTo>
                  <a:lnTo>
                    <a:pt x="288" y="7224"/>
                  </a:lnTo>
                  <a:lnTo>
                    <a:pt x="288" y="289"/>
                  </a:lnTo>
                  <a:lnTo>
                    <a:pt x="6736" y="289"/>
                  </a:lnTo>
                  <a:lnTo>
                    <a:pt x="6736" y="7224"/>
                  </a:lnTo>
                  <a:lnTo>
                    <a:pt x="7024" y="7224"/>
                  </a:lnTo>
                  <a:lnTo>
                    <a:pt x="702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9"/>
            <p:cNvSpPr/>
            <p:nvPr/>
          </p:nvSpPr>
          <p:spPr>
            <a:xfrm>
              <a:off x="4730850" y="1771275"/>
              <a:ext cx="115800" cy="116325"/>
            </a:xfrm>
            <a:custGeom>
              <a:avLst/>
              <a:gdLst/>
              <a:ahLst/>
              <a:cxnLst/>
              <a:rect l="l" t="t" r="r" b="b"/>
              <a:pathLst>
                <a:path w="4632" h="4653" extrusionOk="0">
                  <a:moveTo>
                    <a:pt x="1" y="0"/>
                  </a:moveTo>
                  <a:lnTo>
                    <a:pt x="1" y="4653"/>
                  </a:lnTo>
                  <a:lnTo>
                    <a:pt x="4632" y="4653"/>
                  </a:lnTo>
                  <a:lnTo>
                    <a:pt x="463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9"/>
            <p:cNvSpPr/>
            <p:nvPr/>
          </p:nvSpPr>
          <p:spPr>
            <a:xfrm>
              <a:off x="4895925" y="1771275"/>
              <a:ext cx="115800" cy="116325"/>
            </a:xfrm>
            <a:custGeom>
              <a:avLst/>
              <a:gdLst/>
              <a:ahLst/>
              <a:cxnLst/>
              <a:rect l="l" t="t" r="r" b="b"/>
              <a:pathLst>
                <a:path w="4632" h="4653" extrusionOk="0">
                  <a:moveTo>
                    <a:pt x="0" y="0"/>
                  </a:moveTo>
                  <a:lnTo>
                    <a:pt x="0" y="4653"/>
                  </a:lnTo>
                  <a:lnTo>
                    <a:pt x="4631" y="4653"/>
                  </a:lnTo>
                  <a:lnTo>
                    <a:pt x="463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E4C84E9F-F18B-4CDC-A5D3-289148D05D56}"/>
              </a:ext>
            </a:extLst>
          </p:cNvPr>
          <p:cNvSpPr txBox="1"/>
          <p:nvPr/>
        </p:nvSpPr>
        <p:spPr>
          <a:xfrm>
            <a:off x="1988414" y="1414678"/>
            <a:ext cx="4665349" cy="2192908"/>
          </a:xfrm>
          <a:prstGeom prst="rect">
            <a:avLst/>
          </a:prstGeom>
          <a:noFill/>
        </p:spPr>
        <p:txBody>
          <a:bodyPr wrap="square" rtlCol="0">
            <a:spAutoFit/>
          </a:bodyPr>
          <a:lstStyle/>
          <a:p>
            <a:pPr algn="r" rtl="1">
              <a:lnSpc>
                <a:spcPct val="200000"/>
              </a:lnSpc>
            </a:pPr>
            <a:r>
              <a:rPr lang="fa-IR" dirty="0">
                <a:solidFill>
                  <a:srgbClr val="FFFF00"/>
                </a:solidFill>
                <a:cs typeface="B Koodak" panose="00000700000000000000" pitchFamily="2" charset="-78"/>
              </a:rPr>
              <a:t>سلنیوم</a:t>
            </a:r>
            <a:r>
              <a:rPr lang="en-US" dirty="0">
                <a:solidFill>
                  <a:srgbClr val="FFFF00"/>
                </a:solidFill>
                <a:cs typeface="B Koodak" panose="00000700000000000000" pitchFamily="2" charset="-78"/>
              </a:rPr>
              <a:t> </a:t>
            </a:r>
            <a:r>
              <a:rPr lang="fa-IR" dirty="0">
                <a:solidFill>
                  <a:srgbClr val="FFFF00"/>
                </a:solidFill>
                <a:cs typeface="B Koodak" panose="00000700000000000000" pitchFamily="2" charset="-78"/>
              </a:rPr>
              <a:t>(</a:t>
            </a:r>
            <a:r>
              <a:rPr lang="en-US" dirty="0">
                <a:solidFill>
                  <a:srgbClr val="FFFF00"/>
                </a:solidFill>
                <a:cs typeface="B Koodak" panose="00000700000000000000" pitchFamily="2" charset="-78"/>
              </a:rPr>
              <a:t>Selenium</a:t>
            </a:r>
            <a:r>
              <a:rPr lang="fa-IR" dirty="0">
                <a:solidFill>
                  <a:srgbClr val="FFFF00"/>
                </a:solidFill>
                <a:cs typeface="B Koodak" panose="00000700000000000000" pitchFamily="2" charset="-78"/>
              </a:rPr>
              <a:t>) یه ابزار متن‌باز برای اتوماسیون مرورگرهاست که برای شبیه‌سازی تعاملات انسانی طراحی شده</a:t>
            </a:r>
            <a:r>
              <a:rPr lang="en-US" dirty="0">
                <a:solidFill>
                  <a:srgbClr val="FFFF00"/>
                </a:solidFill>
                <a:cs typeface="B Koodak" panose="00000700000000000000" pitchFamily="2" charset="-78"/>
              </a:rPr>
              <a:t> </a:t>
            </a:r>
            <a:r>
              <a:rPr lang="fa-IR" dirty="0">
                <a:solidFill>
                  <a:srgbClr val="FFFF00"/>
                </a:solidFill>
                <a:cs typeface="B Koodak" panose="00000700000000000000" pitchFamily="2" charset="-78"/>
              </a:rPr>
              <a:t>است. این ابزار می‌تواند کارهایی که یه انسان پشت کامپیوتر انجام می‌دهد، مثل کلیک کردن روی دکمه‌ها و تایپ کردن متن‌ها رو تقلید کند. عمدتاً از</a:t>
            </a:r>
            <a:r>
              <a:rPr lang="en-US" dirty="0">
                <a:solidFill>
                  <a:srgbClr val="FFFF00"/>
                </a:solidFill>
                <a:cs typeface="B Koodak" panose="00000700000000000000" pitchFamily="2" charset="-78"/>
              </a:rPr>
              <a:t> (Selenium) </a:t>
            </a:r>
            <a:r>
              <a:rPr lang="fa-IR" dirty="0">
                <a:solidFill>
                  <a:srgbClr val="FFFF00"/>
                </a:solidFill>
                <a:cs typeface="B Koodak" panose="00000700000000000000" pitchFamily="2" charset="-78"/>
              </a:rPr>
              <a:t>برای اتوماسیون مرورگرها در تست نرم‌افزار استفاده می‌شه. </a:t>
            </a:r>
            <a:endParaRPr lang="en-US" dirty="0">
              <a:solidFill>
                <a:srgbClr val="FFFF00"/>
              </a:solidFill>
              <a:cs typeface="B Koodak" panose="00000700000000000000" pitchFamily="2" charset="-78"/>
            </a:endParaRPr>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99"/>
        <p:cNvGrpSpPr/>
        <p:nvPr/>
      </p:nvGrpSpPr>
      <p:grpSpPr>
        <a:xfrm>
          <a:off x="0" y="0"/>
          <a:ext cx="0" cy="0"/>
          <a:chOff x="0" y="0"/>
          <a:chExt cx="0" cy="0"/>
        </a:xfrm>
      </p:grpSpPr>
      <p:sp>
        <p:nvSpPr>
          <p:cNvPr id="2000" name="Google Shape;2000;p35"/>
          <p:cNvSpPr/>
          <p:nvPr/>
        </p:nvSpPr>
        <p:spPr>
          <a:xfrm>
            <a:off x="1474200" y="1347217"/>
            <a:ext cx="6195600" cy="1775100"/>
          </a:xfrm>
          <a:prstGeom prst="snip1Rect">
            <a:avLst>
              <a:gd name="adj" fmla="val 37085"/>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35"/>
          <p:cNvSpPr txBox="1">
            <a:spLocks noGrp="1"/>
          </p:cNvSpPr>
          <p:nvPr>
            <p:ph type="title"/>
          </p:nvPr>
        </p:nvSpPr>
        <p:spPr>
          <a:xfrm>
            <a:off x="1906944" y="1833596"/>
            <a:ext cx="4438601" cy="93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a-IR" sz="3600" dirty="0">
                <a:solidFill>
                  <a:schemeClr val="tx1"/>
                </a:solidFill>
                <a:cs typeface="B Koodak" panose="00000700000000000000" pitchFamily="2" charset="-78"/>
              </a:rPr>
              <a:t>ابزار های استفاده از سلنیوم</a:t>
            </a:r>
          </a:p>
        </p:txBody>
      </p:sp>
      <p:sp>
        <p:nvSpPr>
          <p:cNvPr id="2002" name="Google Shape;2002;p35"/>
          <p:cNvSpPr txBox="1">
            <a:spLocks noGrp="1"/>
          </p:cNvSpPr>
          <p:nvPr>
            <p:ph type="title" idx="2"/>
          </p:nvPr>
        </p:nvSpPr>
        <p:spPr>
          <a:xfrm>
            <a:off x="5850013" y="1881906"/>
            <a:ext cx="1512600" cy="934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fa-IR" dirty="0"/>
              <a:t>2</a:t>
            </a:r>
            <a:endParaRPr dirty="0"/>
          </a:p>
        </p:txBody>
      </p:sp>
      <p:grpSp>
        <p:nvGrpSpPr>
          <p:cNvPr id="2004" name="Google Shape;2004;p35"/>
          <p:cNvGrpSpPr/>
          <p:nvPr/>
        </p:nvGrpSpPr>
        <p:grpSpPr>
          <a:xfrm>
            <a:off x="7163465" y="2170336"/>
            <a:ext cx="1127604" cy="709227"/>
            <a:chOff x="8080552" y="2473390"/>
            <a:chExt cx="793249" cy="498929"/>
          </a:xfrm>
        </p:grpSpPr>
        <p:sp>
          <p:nvSpPr>
            <p:cNvPr id="2005" name="Google Shape;2005;p35"/>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35"/>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35"/>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35"/>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09" name="Google Shape;2009;p35"/>
          <p:cNvGrpSpPr/>
          <p:nvPr/>
        </p:nvGrpSpPr>
        <p:grpSpPr>
          <a:xfrm flipH="1">
            <a:off x="779340" y="1207381"/>
            <a:ext cx="1127604" cy="709227"/>
            <a:chOff x="8080552" y="2473390"/>
            <a:chExt cx="793249" cy="498929"/>
          </a:xfrm>
        </p:grpSpPr>
        <p:sp>
          <p:nvSpPr>
            <p:cNvPr id="2010" name="Google Shape;2010;p35"/>
            <p:cNvSpPr/>
            <p:nvPr/>
          </p:nvSpPr>
          <p:spPr>
            <a:xfrm>
              <a:off x="8163519" y="2857845"/>
              <a:ext cx="32218" cy="3221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35"/>
            <p:cNvSpPr/>
            <p:nvPr/>
          </p:nvSpPr>
          <p:spPr>
            <a:xfrm>
              <a:off x="8080552" y="2774879"/>
              <a:ext cx="197440" cy="197440"/>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35"/>
            <p:cNvSpPr/>
            <p:nvPr/>
          </p:nvSpPr>
          <p:spPr>
            <a:xfrm>
              <a:off x="8735019" y="2473390"/>
              <a:ext cx="138782" cy="125902"/>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35"/>
            <p:cNvSpPr/>
            <p:nvPr/>
          </p:nvSpPr>
          <p:spPr>
            <a:xfrm>
              <a:off x="8179273" y="2530950"/>
              <a:ext cx="631607" cy="351234"/>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14" name="Google Shape;2014;p35"/>
          <p:cNvGrpSpPr/>
          <p:nvPr/>
        </p:nvGrpSpPr>
        <p:grpSpPr>
          <a:xfrm flipH="1">
            <a:off x="6510585" y="-110550"/>
            <a:ext cx="3434729" cy="1094377"/>
            <a:chOff x="1035175" y="739350"/>
            <a:chExt cx="2659900" cy="847500"/>
          </a:xfrm>
        </p:grpSpPr>
        <p:sp>
          <p:nvSpPr>
            <p:cNvPr id="2015" name="Google Shape;2015;p35"/>
            <p:cNvSpPr/>
            <p:nvPr/>
          </p:nvSpPr>
          <p:spPr>
            <a:xfrm>
              <a:off x="1092800" y="1117100"/>
              <a:ext cx="2529150" cy="430400"/>
            </a:xfrm>
            <a:custGeom>
              <a:avLst/>
              <a:gdLst/>
              <a:ahLst/>
              <a:cxnLst/>
              <a:rect l="l" t="t" r="r" b="b"/>
              <a:pathLst>
                <a:path w="101166" h="17216" extrusionOk="0">
                  <a:moveTo>
                    <a:pt x="55613" y="1"/>
                  </a:moveTo>
                  <a:lnTo>
                    <a:pt x="49054" y="6559"/>
                  </a:lnTo>
                  <a:lnTo>
                    <a:pt x="5960" y="6559"/>
                  </a:lnTo>
                  <a:lnTo>
                    <a:pt x="0" y="12497"/>
                  </a:lnTo>
                  <a:lnTo>
                    <a:pt x="200" y="12696"/>
                  </a:lnTo>
                  <a:lnTo>
                    <a:pt x="6071" y="6825"/>
                  </a:lnTo>
                  <a:lnTo>
                    <a:pt x="49165" y="6825"/>
                  </a:lnTo>
                  <a:lnTo>
                    <a:pt x="55723" y="289"/>
                  </a:lnTo>
                  <a:lnTo>
                    <a:pt x="63589" y="289"/>
                  </a:lnTo>
                  <a:lnTo>
                    <a:pt x="80516" y="17216"/>
                  </a:lnTo>
                  <a:lnTo>
                    <a:pt x="101166" y="17216"/>
                  </a:lnTo>
                  <a:lnTo>
                    <a:pt x="101166" y="16928"/>
                  </a:lnTo>
                  <a:lnTo>
                    <a:pt x="80627" y="16928"/>
                  </a:lnTo>
                  <a:lnTo>
                    <a:pt x="63700"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35"/>
            <p:cNvSpPr/>
            <p:nvPr/>
          </p:nvSpPr>
          <p:spPr>
            <a:xfrm>
              <a:off x="1035175" y="1417725"/>
              <a:ext cx="83675" cy="76600"/>
            </a:xfrm>
            <a:custGeom>
              <a:avLst/>
              <a:gdLst/>
              <a:ahLst/>
              <a:cxnLst/>
              <a:rect l="l" t="t" r="r" b="b"/>
              <a:pathLst>
                <a:path w="3347" h="3064" extrusionOk="0">
                  <a:moveTo>
                    <a:pt x="1663" y="283"/>
                  </a:moveTo>
                  <a:cubicBezTo>
                    <a:pt x="1984" y="283"/>
                    <a:pt x="2305" y="405"/>
                    <a:pt x="2549" y="649"/>
                  </a:cubicBezTo>
                  <a:cubicBezTo>
                    <a:pt x="3036" y="1136"/>
                    <a:pt x="3036" y="1934"/>
                    <a:pt x="2549" y="2421"/>
                  </a:cubicBezTo>
                  <a:cubicBezTo>
                    <a:pt x="2305" y="2665"/>
                    <a:pt x="1984" y="2787"/>
                    <a:pt x="1663" y="2787"/>
                  </a:cubicBezTo>
                  <a:cubicBezTo>
                    <a:pt x="1341" y="2787"/>
                    <a:pt x="1020" y="2665"/>
                    <a:pt x="776" y="2421"/>
                  </a:cubicBezTo>
                  <a:cubicBezTo>
                    <a:pt x="289" y="1934"/>
                    <a:pt x="289" y="1136"/>
                    <a:pt x="776" y="649"/>
                  </a:cubicBezTo>
                  <a:cubicBezTo>
                    <a:pt x="1020" y="405"/>
                    <a:pt x="1341" y="283"/>
                    <a:pt x="1663" y="283"/>
                  </a:cubicBezTo>
                  <a:close/>
                  <a:moveTo>
                    <a:pt x="1674" y="1"/>
                  </a:moveTo>
                  <a:cubicBezTo>
                    <a:pt x="1286" y="1"/>
                    <a:pt x="898" y="150"/>
                    <a:pt x="599" y="450"/>
                  </a:cubicBezTo>
                  <a:cubicBezTo>
                    <a:pt x="1" y="1048"/>
                    <a:pt x="1" y="2023"/>
                    <a:pt x="599" y="2621"/>
                  </a:cubicBezTo>
                  <a:cubicBezTo>
                    <a:pt x="887" y="2909"/>
                    <a:pt x="1286" y="3064"/>
                    <a:pt x="1663" y="3064"/>
                  </a:cubicBezTo>
                  <a:cubicBezTo>
                    <a:pt x="2061" y="3064"/>
                    <a:pt x="2460" y="2909"/>
                    <a:pt x="2748" y="2621"/>
                  </a:cubicBezTo>
                  <a:cubicBezTo>
                    <a:pt x="3347" y="2023"/>
                    <a:pt x="3347" y="1048"/>
                    <a:pt x="2748" y="450"/>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35"/>
            <p:cNvSpPr/>
            <p:nvPr/>
          </p:nvSpPr>
          <p:spPr>
            <a:xfrm>
              <a:off x="3611400" y="1510225"/>
              <a:ext cx="83675" cy="76625"/>
            </a:xfrm>
            <a:custGeom>
              <a:avLst/>
              <a:gdLst/>
              <a:ahLst/>
              <a:cxnLst/>
              <a:rect l="l" t="t" r="r" b="b"/>
              <a:pathLst>
                <a:path w="3347" h="3065" extrusionOk="0">
                  <a:moveTo>
                    <a:pt x="1663" y="283"/>
                  </a:moveTo>
                  <a:cubicBezTo>
                    <a:pt x="1984" y="283"/>
                    <a:pt x="2305" y="405"/>
                    <a:pt x="2549" y="649"/>
                  </a:cubicBezTo>
                  <a:cubicBezTo>
                    <a:pt x="3036" y="1136"/>
                    <a:pt x="3036" y="1934"/>
                    <a:pt x="2549" y="2422"/>
                  </a:cubicBezTo>
                  <a:cubicBezTo>
                    <a:pt x="2305" y="2665"/>
                    <a:pt x="1984" y="2787"/>
                    <a:pt x="1663" y="2787"/>
                  </a:cubicBezTo>
                  <a:cubicBezTo>
                    <a:pt x="1341" y="2787"/>
                    <a:pt x="1020" y="2665"/>
                    <a:pt x="776" y="2422"/>
                  </a:cubicBezTo>
                  <a:cubicBezTo>
                    <a:pt x="311" y="1934"/>
                    <a:pt x="311" y="1136"/>
                    <a:pt x="776" y="649"/>
                  </a:cubicBezTo>
                  <a:cubicBezTo>
                    <a:pt x="1020" y="405"/>
                    <a:pt x="1341" y="283"/>
                    <a:pt x="1663" y="283"/>
                  </a:cubicBezTo>
                  <a:close/>
                  <a:moveTo>
                    <a:pt x="1674" y="1"/>
                  </a:moveTo>
                  <a:cubicBezTo>
                    <a:pt x="1286" y="1"/>
                    <a:pt x="898" y="151"/>
                    <a:pt x="599" y="450"/>
                  </a:cubicBezTo>
                  <a:cubicBezTo>
                    <a:pt x="1" y="1048"/>
                    <a:pt x="1" y="2023"/>
                    <a:pt x="599" y="2599"/>
                  </a:cubicBezTo>
                  <a:cubicBezTo>
                    <a:pt x="887" y="2909"/>
                    <a:pt x="1286" y="3064"/>
                    <a:pt x="1663" y="3064"/>
                  </a:cubicBezTo>
                  <a:cubicBezTo>
                    <a:pt x="2062" y="3064"/>
                    <a:pt x="2460" y="2909"/>
                    <a:pt x="2748" y="2599"/>
                  </a:cubicBezTo>
                  <a:cubicBezTo>
                    <a:pt x="3347" y="2023"/>
                    <a:pt x="3347" y="1048"/>
                    <a:pt x="2748" y="450"/>
                  </a:cubicBezTo>
                  <a:cubicBezTo>
                    <a:pt x="2449" y="151"/>
                    <a:pt x="2062"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35"/>
            <p:cNvSpPr/>
            <p:nvPr/>
          </p:nvSpPr>
          <p:spPr>
            <a:xfrm>
              <a:off x="1509875" y="739350"/>
              <a:ext cx="638125" cy="396600"/>
            </a:xfrm>
            <a:custGeom>
              <a:avLst/>
              <a:gdLst/>
              <a:ahLst/>
              <a:cxnLst/>
              <a:rect l="l" t="t" r="r" b="b"/>
              <a:pathLst>
                <a:path w="25525" h="15864" extrusionOk="0">
                  <a:moveTo>
                    <a:pt x="1" y="0"/>
                  </a:moveTo>
                  <a:lnTo>
                    <a:pt x="1" y="5650"/>
                  </a:lnTo>
                  <a:lnTo>
                    <a:pt x="10237" y="15864"/>
                  </a:lnTo>
                  <a:lnTo>
                    <a:pt x="25525" y="15864"/>
                  </a:lnTo>
                  <a:lnTo>
                    <a:pt x="25525" y="15576"/>
                  </a:lnTo>
                  <a:lnTo>
                    <a:pt x="10348" y="15576"/>
                  </a:lnTo>
                  <a:lnTo>
                    <a:pt x="289" y="5539"/>
                  </a:lnTo>
                  <a:lnTo>
                    <a:pt x="289" y="0"/>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35"/>
            <p:cNvSpPr/>
            <p:nvPr/>
          </p:nvSpPr>
          <p:spPr>
            <a:xfrm>
              <a:off x="2140225" y="1087600"/>
              <a:ext cx="83675" cy="76050"/>
            </a:xfrm>
            <a:custGeom>
              <a:avLst/>
              <a:gdLst/>
              <a:ahLst/>
              <a:cxnLst/>
              <a:rect l="l" t="t" r="r" b="b"/>
              <a:pathLst>
                <a:path w="3347" h="3042" extrusionOk="0">
                  <a:moveTo>
                    <a:pt x="1663" y="272"/>
                  </a:moveTo>
                  <a:cubicBezTo>
                    <a:pt x="1995" y="272"/>
                    <a:pt x="2305" y="405"/>
                    <a:pt x="2549" y="649"/>
                  </a:cubicBezTo>
                  <a:cubicBezTo>
                    <a:pt x="3036" y="1136"/>
                    <a:pt x="3036" y="1912"/>
                    <a:pt x="2549" y="2399"/>
                  </a:cubicBezTo>
                  <a:cubicBezTo>
                    <a:pt x="2305" y="2643"/>
                    <a:pt x="1984" y="2765"/>
                    <a:pt x="1663" y="2765"/>
                  </a:cubicBezTo>
                  <a:cubicBezTo>
                    <a:pt x="1341" y="2765"/>
                    <a:pt x="1020" y="2643"/>
                    <a:pt x="776" y="2399"/>
                  </a:cubicBezTo>
                  <a:cubicBezTo>
                    <a:pt x="289" y="1912"/>
                    <a:pt x="289" y="1136"/>
                    <a:pt x="776" y="649"/>
                  </a:cubicBezTo>
                  <a:cubicBezTo>
                    <a:pt x="1020" y="405"/>
                    <a:pt x="1352" y="272"/>
                    <a:pt x="1663" y="272"/>
                  </a:cubicBezTo>
                  <a:close/>
                  <a:moveTo>
                    <a:pt x="1674" y="1"/>
                  </a:moveTo>
                  <a:cubicBezTo>
                    <a:pt x="1286" y="1"/>
                    <a:pt x="898" y="150"/>
                    <a:pt x="599" y="449"/>
                  </a:cubicBezTo>
                  <a:cubicBezTo>
                    <a:pt x="1" y="1048"/>
                    <a:pt x="1" y="2000"/>
                    <a:pt x="599" y="2599"/>
                  </a:cubicBezTo>
                  <a:cubicBezTo>
                    <a:pt x="887" y="2909"/>
                    <a:pt x="1286" y="3042"/>
                    <a:pt x="1663" y="3042"/>
                  </a:cubicBezTo>
                  <a:cubicBezTo>
                    <a:pt x="2061" y="3042"/>
                    <a:pt x="2460" y="2909"/>
                    <a:pt x="2748" y="2599"/>
                  </a:cubicBezTo>
                  <a:cubicBezTo>
                    <a:pt x="3346" y="2000"/>
                    <a:pt x="3346" y="1048"/>
                    <a:pt x="2748" y="449"/>
                  </a:cubicBezTo>
                  <a:cubicBezTo>
                    <a:pt x="2449" y="150"/>
                    <a:pt x="2061" y="1"/>
                    <a:pt x="1674"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20" name="Google Shape;2020;p35"/>
          <p:cNvGrpSpPr/>
          <p:nvPr/>
        </p:nvGrpSpPr>
        <p:grpSpPr>
          <a:xfrm>
            <a:off x="4671877" y="267109"/>
            <a:ext cx="1178136" cy="679753"/>
            <a:chOff x="2176527" y="4297299"/>
            <a:chExt cx="1178136" cy="679753"/>
          </a:xfrm>
        </p:grpSpPr>
        <p:sp>
          <p:nvSpPr>
            <p:cNvPr id="2021" name="Google Shape;2021;p35"/>
            <p:cNvSpPr/>
            <p:nvPr/>
          </p:nvSpPr>
          <p:spPr>
            <a:xfrm>
              <a:off x="2892971" y="4297299"/>
              <a:ext cx="461692" cy="407329"/>
            </a:xfrm>
            <a:custGeom>
              <a:avLst/>
              <a:gdLst/>
              <a:ahLst/>
              <a:cxnLst/>
              <a:rect l="l" t="t" r="r" b="b"/>
              <a:pathLst>
                <a:path w="12807" h="11299" extrusionOk="0">
                  <a:moveTo>
                    <a:pt x="6403" y="353"/>
                  </a:moveTo>
                  <a:cubicBezTo>
                    <a:pt x="7511" y="353"/>
                    <a:pt x="8641" y="707"/>
                    <a:pt x="9594" y="1416"/>
                  </a:cubicBezTo>
                  <a:cubicBezTo>
                    <a:pt x="11920" y="3167"/>
                    <a:pt x="12408" y="6512"/>
                    <a:pt x="10635" y="8839"/>
                  </a:cubicBezTo>
                  <a:cubicBezTo>
                    <a:pt x="9601" y="10226"/>
                    <a:pt x="8011" y="10956"/>
                    <a:pt x="6403" y="10956"/>
                  </a:cubicBezTo>
                  <a:cubicBezTo>
                    <a:pt x="5288" y="10956"/>
                    <a:pt x="4165" y="10606"/>
                    <a:pt x="3213" y="9880"/>
                  </a:cubicBezTo>
                  <a:cubicBezTo>
                    <a:pt x="864" y="8130"/>
                    <a:pt x="399" y="4806"/>
                    <a:pt x="2172" y="2458"/>
                  </a:cubicBezTo>
                  <a:cubicBezTo>
                    <a:pt x="3213" y="1084"/>
                    <a:pt x="4808" y="353"/>
                    <a:pt x="6403" y="353"/>
                  </a:cubicBezTo>
                  <a:close/>
                  <a:moveTo>
                    <a:pt x="6415" y="1"/>
                  </a:moveTo>
                  <a:cubicBezTo>
                    <a:pt x="4696" y="1"/>
                    <a:pt x="2998" y="776"/>
                    <a:pt x="1884" y="2258"/>
                  </a:cubicBezTo>
                  <a:cubicBezTo>
                    <a:pt x="0" y="4740"/>
                    <a:pt x="510" y="8285"/>
                    <a:pt x="2991" y="10168"/>
                  </a:cubicBezTo>
                  <a:cubicBezTo>
                    <a:pt x="4011" y="10944"/>
                    <a:pt x="5207" y="11298"/>
                    <a:pt x="6403" y="11298"/>
                  </a:cubicBezTo>
                  <a:cubicBezTo>
                    <a:pt x="8109" y="11298"/>
                    <a:pt x="9816" y="10523"/>
                    <a:pt x="10923" y="9060"/>
                  </a:cubicBezTo>
                  <a:cubicBezTo>
                    <a:pt x="12807" y="6557"/>
                    <a:pt x="12297" y="3012"/>
                    <a:pt x="9816" y="1128"/>
                  </a:cubicBezTo>
                  <a:cubicBezTo>
                    <a:pt x="8794" y="369"/>
                    <a:pt x="7599" y="1"/>
                    <a:pt x="6415"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35"/>
            <p:cNvSpPr/>
            <p:nvPr/>
          </p:nvSpPr>
          <p:spPr>
            <a:xfrm>
              <a:off x="2957644" y="4356096"/>
              <a:ext cx="330723" cy="292402"/>
            </a:xfrm>
            <a:custGeom>
              <a:avLst/>
              <a:gdLst/>
              <a:ahLst/>
              <a:cxnLst/>
              <a:rect l="l" t="t" r="r" b="b"/>
              <a:pathLst>
                <a:path w="9174" h="8111" extrusionOk="0">
                  <a:moveTo>
                    <a:pt x="4593" y="0"/>
                  </a:moveTo>
                  <a:cubicBezTo>
                    <a:pt x="3365" y="0"/>
                    <a:pt x="2153" y="553"/>
                    <a:pt x="1352" y="1602"/>
                  </a:cubicBezTo>
                  <a:cubicBezTo>
                    <a:pt x="1" y="3397"/>
                    <a:pt x="355" y="5945"/>
                    <a:pt x="2150" y="7296"/>
                  </a:cubicBezTo>
                  <a:cubicBezTo>
                    <a:pt x="2880" y="7846"/>
                    <a:pt x="3732" y="8110"/>
                    <a:pt x="4576" y="8110"/>
                  </a:cubicBezTo>
                  <a:cubicBezTo>
                    <a:pt x="5806" y="8110"/>
                    <a:pt x="7021" y="7550"/>
                    <a:pt x="7822" y="6499"/>
                  </a:cubicBezTo>
                  <a:cubicBezTo>
                    <a:pt x="9174" y="4704"/>
                    <a:pt x="8819" y="2156"/>
                    <a:pt x="7024" y="805"/>
                  </a:cubicBezTo>
                  <a:cubicBezTo>
                    <a:pt x="6293" y="262"/>
                    <a:pt x="5439" y="0"/>
                    <a:pt x="4593"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35"/>
            <p:cNvSpPr/>
            <p:nvPr/>
          </p:nvSpPr>
          <p:spPr>
            <a:xfrm>
              <a:off x="3054292" y="4436199"/>
              <a:ext cx="138216" cy="130032"/>
            </a:xfrm>
            <a:custGeom>
              <a:avLst/>
              <a:gdLst/>
              <a:ahLst/>
              <a:cxnLst/>
              <a:rect l="l" t="t" r="r" b="b"/>
              <a:pathLst>
                <a:path w="3834" h="3607" extrusionOk="0">
                  <a:moveTo>
                    <a:pt x="1944" y="1"/>
                  </a:moveTo>
                  <a:cubicBezTo>
                    <a:pt x="1851" y="1"/>
                    <a:pt x="1757" y="8"/>
                    <a:pt x="1663" y="23"/>
                  </a:cubicBezTo>
                  <a:cubicBezTo>
                    <a:pt x="688" y="156"/>
                    <a:pt x="1" y="1064"/>
                    <a:pt x="134" y="2061"/>
                  </a:cubicBezTo>
                  <a:cubicBezTo>
                    <a:pt x="276" y="2955"/>
                    <a:pt x="1051" y="3606"/>
                    <a:pt x="1930" y="3606"/>
                  </a:cubicBezTo>
                  <a:cubicBezTo>
                    <a:pt x="2010" y="3606"/>
                    <a:pt x="2091" y="3601"/>
                    <a:pt x="2172" y="3590"/>
                  </a:cubicBezTo>
                  <a:cubicBezTo>
                    <a:pt x="3169" y="3435"/>
                    <a:pt x="3834" y="2526"/>
                    <a:pt x="3701" y="1551"/>
                  </a:cubicBezTo>
                  <a:cubicBezTo>
                    <a:pt x="3581" y="649"/>
                    <a:pt x="2825" y="1"/>
                    <a:pt x="194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35"/>
            <p:cNvSpPr/>
            <p:nvPr/>
          </p:nvSpPr>
          <p:spPr>
            <a:xfrm>
              <a:off x="2176527" y="4847200"/>
              <a:ext cx="146976" cy="129852"/>
            </a:xfrm>
            <a:custGeom>
              <a:avLst/>
              <a:gdLst/>
              <a:ahLst/>
              <a:cxnLst/>
              <a:rect l="l" t="t" r="r" b="b"/>
              <a:pathLst>
                <a:path w="4077" h="3602" extrusionOk="0">
                  <a:moveTo>
                    <a:pt x="2037" y="1"/>
                  </a:moveTo>
                  <a:cubicBezTo>
                    <a:pt x="1490" y="1"/>
                    <a:pt x="952" y="248"/>
                    <a:pt x="598" y="719"/>
                  </a:cubicBezTo>
                  <a:cubicBezTo>
                    <a:pt x="0" y="1517"/>
                    <a:pt x="177" y="2647"/>
                    <a:pt x="953" y="3245"/>
                  </a:cubicBezTo>
                  <a:cubicBezTo>
                    <a:pt x="1275" y="3487"/>
                    <a:pt x="1652" y="3602"/>
                    <a:pt x="2026" y="3602"/>
                  </a:cubicBezTo>
                  <a:cubicBezTo>
                    <a:pt x="2577" y="3602"/>
                    <a:pt x="3122" y="3352"/>
                    <a:pt x="3479" y="2890"/>
                  </a:cubicBezTo>
                  <a:cubicBezTo>
                    <a:pt x="4077" y="2093"/>
                    <a:pt x="3922" y="963"/>
                    <a:pt x="3124" y="365"/>
                  </a:cubicBezTo>
                  <a:cubicBezTo>
                    <a:pt x="2798" y="120"/>
                    <a:pt x="2415" y="1"/>
                    <a:pt x="2037" y="1"/>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35"/>
            <p:cNvSpPr/>
            <p:nvPr/>
          </p:nvSpPr>
          <p:spPr>
            <a:xfrm>
              <a:off x="2249996" y="4637464"/>
              <a:ext cx="740467" cy="281190"/>
            </a:xfrm>
            <a:custGeom>
              <a:avLst/>
              <a:gdLst/>
              <a:ahLst/>
              <a:cxnLst/>
              <a:rect l="l" t="t" r="r" b="b"/>
              <a:pathLst>
                <a:path w="20540" h="7800" extrusionOk="0">
                  <a:moveTo>
                    <a:pt x="20296" y="1"/>
                  </a:moveTo>
                  <a:lnTo>
                    <a:pt x="12873" y="7445"/>
                  </a:lnTo>
                  <a:lnTo>
                    <a:pt x="0" y="7445"/>
                  </a:lnTo>
                  <a:lnTo>
                    <a:pt x="0" y="7800"/>
                  </a:lnTo>
                  <a:lnTo>
                    <a:pt x="13006" y="7800"/>
                  </a:lnTo>
                  <a:lnTo>
                    <a:pt x="20539" y="267"/>
                  </a:lnTo>
                  <a:lnTo>
                    <a:pt x="20296" y="1"/>
                  </a:ln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2252258"/>
      </p:ext>
    </p:extLst>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20"/>
        <p:cNvGrpSpPr/>
        <p:nvPr/>
      </p:nvGrpSpPr>
      <p:grpSpPr>
        <a:xfrm>
          <a:off x="0" y="0"/>
          <a:ext cx="0" cy="0"/>
          <a:chOff x="0" y="0"/>
          <a:chExt cx="0" cy="0"/>
        </a:xfrm>
      </p:grpSpPr>
      <p:sp>
        <p:nvSpPr>
          <p:cNvPr id="2221" name="Google Shape;2221;p39"/>
          <p:cNvSpPr/>
          <p:nvPr/>
        </p:nvSpPr>
        <p:spPr>
          <a:xfrm>
            <a:off x="1721700" y="1190850"/>
            <a:ext cx="5700600" cy="2761800"/>
          </a:xfrm>
          <a:prstGeom prst="snip1Rect">
            <a:avLst>
              <a:gd name="adj" fmla="val 28013"/>
            </a:avLst>
          </a:prstGeom>
          <a:noFill/>
          <a:ln w="3810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24" name="Google Shape;2224;p39"/>
          <p:cNvGrpSpPr/>
          <p:nvPr/>
        </p:nvGrpSpPr>
        <p:grpSpPr>
          <a:xfrm>
            <a:off x="-55452" y="2733639"/>
            <a:ext cx="1468333" cy="494947"/>
            <a:chOff x="-21957" y="3648039"/>
            <a:chExt cx="1468333" cy="494947"/>
          </a:xfrm>
        </p:grpSpPr>
        <p:sp>
          <p:nvSpPr>
            <p:cNvPr id="2225" name="Google Shape;2225;p39"/>
            <p:cNvSpPr/>
            <p:nvPr/>
          </p:nvSpPr>
          <p:spPr>
            <a:xfrm>
              <a:off x="1113676" y="3810286"/>
              <a:ext cx="332700" cy="332700"/>
            </a:xfrm>
            <a:prstGeom prst="ellipse">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39"/>
            <p:cNvSpPr/>
            <p:nvPr/>
          </p:nvSpPr>
          <p:spPr>
            <a:xfrm>
              <a:off x="-21957" y="3648039"/>
              <a:ext cx="1150161" cy="332607"/>
            </a:xfrm>
            <a:custGeom>
              <a:avLst/>
              <a:gdLst/>
              <a:ahLst/>
              <a:cxnLst/>
              <a:rect l="l" t="t" r="r" b="b"/>
              <a:pathLst>
                <a:path w="35628" h="10303" extrusionOk="0">
                  <a:moveTo>
                    <a:pt x="0" y="0"/>
                  </a:moveTo>
                  <a:lnTo>
                    <a:pt x="0" y="1108"/>
                  </a:lnTo>
                  <a:lnTo>
                    <a:pt x="9062" y="10192"/>
                  </a:lnTo>
                  <a:lnTo>
                    <a:pt x="9173" y="10303"/>
                  </a:lnTo>
                  <a:lnTo>
                    <a:pt x="35583" y="10303"/>
                  </a:lnTo>
                  <a:cubicBezTo>
                    <a:pt x="35583" y="10259"/>
                    <a:pt x="35583" y="10214"/>
                    <a:pt x="35583" y="10170"/>
                  </a:cubicBezTo>
                  <a:cubicBezTo>
                    <a:pt x="35583" y="9949"/>
                    <a:pt x="35605" y="9727"/>
                    <a:pt x="35627" y="9505"/>
                  </a:cubicBezTo>
                  <a:lnTo>
                    <a:pt x="9505" y="9505"/>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39"/>
            <p:cNvSpPr/>
            <p:nvPr/>
          </p:nvSpPr>
          <p:spPr>
            <a:xfrm>
              <a:off x="1198819" y="3895801"/>
              <a:ext cx="162413" cy="161671"/>
            </a:xfrm>
            <a:custGeom>
              <a:avLst/>
              <a:gdLst/>
              <a:ahLst/>
              <a:cxnLst/>
              <a:rect l="l" t="t" r="r" b="b"/>
              <a:pathLst>
                <a:path w="5031" h="5008" extrusionOk="0">
                  <a:moveTo>
                    <a:pt x="2505" y="0"/>
                  </a:moveTo>
                  <a:cubicBezTo>
                    <a:pt x="1131" y="0"/>
                    <a:pt x="1" y="1108"/>
                    <a:pt x="1" y="2504"/>
                  </a:cubicBezTo>
                  <a:cubicBezTo>
                    <a:pt x="1" y="3878"/>
                    <a:pt x="1131" y="5008"/>
                    <a:pt x="2505" y="5008"/>
                  </a:cubicBezTo>
                  <a:cubicBezTo>
                    <a:pt x="3900" y="5008"/>
                    <a:pt x="5030" y="3878"/>
                    <a:pt x="5030" y="2504"/>
                  </a:cubicBezTo>
                  <a:cubicBezTo>
                    <a:pt x="5030" y="1108"/>
                    <a:pt x="3900" y="0"/>
                    <a:pt x="2505"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28" name="Google Shape;2228;p39"/>
          <p:cNvGrpSpPr/>
          <p:nvPr/>
        </p:nvGrpSpPr>
        <p:grpSpPr>
          <a:xfrm>
            <a:off x="7137342" y="2559771"/>
            <a:ext cx="1127604" cy="709227"/>
            <a:chOff x="6908742" y="2788371"/>
            <a:chExt cx="1127604" cy="709227"/>
          </a:xfrm>
        </p:grpSpPr>
        <p:sp>
          <p:nvSpPr>
            <p:cNvPr id="2229" name="Google Shape;2229;p39"/>
            <p:cNvSpPr/>
            <p:nvPr/>
          </p:nvSpPr>
          <p:spPr>
            <a:xfrm rot="10800000">
              <a:off x="7872611" y="2905296"/>
              <a:ext cx="45798" cy="45798"/>
            </a:xfrm>
            <a:custGeom>
              <a:avLst/>
              <a:gdLst/>
              <a:ahLst/>
              <a:cxnLst/>
              <a:rect l="l" t="t" r="r" b="b"/>
              <a:pathLst>
                <a:path w="998" h="998" extrusionOk="0">
                  <a:moveTo>
                    <a:pt x="488" y="0"/>
                  </a:moveTo>
                  <a:cubicBezTo>
                    <a:pt x="222" y="0"/>
                    <a:pt x="1" y="222"/>
                    <a:pt x="1" y="488"/>
                  </a:cubicBezTo>
                  <a:cubicBezTo>
                    <a:pt x="1" y="776"/>
                    <a:pt x="222" y="997"/>
                    <a:pt x="488" y="997"/>
                  </a:cubicBezTo>
                  <a:cubicBezTo>
                    <a:pt x="754" y="997"/>
                    <a:pt x="998" y="776"/>
                    <a:pt x="998" y="488"/>
                  </a:cubicBezTo>
                  <a:cubicBezTo>
                    <a:pt x="998" y="222"/>
                    <a:pt x="754" y="0"/>
                    <a:pt x="48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39"/>
            <p:cNvSpPr/>
            <p:nvPr/>
          </p:nvSpPr>
          <p:spPr>
            <a:xfrm rot="10800000">
              <a:off x="7755685" y="2788371"/>
              <a:ext cx="280661" cy="280661"/>
            </a:xfrm>
            <a:custGeom>
              <a:avLst/>
              <a:gdLst/>
              <a:ahLst/>
              <a:cxnLst/>
              <a:rect l="l" t="t" r="r" b="b"/>
              <a:pathLst>
                <a:path w="6116" h="6116" extrusionOk="0">
                  <a:moveTo>
                    <a:pt x="3058" y="532"/>
                  </a:moveTo>
                  <a:cubicBezTo>
                    <a:pt x="4454" y="532"/>
                    <a:pt x="5584" y="1662"/>
                    <a:pt x="5584" y="3058"/>
                  </a:cubicBezTo>
                  <a:cubicBezTo>
                    <a:pt x="5584" y="4453"/>
                    <a:pt x="4454" y="5583"/>
                    <a:pt x="3058" y="5583"/>
                  </a:cubicBezTo>
                  <a:cubicBezTo>
                    <a:pt x="1662" y="5583"/>
                    <a:pt x="532" y="4453"/>
                    <a:pt x="532" y="3058"/>
                  </a:cubicBezTo>
                  <a:cubicBezTo>
                    <a:pt x="532" y="1662"/>
                    <a:pt x="1662" y="532"/>
                    <a:pt x="3058" y="532"/>
                  </a:cubicBezTo>
                  <a:close/>
                  <a:moveTo>
                    <a:pt x="3058" y="0"/>
                  </a:moveTo>
                  <a:cubicBezTo>
                    <a:pt x="1374" y="0"/>
                    <a:pt x="1" y="1374"/>
                    <a:pt x="1" y="3058"/>
                  </a:cubicBezTo>
                  <a:cubicBezTo>
                    <a:pt x="1" y="4741"/>
                    <a:pt x="1374" y="6115"/>
                    <a:pt x="3058" y="6115"/>
                  </a:cubicBezTo>
                  <a:cubicBezTo>
                    <a:pt x="4742" y="6115"/>
                    <a:pt x="6116" y="4741"/>
                    <a:pt x="6116" y="3058"/>
                  </a:cubicBezTo>
                  <a:cubicBezTo>
                    <a:pt x="6116" y="1374"/>
                    <a:pt x="4742" y="0"/>
                    <a:pt x="305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39"/>
            <p:cNvSpPr/>
            <p:nvPr/>
          </p:nvSpPr>
          <p:spPr>
            <a:xfrm rot="10800000">
              <a:off x="6998185" y="2916497"/>
              <a:ext cx="897830" cy="499279"/>
            </a:xfrm>
            <a:custGeom>
              <a:avLst/>
              <a:gdLst/>
              <a:ahLst/>
              <a:cxnLst/>
              <a:rect l="l" t="t" r="r" b="b"/>
              <a:pathLst>
                <a:path w="19565" h="10880" extrusionOk="0">
                  <a:moveTo>
                    <a:pt x="19165" y="1"/>
                  </a:moveTo>
                  <a:lnTo>
                    <a:pt x="10790" y="10348"/>
                  </a:lnTo>
                  <a:lnTo>
                    <a:pt x="0" y="10348"/>
                  </a:lnTo>
                  <a:lnTo>
                    <a:pt x="0" y="10879"/>
                  </a:lnTo>
                  <a:lnTo>
                    <a:pt x="11056" y="10879"/>
                  </a:lnTo>
                  <a:lnTo>
                    <a:pt x="19564" y="333"/>
                  </a:lnTo>
                  <a:lnTo>
                    <a:pt x="1916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39"/>
            <p:cNvSpPr/>
            <p:nvPr/>
          </p:nvSpPr>
          <p:spPr>
            <a:xfrm rot="10800000">
              <a:off x="6908742" y="3318628"/>
              <a:ext cx="197279" cy="178969"/>
            </a:xfrm>
            <a:custGeom>
              <a:avLst/>
              <a:gdLst/>
              <a:ahLst/>
              <a:cxnLst/>
              <a:rect l="l" t="t" r="r" b="b"/>
              <a:pathLst>
                <a:path w="4299" h="3900" extrusionOk="0">
                  <a:moveTo>
                    <a:pt x="2150" y="0"/>
                  </a:moveTo>
                  <a:cubicBezTo>
                    <a:pt x="1651" y="0"/>
                    <a:pt x="1153" y="189"/>
                    <a:pt x="776" y="565"/>
                  </a:cubicBezTo>
                  <a:cubicBezTo>
                    <a:pt x="1" y="1341"/>
                    <a:pt x="1" y="2559"/>
                    <a:pt x="776" y="3335"/>
                  </a:cubicBezTo>
                  <a:cubicBezTo>
                    <a:pt x="1153" y="3711"/>
                    <a:pt x="1651" y="3900"/>
                    <a:pt x="2150" y="3900"/>
                  </a:cubicBezTo>
                  <a:cubicBezTo>
                    <a:pt x="2648" y="3900"/>
                    <a:pt x="3147" y="3711"/>
                    <a:pt x="3523" y="3335"/>
                  </a:cubicBezTo>
                  <a:cubicBezTo>
                    <a:pt x="4299" y="2559"/>
                    <a:pt x="4299" y="1318"/>
                    <a:pt x="3523" y="565"/>
                  </a:cubicBezTo>
                  <a:cubicBezTo>
                    <a:pt x="3147" y="189"/>
                    <a:pt x="2648" y="0"/>
                    <a:pt x="215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3" name="Google Shape;2233;p39"/>
          <p:cNvGrpSpPr/>
          <p:nvPr/>
        </p:nvGrpSpPr>
        <p:grpSpPr>
          <a:xfrm>
            <a:off x="1072553" y="1634874"/>
            <a:ext cx="280875" cy="265900"/>
            <a:chOff x="4730850" y="1621700"/>
            <a:chExt cx="280875" cy="265900"/>
          </a:xfrm>
        </p:grpSpPr>
        <p:sp>
          <p:nvSpPr>
            <p:cNvPr id="2234" name="Google Shape;2234;p39"/>
            <p:cNvSpPr/>
            <p:nvPr/>
          </p:nvSpPr>
          <p:spPr>
            <a:xfrm>
              <a:off x="4781825" y="1621700"/>
              <a:ext cx="175600" cy="180600"/>
            </a:xfrm>
            <a:custGeom>
              <a:avLst/>
              <a:gdLst/>
              <a:ahLst/>
              <a:cxnLst/>
              <a:rect l="l" t="t" r="r" b="b"/>
              <a:pathLst>
                <a:path w="7024" h="7224" extrusionOk="0">
                  <a:moveTo>
                    <a:pt x="0" y="1"/>
                  </a:moveTo>
                  <a:lnTo>
                    <a:pt x="0" y="7224"/>
                  </a:lnTo>
                  <a:lnTo>
                    <a:pt x="288" y="7224"/>
                  </a:lnTo>
                  <a:lnTo>
                    <a:pt x="288" y="289"/>
                  </a:lnTo>
                  <a:lnTo>
                    <a:pt x="6736" y="289"/>
                  </a:lnTo>
                  <a:lnTo>
                    <a:pt x="6736" y="7224"/>
                  </a:lnTo>
                  <a:lnTo>
                    <a:pt x="7024" y="7224"/>
                  </a:lnTo>
                  <a:lnTo>
                    <a:pt x="7024" y="1"/>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39"/>
            <p:cNvSpPr/>
            <p:nvPr/>
          </p:nvSpPr>
          <p:spPr>
            <a:xfrm>
              <a:off x="4730850" y="1771275"/>
              <a:ext cx="115800" cy="116325"/>
            </a:xfrm>
            <a:custGeom>
              <a:avLst/>
              <a:gdLst/>
              <a:ahLst/>
              <a:cxnLst/>
              <a:rect l="l" t="t" r="r" b="b"/>
              <a:pathLst>
                <a:path w="4632" h="4653" extrusionOk="0">
                  <a:moveTo>
                    <a:pt x="1" y="0"/>
                  </a:moveTo>
                  <a:lnTo>
                    <a:pt x="1" y="4653"/>
                  </a:lnTo>
                  <a:lnTo>
                    <a:pt x="4632" y="4653"/>
                  </a:lnTo>
                  <a:lnTo>
                    <a:pt x="4632"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39"/>
            <p:cNvSpPr/>
            <p:nvPr/>
          </p:nvSpPr>
          <p:spPr>
            <a:xfrm>
              <a:off x="4895925" y="1771275"/>
              <a:ext cx="115800" cy="116325"/>
            </a:xfrm>
            <a:custGeom>
              <a:avLst/>
              <a:gdLst/>
              <a:ahLst/>
              <a:cxnLst/>
              <a:rect l="l" t="t" r="r" b="b"/>
              <a:pathLst>
                <a:path w="4632" h="4653" extrusionOk="0">
                  <a:moveTo>
                    <a:pt x="0" y="0"/>
                  </a:moveTo>
                  <a:lnTo>
                    <a:pt x="0" y="4653"/>
                  </a:lnTo>
                  <a:lnTo>
                    <a:pt x="4631" y="4653"/>
                  </a:lnTo>
                  <a:lnTo>
                    <a:pt x="4631" y="0"/>
                  </a:ln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Box 3">
            <a:extLst>
              <a:ext uri="{FF2B5EF4-FFF2-40B4-BE49-F238E27FC236}">
                <a16:creationId xmlns:a16="http://schemas.microsoft.com/office/drawing/2014/main" id="{E4C84E9F-F18B-4CDC-A5D3-289148D05D56}"/>
              </a:ext>
            </a:extLst>
          </p:cNvPr>
          <p:cNvSpPr txBox="1"/>
          <p:nvPr/>
        </p:nvSpPr>
        <p:spPr>
          <a:xfrm>
            <a:off x="1872081" y="1577436"/>
            <a:ext cx="5110851" cy="1762021"/>
          </a:xfrm>
          <a:prstGeom prst="rect">
            <a:avLst/>
          </a:prstGeom>
          <a:noFill/>
        </p:spPr>
        <p:txBody>
          <a:bodyPr wrap="square" rtlCol="0">
            <a:spAutoFit/>
          </a:bodyPr>
          <a:lstStyle/>
          <a:p>
            <a:pPr algn="r" rtl="1">
              <a:lnSpc>
                <a:spcPct val="200000"/>
              </a:lnSpc>
            </a:pPr>
            <a:r>
              <a:rPr lang="fa-IR" b="0" i="0" dirty="0">
                <a:solidFill>
                  <a:srgbClr val="2A3554"/>
                </a:solidFill>
                <a:effectLst/>
                <a:latin typeface="iransansxv"/>
              </a:rPr>
              <a:t> </a:t>
            </a:r>
            <a:r>
              <a:rPr lang="en-US" dirty="0">
                <a:solidFill>
                  <a:srgbClr val="FFFF00"/>
                </a:solidFill>
                <a:cs typeface="B Koodak" panose="00000700000000000000" pitchFamily="2" charset="-78"/>
              </a:rPr>
              <a:t>Selenium </a:t>
            </a:r>
            <a:r>
              <a:rPr lang="fa-IR" dirty="0">
                <a:solidFill>
                  <a:srgbClr val="FFFF00"/>
                </a:solidFill>
                <a:cs typeface="B Koodak" panose="00000700000000000000" pitchFamily="2" charset="-78"/>
              </a:rPr>
              <a:t> شامل سه محصول اصلی است به‌ نام‌های </a:t>
            </a:r>
            <a:r>
              <a:rPr lang="en-US" dirty="0">
                <a:solidFill>
                  <a:srgbClr val="FFFF00"/>
                </a:solidFill>
                <a:cs typeface="B Koodak" panose="00000700000000000000" pitchFamily="2" charset="-78"/>
              </a:rPr>
              <a:t>Selenium WebDriver، </a:t>
            </a:r>
            <a:r>
              <a:rPr lang="fa-IR" dirty="0">
                <a:solidFill>
                  <a:srgbClr val="FFFF00"/>
                </a:solidFill>
                <a:cs typeface="B Koodak" panose="00000700000000000000" pitchFamily="2" charset="-78"/>
              </a:rPr>
              <a:t> </a:t>
            </a:r>
            <a:r>
              <a:rPr lang="en-US" dirty="0">
                <a:solidFill>
                  <a:srgbClr val="FFFF00"/>
                </a:solidFill>
                <a:cs typeface="B Koodak" panose="00000700000000000000" pitchFamily="2" charset="-78"/>
              </a:rPr>
              <a:t>Selenium IDE</a:t>
            </a:r>
            <a:r>
              <a:rPr lang="fa-IR" dirty="0">
                <a:solidFill>
                  <a:srgbClr val="FFFF00"/>
                </a:solidFill>
                <a:cs typeface="B Koodak" panose="00000700000000000000" pitchFamily="2" charset="-78"/>
              </a:rPr>
              <a:t> </a:t>
            </a:r>
            <a:r>
              <a:rPr lang="en-US" dirty="0">
                <a:solidFill>
                  <a:srgbClr val="FFFF00"/>
                </a:solidFill>
                <a:cs typeface="B Koodak" panose="00000700000000000000" pitchFamily="2" charset="-78"/>
              </a:rPr>
              <a:t> </a:t>
            </a:r>
            <a:r>
              <a:rPr lang="fa-IR" dirty="0">
                <a:solidFill>
                  <a:srgbClr val="FFFF00"/>
                </a:solidFill>
                <a:cs typeface="B Koodak" panose="00000700000000000000" pitchFamily="2" charset="-78"/>
              </a:rPr>
              <a:t> و </a:t>
            </a:r>
            <a:r>
              <a:rPr lang="en-US" dirty="0">
                <a:solidFill>
                  <a:srgbClr val="FFFF00"/>
                </a:solidFill>
                <a:cs typeface="B Koodak" panose="00000700000000000000" pitchFamily="2" charset="-78"/>
              </a:rPr>
              <a:t>Selenium Grid </a:t>
            </a:r>
            <a:r>
              <a:rPr lang="fa-IR" dirty="0">
                <a:solidFill>
                  <a:srgbClr val="FFFF00"/>
                </a:solidFill>
                <a:cs typeface="B Koodak" panose="00000700000000000000" pitchFamily="2" charset="-78"/>
              </a:rPr>
              <a:t> و یک محصول هم با نام </a:t>
            </a:r>
            <a:r>
              <a:rPr lang="en-US" dirty="0">
                <a:solidFill>
                  <a:srgbClr val="FFFF00"/>
                </a:solidFill>
                <a:cs typeface="B Koodak" panose="00000700000000000000" pitchFamily="2" charset="-78"/>
              </a:rPr>
              <a:t>Selenium RC</a:t>
            </a:r>
            <a:r>
              <a:rPr lang="fa-IR" dirty="0">
                <a:solidFill>
                  <a:srgbClr val="FFFF00"/>
                </a:solidFill>
                <a:cs typeface="B Koodak" panose="00000700000000000000" pitchFamily="2" charset="-78"/>
              </a:rPr>
              <a:t> </a:t>
            </a:r>
            <a:r>
              <a:rPr lang="en-US" dirty="0">
                <a:solidFill>
                  <a:srgbClr val="FFFF00"/>
                </a:solidFill>
                <a:cs typeface="B Koodak" panose="00000700000000000000" pitchFamily="2" charset="-78"/>
              </a:rPr>
              <a:t> </a:t>
            </a:r>
            <a:r>
              <a:rPr lang="fa-IR" dirty="0">
                <a:solidFill>
                  <a:srgbClr val="FFFF00"/>
                </a:solidFill>
                <a:cs typeface="B Koodak" panose="00000700000000000000" pitchFamily="2" charset="-78"/>
              </a:rPr>
              <a:t>که منسوخ شده است. هر کدوم از این ابزارها ویژگی‌ها و کاربردهای خاص خودشان را دارند که در ادامه به بررسی آن ها  می‌پردازیم.</a:t>
            </a:r>
            <a:endParaRPr lang="en-US" dirty="0">
              <a:solidFill>
                <a:srgbClr val="FFFF00"/>
              </a:solidFill>
              <a:cs typeface="B Koodak" panose="00000700000000000000" pitchFamily="2" charset="-78"/>
            </a:endParaRPr>
          </a:p>
        </p:txBody>
      </p:sp>
    </p:spTree>
    <p:extLst>
      <p:ext uri="{BB962C8B-B14F-4D97-AF65-F5344CB8AC3E}">
        <p14:creationId xmlns:p14="http://schemas.microsoft.com/office/powerpoint/2010/main" val="3714750806"/>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algn="ctr"/>
            <a:r>
              <a:rPr lang="en-US" b="1" i="0" dirty="0">
                <a:solidFill>
                  <a:schemeClr val="bg1"/>
                </a:solidFill>
                <a:effectLst/>
                <a:latin typeface="iransansxv"/>
                <a:cs typeface="B Koodak" panose="00000700000000000000" pitchFamily="2" charset="-78"/>
              </a:rPr>
              <a:t>Selenium IDE</a:t>
            </a:r>
          </a:p>
        </p:txBody>
      </p:sp>
      <p:pic>
        <p:nvPicPr>
          <p:cNvPr id="2269" name="Google Shape;2269;p40"/>
          <p:cNvPicPr preferRelativeResize="0"/>
          <p:nvPr/>
        </p:nvPicPr>
        <p:blipFill>
          <a:blip r:embed="rId3"/>
          <a:srcRect/>
          <a:stretch/>
        </p:blipFill>
        <p:spPr>
          <a:xfrm>
            <a:off x="850208" y="1402955"/>
            <a:ext cx="2216400" cy="2216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6" name="TextBox 5">
            <a:extLst>
              <a:ext uri="{FF2B5EF4-FFF2-40B4-BE49-F238E27FC236}">
                <a16:creationId xmlns:a16="http://schemas.microsoft.com/office/drawing/2014/main" id="{0B7FD8D4-56E2-42FB-A39D-1FD5149E9CF7}"/>
              </a:ext>
            </a:extLst>
          </p:cNvPr>
          <p:cNvSpPr txBox="1"/>
          <p:nvPr/>
        </p:nvSpPr>
        <p:spPr>
          <a:xfrm>
            <a:off x="3516396" y="1366736"/>
            <a:ext cx="4829783" cy="2610779"/>
          </a:xfrm>
          <a:prstGeom prst="rect">
            <a:avLst/>
          </a:prstGeom>
          <a:noFill/>
        </p:spPr>
        <p:txBody>
          <a:bodyPr wrap="square" rtlCol="0">
            <a:spAutoFit/>
          </a:bodyPr>
          <a:lstStyle/>
          <a:p>
            <a:pPr algn="r" rtl="1">
              <a:lnSpc>
                <a:spcPct val="200000"/>
              </a:lnSpc>
            </a:pPr>
            <a:r>
              <a:rPr lang="fa-IR" dirty="0">
                <a:solidFill>
                  <a:srgbClr val="FFFF00"/>
                </a:solidFill>
                <a:cs typeface="B Koodak" panose="00000700000000000000" pitchFamily="2" charset="-78"/>
              </a:rPr>
              <a:t>اولین ابزار از این مجموعه، </a:t>
            </a:r>
            <a:r>
              <a:rPr lang="en-US" dirty="0">
                <a:solidFill>
                  <a:srgbClr val="FFFF00"/>
                </a:solidFill>
                <a:cs typeface="B Koodak" panose="00000700000000000000" pitchFamily="2" charset="-78"/>
              </a:rPr>
              <a:t> Selenium IDE</a:t>
            </a:r>
            <a:r>
              <a:rPr lang="fa-IR" dirty="0">
                <a:solidFill>
                  <a:srgbClr val="FFFF00"/>
                </a:solidFill>
                <a:cs typeface="B Koodak" panose="00000700000000000000" pitchFamily="2" charset="-78"/>
              </a:rPr>
              <a:t>است.</a:t>
            </a:r>
            <a:r>
              <a:rPr lang="en-US" dirty="0">
                <a:solidFill>
                  <a:srgbClr val="FFFF00"/>
                </a:solidFill>
                <a:cs typeface="B Koodak" panose="00000700000000000000" pitchFamily="2" charset="-78"/>
              </a:rPr>
              <a:t> </a:t>
            </a:r>
            <a:endParaRPr lang="fa-IR" dirty="0">
              <a:solidFill>
                <a:srgbClr val="FFFF00"/>
              </a:solidFill>
              <a:cs typeface="B Koodak" panose="00000700000000000000" pitchFamily="2" charset="-78"/>
            </a:endParaRPr>
          </a:p>
          <a:p>
            <a:pPr algn="r" rtl="1">
              <a:lnSpc>
                <a:spcPct val="200000"/>
              </a:lnSpc>
            </a:pPr>
            <a:r>
              <a:rPr lang="en-US" dirty="0">
                <a:solidFill>
                  <a:srgbClr val="FFFF00"/>
                </a:solidFill>
                <a:cs typeface="B Koodak" panose="00000700000000000000" pitchFamily="2" charset="-78"/>
              </a:rPr>
              <a:t>Selenium IDE</a:t>
            </a:r>
            <a:r>
              <a:rPr lang="fa-IR" dirty="0">
                <a:solidFill>
                  <a:srgbClr val="FFFF00"/>
                </a:solidFill>
                <a:cs typeface="B Koodak" panose="00000700000000000000" pitchFamily="2" charset="-78"/>
              </a:rPr>
              <a:t>یه افزونه برای مرورگرهای </a:t>
            </a:r>
            <a:r>
              <a:rPr lang="en-US" dirty="0">
                <a:solidFill>
                  <a:srgbClr val="FFFF00"/>
                </a:solidFill>
                <a:cs typeface="B Koodak" panose="00000700000000000000" pitchFamily="2" charset="-78"/>
              </a:rPr>
              <a:t> Firefox </a:t>
            </a:r>
            <a:r>
              <a:rPr lang="fa-IR" dirty="0">
                <a:solidFill>
                  <a:srgbClr val="FFFF00"/>
                </a:solidFill>
                <a:cs typeface="B Koodak" panose="00000700000000000000" pitchFamily="2" charset="-78"/>
              </a:rPr>
              <a:t>و </a:t>
            </a:r>
            <a:r>
              <a:rPr lang="en-US" dirty="0">
                <a:solidFill>
                  <a:srgbClr val="FFFF00"/>
                </a:solidFill>
                <a:cs typeface="B Koodak" panose="00000700000000000000" pitchFamily="2" charset="-78"/>
              </a:rPr>
              <a:t> Chrome </a:t>
            </a:r>
            <a:r>
              <a:rPr lang="fa-IR" dirty="0">
                <a:solidFill>
                  <a:srgbClr val="FFFF00"/>
                </a:solidFill>
                <a:cs typeface="B Koodak" panose="00000700000000000000" pitchFamily="2" charset="-78"/>
              </a:rPr>
              <a:t>است که به کاربران این امکان رو می‌دهد تا تست‌های خودکار رو ضبط و پخش کنن. این ابزار برای کسانی که تازه با تست خودکار آشنا می‌شوند، خیلی مناسب است چون استفاده از آن خیلی ساده و کاربردی است.</a:t>
            </a:r>
          </a:p>
          <a:p>
            <a:pPr algn="r">
              <a:lnSpc>
                <a:spcPct val="200000"/>
              </a:lnSpc>
            </a:pPr>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algn="ctr"/>
            <a:r>
              <a:rPr lang="en-US" dirty="0">
                <a:solidFill>
                  <a:schemeClr val="bg1"/>
                </a:solidFill>
                <a:latin typeface="iransansxv"/>
                <a:cs typeface="B Koodak" panose="00000700000000000000" pitchFamily="2" charset="-78"/>
              </a:rPr>
              <a:t>Selenium RC (Remote Control)</a:t>
            </a:r>
          </a:p>
        </p:txBody>
      </p:sp>
      <p:sp>
        <p:nvSpPr>
          <p:cNvPr id="6" name="TextBox 5">
            <a:extLst>
              <a:ext uri="{FF2B5EF4-FFF2-40B4-BE49-F238E27FC236}">
                <a16:creationId xmlns:a16="http://schemas.microsoft.com/office/drawing/2014/main" id="{0B7FD8D4-56E2-42FB-A39D-1FD5149E9CF7}"/>
              </a:ext>
            </a:extLst>
          </p:cNvPr>
          <p:cNvSpPr txBox="1"/>
          <p:nvPr/>
        </p:nvSpPr>
        <p:spPr>
          <a:xfrm>
            <a:off x="3380208" y="1361872"/>
            <a:ext cx="4829783" cy="2650726"/>
          </a:xfrm>
          <a:prstGeom prst="rect">
            <a:avLst/>
          </a:prstGeom>
          <a:noFill/>
        </p:spPr>
        <p:txBody>
          <a:bodyPr wrap="square" rtlCol="0">
            <a:spAutoFit/>
          </a:bodyPr>
          <a:lstStyle/>
          <a:p>
            <a:pPr algn="r" rtl="1">
              <a:lnSpc>
                <a:spcPct val="150000"/>
              </a:lnSpc>
            </a:pPr>
            <a:r>
              <a:rPr lang="fa-IR" dirty="0">
                <a:solidFill>
                  <a:srgbClr val="FFFF00"/>
                </a:solidFill>
                <a:cs typeface="B Koodak" panose="00000700000000000000" pitchFamily="2" charset="-78"/>
              </a:rPr>
              <a:t>این ابزار بهت اجازه می‌دهد تست‌های خودکار را در برابر مرورگرهای مختلف و روی سیستم‌های عامل مختلف اجرا کنیم. این یعنی ما می‌توانیم با استفاده از زبان‌های برنامه‌نویسی مختلف مثل </a:t>
            </a:r>
            <a:r>
              <a:rPr lang="en-US" dirty="0">
                <a:solidFill>
                  <a:srgbClr val="FFFF00"/>
                </a:solidFill>
                <a:cs typeface="B Koodak" panose="00000700000000000000" pitchFamily="2" charset="-78"/>
              </a:rPr>
              <a:t>Java، C#, PHP، </a:t>
            </a:r>
            <a:r>
              <a:rPr lang="fa-IR" dirty="0">
                <a:solidFill>
                  <a:srgbClr val="FFFF00"/>
                </a:solidFill>
                <a:cs typeface="B Koodak" panose="00000700000000000000" pitchFamily="2" charset="-78"/>
              </a:rPr>
              <a:t> </a:t>
            </a:r>
            <a:r>
              <a:rPr lang="en-US" dirty="0">
                <a:solidFill>
                  <a:srgbClr val="FFFF00"/>
                </a:solidFill>
                <a:cs typeface="B Koodak" panose="00000700000000000000" pitchFamily="2" charset="-78"/>
              </a:rPr>
              <a:t>Python </a:t>
            </a:r>
            <a:r>
              <a:rPr lang="fa-IR" dirty="0">
                <a:solidFill>
                  <a:srgbClr val="FFFF00"/>
                </a:solidFill>
                <a:cs typeface="B Koodak" panose="00000700000000000000" pitchFamily="2" charset="-78"/>
              </a:rPr>
              <a:t> و </a:t>
            </a:r>
            <a:r>
              <a:rPr lang="en-US" dirty="0">
                <a:solidFill>
                  <a:srgbClr val="FFFF00"/>
                </a:solidFill>
                <a:cs typeface="B Koodak" panose="00000700000000000000" pitchFamily="2" charset="-78"/>
              </a:rPr>
              <a:t>Perl </a:t>
            </a:r>
            <a:r>
              <a:rPr lang="fa-IR" dirty="0">
                <a:solidFill>
                  <a:srgbClr val="FFFF00"/>
                </a:solidFill>
                <a:cs typeface="B Koodak" panose="00000700000000000000" pitchFamily="2" charset="-78"/>
              </a:rPr>
              <a:t>تست‌های خودمان را بنویسیم و اجرا کنیم.</a:t>
            </a:r>
          </a:p>
          <a:p>
            <a:pPr algn="r" rtl="1">
              <a:lnSpc>
                <a:spcPct val="150000"/>
              </a:lnSpc>
            </a:pPr>
            <a:r>
              <a:rPr lang="fa-IR" dirty="0">
                <a:solidFill>
                  <a:srgbClr val="FFFF00"/>
                </a:solidFill>
                <a:cs typeface="B Koodak" panose="00000700000000000000" pitchFamily="2" charset="-78"/>
              </a:rPr>
              <a:t>فرض کنید که  می‌خواهیم تست‌هایی را بنویسیم که در مرورگرهای مختلف مثل </a:t>
            </a:r>
            <a:r>
              <a:rPr lang="en-US" dirty="0">
                <a:solidFill>
                  <a:srgbClr val="FFFF00"/>
                </a:solidFill>
                <a:cs typeface="B Koodak" panose="00000700000000000000" pitchFamily="2" charset="-78"/>
              </a:rPr>
              <a:t>Chrome، Firefox، Safari </a:t>
            </a:r>
            <a:r>
              <a:rPr lang="fa-IR" dirty="0">
                <a:solidFill>
                  <a:srgbClr val="FFFF00"/>
                </a:solidFill>
                <a:cs typeface="B Koodak" panose="00000700000000000000" pitchFamily="2" charset="-78"/>
              </a:rPr>
              <a:t> و </a:t>
            </a:r>
            <a:r>
              <a:rPr lang="en-US" dirty="0">
                <a:solidFill>
                  <a:srgbClr val="FFFF00"/>
                </a:solidFill>
                <a:cs typeface="B Koodak" panose="00000700000000000000" pitchFamily="2" charset="-78"/>
              </a:rPr>
              <a:t>Edge </a:t>
            </a:r>
            <a:r>
              <a:rPr lang="fa-IR" dirty="0">
                <a:solidFill>
                  <a:srgbClr val="FFFF00"/>
                </a:solidFill>
                <a:cs typeface="B Koodak" panose="00000700000000000000" pitchFamily="2" charset="-78"/>
              </a:rPr>
              <a:t> اجرا بشوند. </a:t>
            </a:r>
            <a:r>
              <a:rPr lang="en-US" dirty="0">
                <a:solidFill>
                  <a:srgbClr val="FFFF00"/>
                </a:solidFill>
                <a:cs typeface="B Koodak" panose="00000700000000000000" pitchFamily="2" charset="-78"/>
              </a:rPr>
              <a:t>Selenium RC</a:t>
            </a:r>
            <a:r>
              <a:rPr lang="fa-IR" dirty="0">
                <a:solidFill>
                  <a:srgbClr val="FFFF00"/>
                </a:solidFill>
                <a:cs typeface="B Koodak" panose="00000700000000000000" pitchFamily="2" charset="-78"/>
              </a:rPr>
              <a:t> این امکان رو به ما  می‌دهد. ولی باید بدانیم که این ابزار دیگر منسوخ شده است و جای خودش را به </a:t>
            </a:r>
            <a:r>
              <a:rPr lang="en-US" dirty="0">
                <a:solidFill>
                  <a:srgbClr val="FFFF00"/>
                </a:solidFill>
                <a:cs typeface="B Koodak" panose="00000700000000000000" pitchFamily="2" charset="-78"/>
              </a:rPr>
              <a:t>WebDriver </a:t>
            </a:r>
            <a:r>
              <a:rPr lang="fa-IR" dirty="0">
                <a:solidFill>
                  <a:srgbClr val="FFFF00"/>
                </a:solidFill>
                <a:cs typeface="B Koodak" panose="00000700000000000000" pitchFamily="2" charset="-78"/>
              </a:rPr>
              <a:t>داده که خیلی پیشرفته‌تر و کارآمدتر است. </a:t>
            </a:r>
            <a:endParaRPr lang="en-US" dirty="0"/>
          </a:p>
        </p:txBody>
      </p:sp>
      <p:pic>
        <p:nvPicPr>
          <p:cNvPr id="3" name="Picture 2">
            <a:extLst>
              <a:ext uri="{FF2B5EF4-FFF2-40B4-BE49-F238E27FC236}">
                <a16:creationId xmlns:a16="http://schemas.microsoft.com/office/drawing/2014/main" id="{2EB9CEEB-CAB0-4AE6-9FEF-F951ACD12CF9}"/>
              </a:ext>
            </a:extLst>
          </p:cNvPr>
          <p:cNvPicPr>
            <a:picLocks noChangeAspect="1"/>
          </p:cNvPicPr>
          <p:nvPr/>
        </p:nvPicPr>
        <p:blipFill>
          <a:blip r:embed="rId3"/>
          <a:stretch>
            <a:fillRect/>
          </a:stretch>
        </p:blipFill>
        <p:spPr>
          <a:xfrm>
            <a:off x="883546" y="1625084"/>
            <a:ext cx="2219325" cy="2057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3854756700"/>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0"/>
        <p:cNvGrpSpPr/>
        <p:nvPr/>
      </p:nvGrpSpPr>
      <p:grpSpPr>
        <a:xfrm>
          <a:off x="0" y="0"/>
          <a:ext cx="0" cy="0"/>
          <a:chOff x="0" y="0"/>
          <a:chExt cx="0" cy="0"/>
        </a:xfrm>
      </p:grpSpPr>
      <p:sp>
        <p:nvSpPr>
          <p:cNvPr id="2241" name="Google Shape;2241;p40"/>
          <p:cNvSpPr txBox="1">
            <a:spLocks noGrp="1"/>
          </p:cNvSpPr>
          <p:nvPr>
            <p:ph type="title"/>
          </p:nvPr>
        </p:nvSpPr>
        <p:spPr>
          <a:xfrm>
            <a:off x="720000" y="540000"/>
            <a:ext cx="7704000" cy="572700"/>
          </a:xfrm>
          <a:prstGeom prst="rect">
            <a:avLst/>
          </a:prstGeom>
        </p:spPr>
        <p:txBody>
          <a:bodyPr spcFirstLastPara="1" wrap="square" lIns="91425" tIns="91425" rIns="91425" bIns="91425" anchor="t" anchorCtr="0">
            <a:noAutofit/>
          </a:bodyPr>
          <a:lstStyle/>
          <a:p>
            <a:pPr algn="ctr"/>
            <a:r>
              <a:rPr lang="en-US" dirty="0">
                <a:solidFill>
                  <a:schemeClr val="bg1"/>
                </a:solidFill>
                <a:latin typeface="iransansxv"/>
                <a:cs typeface="B Koodak" panose="00000700000000000000" pitchFamily="2" charset="-78"/>
              </a:rPr>
              <a:t>WebDriver</a:t>
            </a:r>
          </a:p>
        </p:txBody>
      </p:sp>
      <p:sp>
        <p:nvSpPr>
          <p:cNvPr id="6" name="TextBox 5">
            <a:extLst>
              <a:ext uri="{FF2B5EF4-FFF2-40B4-BE49-F238E27FC236}">
                <a16:creationId xmlns:a16="http://schemas.microsoft.com/office/drawing/2014/main" id="{0B7FD8D4-56E2-42FB-A39D-1FD5149E9CF7}"/>
              </a:ext>
            </a:extLst>
          </p:cNvPr>
          <p:cNvSpPr txBox="1"/>
          <p:nvPr/>
        </p:nvSpPr>
        <p:spPr>
          <a:xfrm>
            <a:off x="3085240" y="1112700"/>
            <a:ext cx="5256228" cy="3788202"/>
          </a:xfrm>
          <a:prstGeom prst="rect">
            <a:avLst/>
          </a:prstGeom>
          <a:noFill/>
        </p:spPr>
        <p:txBody>
          <a:bodyPr wrap="square" rtlCol="0">
            <a:spAutoFit/>
          </a:bodyPr>
          <a:lstStyle/>
          <a:p>
            <a:pPr algn="r" rtl="1">
              <a:lnSpc>
                <a:spcPct val="150000"/>
              </a:lnSpc>
            </a:pPr>
            <a:r>
              <a:rPr lang="fa-IR" dirty="0">
                <a:solidFill>
                  <a:srgbClr val="FFFF00"/>
                </a:solidFill>
                <a:cs typeface="B Koodak" panose="00000700000000000000" pitchFamily="2" charset="-78"/>
              </a:rPr>
              <a:t>نسل بعدی </a:t>
            </a:r>
            <a:r>
              <a:rPr lang="en-US" dirty="0">
                <a:solidFill>
                  <a:srgbClr val="FFFF00"/>
                </a:solidFill>
                <a:cs typeface="B Koodak" panose="00000700000000000000" pitchFamily="2" charset="-78"/>
              </a:rPr>
              <a:t>Selenium RC </a:t>
            </a:r>
            <a:r>
              <a:rPr lang="fa-IR" dirty="0">
                <a:solidFill>
                  <a:srgbClr val="FFFF00"/>
                </a:solidFill>
                <a:cs typeface="B Koodak" panose="00000700000000000000" pitchFamily="2" charset="-78"/>
              </a:rPr>
              <a:t> است که امروزه به‌عنوان هسته اصلی </a:t>
            </a:r>
            <a:r>
              <a:rPr lang="en-US" dirty="0">
                <a:solidFill>
                  <a:srgbClr val="FFFF00"/>
                </a:solidFill>
                <a:cs typeface="B Koodak" panose="00000700000000000000" pitchFamily="2" charset="-78"/>
              </a:rPr>
              <a:t>Selenium</a:t>
            </a:r>
            <a:r>
              <a:rPr lang="fa-IR" dirty="0">
                <a:solidFill>
                  <a:srgbClr val="FFFF00"/>
                </a:solidFill>
                <a:cs typeface="B Koodak" panose="00000700000000000000" pitchFamily="2" charset="-78"/>
              </a:rPr>
              <a:t> نیز</a:t>
            </a:r>
            <a:r>
              <a:rPr lang="en-US" dirty="0">
                <a:solidFill>
                  <a:srgbClr val="FFFF00"/>
                </a:solidFill>
                <a:cs typeface="B Koodak" panose="00000700000000000000" pitchFamily="2" charset="-78"/>
              </a:rPr>
              <a:t> </a:t>
            </a:r>
            <a:r>
              <a:rPr lang="fa-IR" dirty="0">
                <a:solidFill>
                  <a:srgbClr val="FFFF00"/>
                </a:solidFill>
                <a:cs typeface="B Koodak" panose="00000700000000000000" pitchFamily="2" charset="-78"/>
              </a:rPr>
              <a:t>شناخته می‌شود. </a:t>
            </a:r>
            <a:r>
              <a:rPr lang="en-US" dirty="0">
                <a:solidFill>
                  <a:srgbClr val="FFFF00"/>
                </a:solidFill>
                <a:cs typeface="B Koodak" panose="00000700000000000000" pitchFamily="2" charset="-78"/>
              </a:rPr>
              <a:t>WebDriver</a:t>
            </a:r>
            <a:r>
              <a:rPr lang="fa-IR" dirty="0">
                <a:solidFill>
                  <a:srgbClr val="FFFF00"/>
                </a:solidFill>
                <a:cs typeface="B Koodak" panose="00000700000000000000" pitchFamily="2" charset="-78"/>
              </a:rPr>
              <a:t> </a:t>
            </a:r>
            <a:r>
              <a:rPr lang="en-US" dirty="0">
                <a:solidFill>
                  <a:srgbClr val="FFFF00"/>
                </a:solidFill>
                <a:cs typeface="B Koodak" panose="00000700000000000000" pitchFamily="2" charset="-78"/>
              </a:rPr>
              <a:t> </a:t>
            </a:r>
            <a:r>
              <a:rPr lang="fa-IR" dirty="0">
                <a:solidFill>
                  <a:srgbClr val="FFFF00"/>
                </a:solidFill>
                <a:cs typeface="B Koodak" panose="00000700000000000000" pitchFamily="2" charset="-78"/>
              </a:rPr>
              <a:t>به ما اجازه می‌دهد تا مستقیماً با مرورگرها ارتباط برقرار کنیم و تست‌های خودکار را اجرا کنیم. این ابزار از مرورگرهای مختلف مثل </a:t>
            </a:r>
            <a:r>
              <a:rPr lang="en-US" dirty="0">
                <a:solidFill>
                  <a:srgbClr val="FFFF00"/>
                </a:solidFill>
                <a:cs typeface="B Koodak" panose="00000700000000000000" pitchFamily="2" charset="-78"/>
              </a:rPr>
              <a:t>Chrome</a:t>
            </a:r>
            <a:r>
              <a:rPr lang="fa-IR" dirty="0">
                <a:solidFill>
                  <a:srgbClr val="FFFF00"/>
                </a:solidFill>
                <a:cs typeface="B Koodak" panose="00000700000000000000" pitchFamily="2" charset="-78"/>
              </a:rPr>
              <a:t> </a:t>
            </a:r>
            <a:r>
              <a:rPr lang="en-US" dirty="0">
                <a:solidFill>
                  <a:srgbClr val="FFFF00"/>
                </a:solidFill>
                <a:cs typeface="B Koodak" panose="00000700000000000000" pitchFamily="2" charset="-78"/>
              </a:rPr>
              <a:t>، Firefox</a:t>
            </a:r>
            <a:r>
              <a:rPr lang="fa-IR" dirty="0">
                <a:solidFill>
                  <a:srgbClr val="FFFF00"/>
                </a:solidFill>
                <a:cs typeface="B Koodak" panose="00000700000000000000" pitchFamily="2" charset="-78"/>
              </a:rPr>
              <a:t> </a:t>
            </a:r>
            <a:r>
              <a:rPr lang="en-US" dirty="0">
                <a:solidFill>
                  <a:srgbClr val="FFFF00"/>
                </a:solidFill>
                <a:cs typeface="B Koodak" panose="00000700000000000000" pitchFamily="2" charset="-78"/>
              </a:rPr>
              <a:t>، Safari </a:t>
            </a:r>
            <a:r>
              <a:rPr lang="fa-IR" dirty="0">
                <a:solidFill>
                  <a:srgbClr val="FFFF00"/>
                </a:solidFill>
                <a:cs typeface="B Koodak" panose="00000700000000000000" pitchFamily="2" charset="-78"/>
              </a:rPr>
              <a:t> و </a:t>
            </a:r>
            <a:r>
              <a:rPr lang="en-US" dirty="0">
                <a:solidFill>
                  <a:srgbClr val="FFFF00"/>
                </a:solidFill>
                <a:cs typeface="B Koodak" panose="00000700000000000000" pitchFamily="2" charset="-78"/>
              </a:rPr>
              <a:t>Edge </a:t>
            </a:r>
            <a:r>
              <a:rPr lang="fa-IR" dirty="0">
                <a:solidFill>
                  <a:srgbClr val="FFFF00"/>
                </a:solidFill>
                <a:cs typeface="B Koodak" panose="00000700000000000000" pitchFamily="2" charset="-78"/>
              </a:rPr>
              <a:t> پشتیبانی می‌کند و به‌طور کلی سریع‌تر و پایدارتر از </a:t>
            </a:r>
            <a:r>
              <a:rPr lang="en-US" dirty="0">
                <a:solidFill>
                  <a:srgbClr val="FFFF00"/>
                </a:solidFill>
                <a:cs typeface="B Koodak" panose="00000700000000000000" pitchFamily="2" charset="-78"/>
              </a:rPr>
              <a:t>Selenium RC</a:t>
            </a:r>
            <a:r>
              <a:rPr lang="fa-IR" dirty="0">
                <a:solidFill>
                  <a:srgbClr val="FFFF00"/>
                </a:solidFill>
                <a:cs typeface="B Koodak" panose="00000700000000000000" pitchFamily="2" charset="-78"/>
              </a:rPr>
              <a:t> </a:t>
            </a:r>
            <a:r>
              <a:rPr lang="en-US" dirty="0">
                <a:solidFill>
                  <a:srgbClr val="FFFF00"/>
                </a:solidFill>
                <a:cs typeface="B Koodak" panose="00000700000000000000" pitchFamily="2" charset="-78"/>
              </a:rPr>
              <a:t> </a:t>
            </a:r>
            <a:r>
              <a:rPr lang="fa-IR" dirty="0">
                <a:solidFill>
                  <a:srgbClr val="FFFF00"/>
                </a:solidFill>
                <a:cs typeface="B Koodak" panose="00000700000000000000" pitchFamily="2" charset="-78"/>
              </a:rPr>
              <a:t>هست.</a:t>
            </a:r>
          </a:p>
          <a:p>
            <a:pPr algn="r" rtl="1">
              <a:lnSpc>
                <a:spcPct val="150000"/>
              </a:lnSpc>
            </a:pPr>
            <a:r>
              <a:rPr lang="fa-IR" dirty="0">
                <a:solidFill>
                  <a:srgbClr val="FFFF00"/>
                </a:solidFill>
                <a:cs typeface="B Koodak" panose="00000700000000000000" pitchFamily="2" charset="-78"/>
              </a:rPr>
              <a:t>تصور کنید که می‌خواهید تست‌هایی بنویسید که مستقیماً با مرورگرها تعامل داشته باشند. </a:t>
            </a:r>
            <a:r>
              <a:rPr lang="en-US" dirty="0">
                <a:solidFill>
                  <a:srgbClr val="FFFF00"/>
                </a:solidFill>
                <a:cs typeface="B Koodak" panose="00000700000000000000" pitchFamily="2" charset="-78"/>
              </a:rPr>
              <a:t>WebDriver</a:t>
            </a:r>
            <a:r>
              <a:rPr lang="fa-IR" dirty="0">
                <a:solidFill>
                  <a:srgbClr val="FFFF00"/>
                </a:solidFill>
                <a:cs typeface="B Koodak" panose="00000700000000000000" pitchFamily="2" charset="-78"/>
              </a:rPr>
              <a:t> </a:t>
            </a:r>
            <a:r>
              <a:rPr lang="en-US" dirty="0">
                <a:solidFill>
                  <a:srgbClr val="FFFF00"/>
                </a:solidFill>
                <a:cs typeface="B Koodak" panose="00000700000000000000" pitchFamily="2" charset="-78"/>
              </a:rPr>
              <a:t> </a:t>
            </a:r>
            <a:r>
              <a:rPr lang="fa-IR" dirty="0">
                <a:solidFill>
                  <a:srgbClr val="FFFF00"/>
                </a:solidFill>
                <a:cs typeface="B Koodak" panose="00000700000000000000" pitchFamily="2" charset="-78"/>
              </a:rPr>
              <a:t>این امکان رو به شما می‌دهد. مثلاً می‌توانید تستی بنویسید که در مرورگر </a:t>
            </a:r>
            <a:r>
              <a:rPr lang="en-US" dirty="0">
                <a:solidFill>
                  <a:srgbClr val="FFFF00"/>
                </a:solidFill>
                <a:cs typeface="B Koodak" panose="00000700000000000000" pitchFamily="2" charset="-78"/>
              </a:rPr>
              <a:t>Chrome</a:t>
            </a:r>
            <a:r>
              <a:rPr lang="fa-IR" dirty="0">
                <a:solidFill>
                  <a:srgbClr val="FFFF00"/>
                </a:solidFill>
                <a:cs typeface="B Koodak" panose="00000700000000000000" pitchFamily="2" charset="-78"/>
              </a:rPr>
              <a:t> </a:t>
            </a:r>
            <a:r>
              <a:rPr lang="en-US" dirty="0">
                <a:solidFill>
                  <a:srgbClr val="FFFF00"/>
                </a:solidFill>
                <a:cs typeface="B Koodak" panose="00000700000000000000" pitchFamily="2" charset="-78"/>
              </a:rPr>
              <a:t> </a:t>
            </a:r>
            <a:r>
              <a:rPr lang="fa-IR" dirty="0">
                <a:solidFill>
                  <a:srgbClr val="FFFF00"/>
                </a:solidFill>
                <a:cs typeface="B Koodak" panose="00000700000000000000" pitchFamily="2" charset="-78"/>
              </a:rPr>
              <a:t>باز بشود، یک فرم را تکمیل کند، دکمه ارسال را بزند و بعد نتیجه را بررسی کند. همه این کارها را </a:t>
            </a:r>
            <a:r>
              <a:rPr lang="en-US" dirty="0">
                <a:solidFill>
                  <a:srgbClr val="FFFF00"/>
                </a:solidFill>
                <a:cs typeface="B Koodak" panose="00000700000000000000" pitchFamily="2" charset="-78"/>
              </a:rPr>
              <a:t>WebDriver</a:t>
            </a:r>
            <a:r>
              <a:rPr lang="fa-IR" dirty="0">
                <a:solidFill>
                  <a:srgbClr val="FFFF00"/>
                </a:solidFill>
                <a:cs typeface="B Koodak" panose="00000700000000000000" pitchFamily="2" charset="-78"/>
              </a:rPr>
              <a:t> </a:t>
            </a:r>
            <a:r>
              <a:rPr lang="en-US" dirty="0">
                <a:solidFill>
                  <a:srgbClr val="FFFF00"/>
                </a:solidFill>
                <a:cs typeface="B Koodak" panose="00000700000000000000" pitchFamily="2" charset="-78"/>
              </a:rPr>
              <a:t> </a:t>
            </a:r>
            <a:r>
              <a:rPr lang="fa-IR" dirty="0">
                <a:solidFill>
                  <a:srgbClr val="FFFF00"/>
                </a:solidFill>
                <a:cs typeface="B Koodak" panose="00000700000000000000" pitchFamily="2" charset="-78"/>
              </a:rPr>
              <a:t>خیلی سریع و با دقت انجام می‌دهد. به خاطر همین سرعت و پایداری بالا، </a:t>
            </a:r>
            <a:r>
              <a:rPr lang="en-US" dirty="0">
                <a:solidFill>
                  <a:srgbClr val="FFFF00"/>
                </a:solidFill>
                <a:cs typeface="B Koodak" panose="00000700000000000000" pitchFamily="2" charset="-78"/>
              </a:rPr>
              <a:t>WebDriver</a:t>
            </a:r>
            <a:r>
              <a:rPr lang="fa-IR" dirty="0">
                <a:solidFill>
                  <a:srgbClr val="FFFF00"/>
                </a:solidFill>
                <a:cs typeface="B Koodak" panose="00000700000000000000" pitchFamily="2" charset="-78"/>
              </a:rPr>
              <a:t> </a:t>
            </a:r>
            <a:r>
              <a:rPr lang="en-US" dirty="0">
                <a:solidFill>
                  <a:srgbClr val="FFFF00"/>
                </a:solidFill>
                <a:cs typeface="B Koodak" panose="00000700000000000000" pitchFamily="2" charset="-78"/>
              </a:rPr>
              <a:t> </a:t>
            </a:r>
            <a:r>
              <a:rPr lang="fa-IR" dirty="0">
                <a:solidFill>
                  <a:srgbClr val="FFFF00"/>
                </a:solidFill>
                <a:cs typeface="B Koodak" panose="00000700000000000000" pitchFamily="2" charset="-78"/>
              </a:rPr>
              <a:t>خیلی محبوب شده است و به عنوان استانداردی در تست خودکار وب شناخته می‌شود.</a:t>
            </a:r>
          </a:p>
        </p:txBody>
      </p:sp>
      <p:pic>
        <p:nvPicPr>
          <p:cNvPr id="3" name="Picture 2">
            <a:extLst>
              <a:ext uri="{FF2B5EF4-FFF2-40B4-BE49-F238E27FC236}">
                <a16:creationId xmlns:a16="http://schemas.microsoft.com/office/drawing/2014/main" id="{2EB9CEEB-CAB0-4AE6-9FEF-F951ACD12CF9}"/>
              </a:ext>
            </a:extLst>
          </p:cNvPr>
          <p:cNvPicPr>
            <a:picLocks noChangeAspect="1"/>
          </p:cNvPicPr>
          <p:nvPr/>
        </p:nvPicPr>
        <p:blipFill>
          <a:blip r:embed="rId3"/>
          <a:srcRect t="2201" b="2201"/>
          <a:stretch/>
        </p:blipFill>
        <p:spPr>
          <a:xfrm>
            <a:off x="918302" y="1631276"/>
            <a:ext cx="2219325" cy="205740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2667791277"/>
      </p:ext>
    </p:extLst>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sld>
</file>

<file path=ppt/theme/theme1.xml><?xml version="1.0" encoding="utf-8"?>
<a:theme xmlns:a="http://schemas.openxmlformats.org/drawingml/2006/main" name="Engineering Software Marketing Plan by Slidesgo">
  <a:themeElements>
    <a:clrScheme name="Simple Light">
      <a:dk1>
        <a:srgbClr val="FFFFFF"/>
      </a:dk1>
      <a:lt1>
        <a:srgbClr val="13005B"/>
      </a:lt1>
      <a:dk2>
        <a:srgbClr val="FFC800"/>
      </a:dk2>
      <a:lt2>
        <a:srgbClr val="11CFE7"/>
      </a:lt2>
      <a:accent1>
        <a:srgbClr val="F788F7"/>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1210</Words>
  <Application>Microsoft Office PowerPoint</Application>
  <PresentationFormat>On-screen Show (16:9)</PresentationFormat>
  <Paragraphs>116</Paragraphs>
  <Slides>24</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PT Sans</vt:lpstr>
      <vt:lpstr>Arial</vt:lpstr>
      <vt:lpstr>Dosis ExtraLight</vt:lpstr>
      <vt:lpstr>Consolas</vt:lpstr>
      <vt:lpstr>Exo</vt:lpstr>
      <vt:lpstr>Poller One</vt:lpstr>
      <vt:lpstr>Open Sans</vt:lpstr>
      <vt:lpstr>iransansxv</vt:lpstr>
      <vt:lpstr>Engineering Software Marketing Plan by Slidesgo</vt:lpstr>
      <vt:lpstr> Selenium Test</vt:lpstr>
      <vt:lpstr>فهرست</vt:lpstr>
      <vt:lpstr>سلنیوم چیست؟</vt:lpstr>
      <vt:lpstr>PowerPoint Presentation</vt:lpstr>
      <vt:lpstr>ابزار های استفاده از سلنیوم</vt:lpstr>
      <vt:lpstr>PowerPoint Presentation</vt:lpstr>
      <vt:lpstr>Selenium IDE</vt:lpstr>
      <vt:lpstr>Selenium RC (Remote Control)</vt:lpstr>
      <vt:lpstr>WebDriver</vt:lpstr>
      <vt:lpstr>Selenium Grid</vt:lpstr>
      <vt:lpstr>تاریخچه سلنیوم</vt:lpstr>
      <vt:lpstr>PowerPoint Presentation</vt:lpstr>
      <vt:lpstr>مزایا استفاده از سلنیوم</vt:lpstr>
      <vt:lpstr>مزایا استفاده از سلنیوم</vt:lpstr>
      <vt:lpstr>محدودیت های استفاده از سلنیوم</vt:lpstr>
      <vt:lpstr>محدودیت های استفاده از سلنیوم</vt:lpstr>
      <vt:lpstr>نحوه استفاده از سلنیوم</vt:lpstr>
      <vt:lpstr>روند استفاده از سلنیوم</vt:lpstr>
      <vt:lpstr>نصب سلنیوم</vt:lpstr>
      <vt:lpstr>آغاز به کار با WebDriver</vt:lpstr>
      <vt:lpstr>جستجو و انتخاب عناصر</vt:lpstr>
      <vt:lpstr>تعامل با عناصر</vt:lpstr>
      <vt:lpstr>بررسی ویژگی‌ها و وضعیت عناصر</vt:lpstr>
      <vt:lpstr>منابع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Selenium Test</dc:title>
  <dc:creator>Erfan shafiee</dc:creator>
  <cp:lastModifiedBy>Erfan shafiee</cp:lastModifiedBy>
  <cp:revision>26</cp:revision>
  <dcterms:modified xsi:type="dcterms:W3CDTF">2024-11-01T15:19:42Z</dcterms:modified>
</cp:coreProperties>
</file>