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63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7" r:id="rId1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26-Apr-18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239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47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26-Apr-18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26-Apr-18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derfan2@gmail.com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bd%20population.xls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620967" cy="1143000"/>
          </a:xfrm>
        </p:spPr>
        <p:txBody>
          <a:bodyPr/>
          <a:lstStyle/>
          <a:p>
            <a:r>
              <a:rPr lang="en-US" dirty="0" smtClean="0"/>
              <a:t>Project on 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981200"/>
            <a:ext cx="6725410" cy="4876800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Presented by</a:t>
            </a:r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Md. </a:t>
            </a:r>
            <a:r>
              <a:rPr lang="en-US" sz="1600" dirty="0" err="1" smtClean="0">
                <a:solidFill>
                  <a:schemeClr val="tx1"/>
                </a:solidFill>
              </a:rPr>
              <a:t>Erfan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Ullah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Bhuiyan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Topic </a:t>
            </a:r>
            <a:r>
              <a:rPr lang="en-US" sz="1600" dirty="0" smtClean="0">
                <a:solidFill>
                  <a:schemeClr val="tx1"/>
                </a:solidFill>
              </a:rPr>
              <a:t>name: </a:t>
            </a:r>
            <a:r>
              <a:rPr lang="en-US" dirty="0" smtClean="0"/>
              <a:t>Secondary </a:t>
            </a:r>
            <a:r>
              <a:rPr lang="en-US" dirty="0" smtClean="0"/>
              <a:t>Education in Bangladesh According </a:t>
            </a:r>
            <a:r>
              <a:rPr lang="en-US" dirty="0" smtClean="0"/>
              <a:t>to </a:t>
            </a:r>
            <a:r>
              <a:rPr lang="en-US" dirty="0" smtClean="0"/>
              <a:t>Population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Gid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dirty="0" smtClean="0"/>
              <a:t>G047739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mderfan2@gmail.com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Supervised By: </a:t>
            </a:r>
            <a:endParaRPr lang="en-US" sz="16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1600" b="1" dirty="0" smtClean="0">
                <a:solidFill>
                  <a:srgbClr val="92D050"/>
                </a:solidFill>
              </a:rPr>
              <a:t>Prabhat </a:t>
            </a:r>
            <a:r>
              <a:rPr lang="en-US" sz="1600" b="1" dirty="0" smtClean="0">
                <a:solidFill>
                  <a:srgbClr val="92D050"/>
                </a:solidFill>
              </a:rPr>
              <a:t>Jonathan</a:t>
            </a:r>
            <a:endParaRPr lang="en-US" sz="1600" b="1" dirty="0" smtClean="0">
              <a:solidFill>
                <a:srgbClr val="92D050"/>
              </a:solidFill>
            </a:endParaRPr>
          </a:p>
          <a:p>
            <a:r>
              <a:rPr lang="en-US" sz="1600" dirty="0" smtClean="0">
                <a:solidFill>
                  <a:srgbClr val="92D050"/>
                </a:solidFill>
              </a:rPr>
              <a:t>Consultant &amp; </a:t>
            </a:r>
            <a:r>
              <a:rPr lang="en-US" sz="1600" dirty="0" smtClean="0">
                <a:solidFill>
                  <a:srgbClr val="92D050"/>
                </a:solidFill>
              </a:rPr>
              <a:t>Trainer</a:t>
            </a:r>
            <a:endParaRPr lang="en-US" sz="1600" dirty="0" smtClean="0">
              <a:solidFill>
                <a:srgbClr val="92D050"/>
              </a:solidFill>
            </a:endParaRPr>
          </a:p>
          <a:p>
            <a:r>
              <a:rPr lang="en-US" sz="1600" dirty="0" smtClean="0">
                <a:solidFill>
                  <a:srgbClr val="92D050"/>
                </a:solidFill>
              </a:rPr>
              <a:t>LICT</a:t>
            </a:r>
            <a:endParaRPr lang="en-US" sz="1600" dirty="0" smtClean="0">
              <a:solidFill>
                <a:srgbClr val="92D050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79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0968" cy="12192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66442" y="838200"/>
            <a:ext cx="7820358" cy="57150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data visualization of Bangladesh population and secondary school information we can state that –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buFont typeface="+mj-lt"/>
              <a:buAutoNum type="alphaU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Every thing population and number of institution centric toward capital Dhaka.</a:t>
            </a:r>
          </a:p>
          <a:p>
            <a:pPr marL="400050" indent="-400050">
              <a:buFont typeface="+mj-lt"/>
              <a:buAutoNum type="alphaU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Some division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Rangpur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Sylhet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has less number of educational institution according to population.</a:t>
            </a:r>
          </a:p>
          <a:p>
            <a:pPr marL="400050" indent="-400050">
              <a:buFont typeface="+mj-lt"/>
              <a:buAutoNum type="alphaU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Now we have to look after other division more then capital Dhaka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because they are far behind from the capital.</a:t>
            </a:r>
          </a:p>
          <a:p>
            <a:pPr marL="400050" indent="-40005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Since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education help improving life style, livelihoods and living standard,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every citizen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have access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to education including socially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excluded, marginalized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disadvantaged as well as hard to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reach areas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people. Education is a birth right as well as a constitutional right for which it must be free for</a:t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every citizen.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/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6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436" y="2048989"/>
            <a:ext cx="6620969" cy="1653180"/>
          </a:xfrm>
        </p:spPr>
        <p:txBody>
          <a:bodyPr>
            <a:normAutofit fontScale="90000"/>
          </a:bodyPr>
          <a:lstStyle/>
          <a:p>
            <a:r>
              <a:rPr lang="en-US" sz="960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20771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866442" y="914401"/>
            <a:ext cx="6620967" cy="1219199"/>
          </a:xfrm>
        </p:spPr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2362200"/>
            <a:ext cx="6620968" cy="32755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Data Set is a list of the available data on Current school and college in all districts and their contact numbers</a:t>
            </a:r>
            <a:r>
              <a:rPr lang="en-US" dirty="0" smtClean="0">
                <a:solidFill>
                  <a:schemeClr val="tx1"/>
                </a:solidFill>
              </a:rPr>
              <a:t>. And another one is Bangladesh population data according to 2011.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Data sets are collected from </a:t>
            </a:r>
            <a:r>
              <a:rPr lang="en-US" dirty="0" smtClean="0">
                <a:solidFill>
                  <a:schemeClr val="tx1"/>
                </a:solidFill>
                <a:hlinkClick r:id="rId2" action="ppaction://hlinkfile" tooltip="data.gov.bd"/>
              </a:rPr>
              <a:t>data.gov.bd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chemeClr val="tx1"/>
                </a:solidFill>
                <a:hlinkClick r:id="rId2" action="ppaction://hlinkfile" tooltip="wikipedia"/>
              </a:rPr>
              <a:t>https</a:t>
            </a:r>
            <a:r>
              <a:rPr lang="en-US" dirty="0" smtClean="0">
                <a:solidFill>
                  <a:schemeClr val="tx1"/>
                </a:solidFill>
                <a:hlinkClick r:id="rId2" action="ppaction://hlinkfile" tooltip="wikipedia"/>
              </a:rPr>
              <a:t>://www.wikipedia.org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23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No. of </a:t>
            </a:r>
            <a:r>
              <a:rPr lang="en-US" dirty="0" smtClean="0"/>
              <a:t>T</a:t>
            </a:r>
            <a:r>
              <a:rPr lang="en-US" dirty="0" smtClean="0"/>
              <a:t>hana in each Division 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9327" y="1882775"/>
            <a:ext cx="6205345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No. of Institution on each Division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9327" y="1882775"/>
            <a:ext cx="6205345" cy="4572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No. of Institutions and Thana according to Division 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9327" y="1882775"/>
            <a:ext cx="6205345" cy="4572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Institution No. according to population in each division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2285" y="1882775"/>
            <a:ext cx="6779430" cy="4572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No. of Institution according to no. of </a:t>
            </a:r>
            <a:r>
              <a:rPr lang="en-US" dirty="0" smtClean="0"/>
              <a:t>T</a:t>
            </a:r>
            <a:r>
              <a:rPr lang="en-US" dirty="0" smtClean="0"/>
              <a:t>hana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9327" y="1882775"/>
            <a:ext cx="6205345" cy="4572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Population according to area size 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9327" y="1882775"/>
            <a:ext cx="6205345" cy="4572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Population density in each area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9327" y="1882775"/>
            <a:ext cx="6205345" cy="4572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36</TotalTime>
  <Words>243</Words>
  <Application>Microsoft Office PowerPoint</Application>
  <PresentationFormat>Letter Paper (8.5x11 in)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Project on Big Data</vt:lpstr>
      <vt:lpstr>Data set</vt:lpstr>
      <vt:lpstr>No. of Thana in each Division </vt:lpstr>
      <vt:lpstr>No. of Institution on each Division</vt:lpstr>
      <vt:lpstr>No. of Institutions and Thana according to Division </vt:lpstr>
      <vt:lpstr>Institution No. according to population in each division</vt:lpstr>
      <vt:lpstr>No. of Institution according to no. of Thana</vt:lpstr>
      <vt:lpstr>Population according to area size </vt:lpstr>
      <vt:lpstr>Population density in each area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Secondary education sector according to population - Canvas 1</dc:title>
  <dc:creator>Erfan</dc:creator>
  <cp:lastModifiedBy>Windows User</cp:lastModifiedBy>
  <cp:revision>9</cp:revision>
  <dcterms:created xsi:type="dcterms:W3CDTF">2018-04-26T13:44:22Z</dcterms:created>
  <dcterms:modified xsi:type="dcterms:W3CDTF">2018-04-26T08:21:16Z</dcterms:modified>
</cp:coreProperties>
</file>