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90" r:id="rId10"/>
    <p:sldId id="270" r:id="rId11"/>
    <p:sldId id="289" r:id="rId12"/>
    <p:sldId id="271" r:id="rId13"/>
    <p:sldId id="287" r:id="rId14"/>
    <p:sldId id="28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5073"/>
  </p:normalViewPr>
  <p:slideViewPr>
    <p:cSldViewPr snapToGrid="0" snapToObjects="1">
      <p:cViewPr varScale="1">
        <p:scale>
          <a:sx n="68" d="100"/>
          <a:sy n="68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1"/>
            <c:explosion val="39"/>
          </c:dPt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Percent val="1"/>
          </c:dLbls>
          <c:cat>
            <c:strRef>
              <c:f>Sheet1!$A$2:$A$5</c:f>
              <c:strCache>
                <c:ptCount val="3"/>
                <c:pt idx="0">
                  <c:v>Analysis and design</c:v>
                </c:pt>
                <c:pt idx="1">
                  <c:v>Coding</c:v>
                </c:pt>
                <c:pt idx="2">
                  <c:v>Testing and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egendEntry>
        <c:idx val="3"/>
        <c:delete val="1"/>
      </c:legendEntry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Percent val="1"/>
          </c:dLbls>
          <c:cat>
            <c:strRef>
              <c:f>Sheet1!$A$2:$A$9</c:f>
              <c:strCache>
                <c:ptCount val="8"/>
                <c:pt idx="0">
                  <c:v>Design database </c:v>
                </c:pt>
                <c:pt idx="1">
                  <c:v>Design project proto type </c:v>
                </c:pt>
                <c:pt idx="3">
                  <c:v>Design UI</c:v>
                </c:pt>
                <c:pt idx="4">
                  <c:v>Working on system </c:v>
                </c:pt>
                <c:pt idx="5">
                  <c:v>Working on database </c:v>
                </c:pt>
                <c:pt idx="6">
                  <c:v>Testing and resolve </c:v>
                </c:pt>
                <c:pt idx="7">
                  <c:v>Giving training to user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15</c:v>
                </c:pt>
                <c:pt idx="6">
                  <c:v>10</c:v>
                </c:pt>
                <c:pt idx="7">
                  <c:v>25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egendEntry>
        <c:idx val="2"/>
        <c:delete val="1"/>
      </c:legendEntry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4E54-19EA-44FA-B8E1-BD10514E4E1F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7D55-7DDE-4AAB-8F82-DBB6E4E0A2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39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97D55-7DDE-4AAB-8F82-DBB6E4E0A2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78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D864-5308-4CF5-BA15-3759DD4F8EBF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458E-C6D5-4D6A-AADC-BF63813F546B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7D06-627B-4D16-A89E-7585A6C2D00C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0A08-22E3-46F2-9838-ED304A6ACB59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51D328-8BBF-4C9F-9EF9-26403DD7EAA5}" type="datetime1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F4E6-10CC-468C-A578-71F4363AD27F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246E-5725-48E3-85B1-13F6FF7E0E4D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4818CA-7FA2-441E-930F-14E95370D240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F3AB-8BD2-4473-8E55-F64C17DB3B40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D65E-4A58-44D2-920F-4AD07696E7A6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12D8-5327-4EBB-8CAF-4AC328B8F8FC}" type="datetime1">
              <a:rPr lang="en-US" smtClean="0"/>
              <a:pPr/>
              <a:t>12/23/2017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F5E16B-693C-4785-99B6-C4EB7894575C}" type="datetime1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604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“Production Management System”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for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b="1" dirty="0" smtClean="0"/>
              <a:t>Studio Sunna”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89" y="4389120"/>
            <a:ext cx="6346208" cy="134294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Course </a:t>
            </a:r>
            <a:r>
              <a:rPr lang="en-US" sz="1600" dirty="0" smtClean="0"/>
              <a:t>Name: System Analysis &amp; Design </a:t>
            </a:r>
            <a:endParaRPr lang="en-US" sz="1600" dirty="0" smtClean="0"/>
          </a:p>
          <a:p>
            <a:r>
              <a:rPr lang="en-US" sz="1600" dirty="0" smtClean="0"/>
              <a:t>Course code: CSC </a:t>
            </a:r>
            <a:r>
              <a:rPr lang="en-US" sz="1600" dirty="0" smtClean="0"/>
              <a:t>387</a:t>
            </a:r>
            <a:endParaRPr lang="en-US" sz="1600" dirty="0" smtClean="0"/>
          </a:p>
          <a:p>
            <a:r>
              <a:rPr lang="en-US" sz="1600" dirty="0" smtClean="0"/>
              <a:t>Group code: </a:t>
            </a:r>
            <a:r>
              <a:rPr lang="en-US" sz="1600" dirty="0" smtClean="0"/>
              <a:t>C7</a:t>
            </a:r>
            <a:endParaRPr lang="en-US" sz="1600" dirty="0" smtClean="0"/>
          </a:p>
          <a:p>
            <a:r>
              <a:rPr lang="en-US" sz="1600" dirty="0" smtClean="0"/>
              <a:t>Group Name: </a:t>
            </a:r>
            <a:r>
              <a:rPr lang="en-US" sz="1600" dirty="0" smtClean="0"/>
              <a:t>Team Debugger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2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6" y="199409"/>
            <a:ext cx="7772400" cy="5704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Entity Relationship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72197"/>
            <a:ext cx="7797545" cy="5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354"/>
            <a:ext cx="7772400" cy="1217559"/>
          </a:xfrm>
        </p:spPr>
        <p:txBody>
          <a:bodyPr/>
          <a:lstStyle/>
          <a:p>
            <a:pPr algn="ctr"/>
            <a:r>
              <a:rPr lang="en-US" b="1" dirty="0" smtClean="0"/>
              <a:t>DFD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3084" y="2644726"/>
            <a:ext cx="7345116" cy="234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6" y="192375"/>
            <a:ext cx="7772400" cy="5845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DFD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754" y="1342010"/>
            <a:ext cx="7287592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691" y="1772529"/>
            <a:ext cx="4329257" cy="450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8948" y="2093977"/>
            <a:ext cx="4375052" cy="4178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93" y="1881188"/>
            <a:ext cx="4332850" cy="439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1662" y="1881189"/>
            <a:ext cx="4642337" cy="439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6" y="351692"/>
            <a:ext cx="7772400" cy="956603"/>
          </a:xfrm>
        </p:spPr>
        <p:txBody>
          <a:bodyPr/>
          <a:lstStyle/>
          <a:p>
            <a:pPr algn="ctr"/>
            <a:r>
              <a:rPr lang="en-US" b="1" dirty="0" smtClean="0"/>
              <a:t>Effort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06483" y="2963429"/>
            <a:ext cx="3731455" cy="36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685800" y="1744394"/>
          <a:ext cx="7797546" cy="4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37731"/>
          </a:xfrm>
        </p:spPr>
        <p:txBody>
          <a:bodyPr/>
          <a:lstStyle/>
          <a:p>
            <a:pPr algn="ctr"/>
            <a:r>
              <a:rPr lang="en-US" b="1" dirty="0" smtClean="0"/>
              <a:t>Effort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1690234"/>
          <a:ext cx="7772400" cy="4582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20611"/>
          </a:xfrm>
        </p:spPr>
        <p:txBody>
          <a:bodyPr/>
          <a:lstStyle/>
          <a:p>
            <a:pPr algn="ctr"/>
            <a:r>
              <a:rPr lang="en-US" b="1" dirty="0" smtClean="0"/>
              <a:t>Time Chart for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6098" y="1716259"/>
            <a:ext cx="8527308" cy="43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 </a:t>
            </a:r>
            <a:r>
              <a:rPr lang="en-US" b="1" dirty="0" smtClean="0"/>
              <a:t>Costs</a:t>
            </a:r>
          </a:p>
          <a:p>
            <a:endParaRPr lang="en-US" b="1" dirty="0" smtClean="0"/>
          </a:p>
          <a:p>
            <a:pPr lvl="4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Accessories Cost= 30900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Accessories life= 36 Months </a:t>
            </a:r>
          </a:p>
          <a:p>
            <a:pPr lvl="4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Accessories usage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Months</a:t>
            </a:r>
          </a:p>
          <a:p>
            <a:pPr lvl="4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Accessories use cost = (30900/36)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3433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</a:t>
            </a:r>
            <a:r>
              <a:rPr lang="en-US" b="1" dirty="0" smtClean="0"/>
              <a:t>Costs</a:t>
            </a:r>
          </a:p>
          <a:p>
            <a:pPr>
              <a:buNone/>
            </a:pPr>
            <a:endParaRPr lang="en-US" dirty="0" smtClean="0"/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Legal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Licensed Software for system development: </a:t>
            </a: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Cost= 115 200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licensed Validity= 12 Months</a:t>
            </a: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usage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Months</a:t>
            </a: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use cost = (115200/12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)*4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38400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 Software cost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38400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62"/>
            <a:ext cx="7772400" cy="48435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DETAILS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0522"/>
            <a:ext cx="7772400" cy="293199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574123"/>
              </p:ext>
            </p:extLst>
          </p:nvPr>
        </p:nvGraphicFramePr>
        <p:xfrm>
          <a:off x="710946" y="1885071"/>
          <a:ext cx="7797546" cy="1893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728"/>
                <a:gridCol w="2708784"/>
                <a:gridCol w="1310064"/>
                <a:gridCol w="3127970"/>
              </a:tblGrid>
              <a:tr h="251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Sl</a:t>
                      </a:r>
                      <a:r>
                        <a:rPr lang="en-US" sz="1100" dirty="0">
                          <a:effectLst/>
                        </a:rPr>
                        <a:t>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E-mail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Md. </a:t>
                      </a: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Erfan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Ullah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Bhuiyan</a:t>
                      </a:r>
                      <a:endParaRPr lang="en-US" sz="1800" dirty="0" smtClean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(Leader)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15103325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mderfan2@gmail.com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  <a:p>
                      <a:pPr marL="6858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33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Fardina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Sultana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15103337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15103337@iubat.edu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Md.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Ashfaq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Uddin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15103341</a:t>
                      </a:r>
                      <a:endParaRPr lang="en-US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15103341@iubat.edu</a:t>
                      </a:r>
                    </a:p>
                  </a:txBody>
                  <a:tcPr marL="68580" marR="68580" marT="0" marB="0"/>
                </a:tc>
              </a:tr>
              <a:tr h="374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Sadia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Islam</a:t>
                      </a:r>
                      <a:endParaRPr lang="en-US" sz="11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15103363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dirty="0" smtClean="0">
                          <a:effectLst/>
                          <a:latin typeface="Times New Roman" pitchFamily="18" charset="0"/>
                          <a:ea typeface="Calibri" panose="020F0502020204030204" pitchFamily="34" charset="0"/>
                          <a:cs typeface="Times New Roman" pitchFamily="18" charset="0"/>
                        </a:rPr>
                        <a:t>15103363@iubat.edu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736092" y="4020332"/>
            <a:ext cx="7772400" cy="48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Prepared For</a:t>
            </a:r>
            <a:endParaRPr kumimoji="0" lang="en-US" sz="2800" b="0" i="0" u="none" strike="noStrike" kern="1200" cap="all" spc="0" normalizeH="0" baseline="0" noProof="0" dirty="0">
              <a:ln>
                <a:noFill/>
              </a:ln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99842" y="4504691"/>
            <a:ext cx="6346208" cy="1342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Saidur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Rahman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Senior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Department of Computer Science and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International University of Business Agriculture and Technology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Uttara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Dhaka-1230</a:t>
            </a:r>
          </a:p>
          <a:p>
            <a:pPr marL="18288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0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Total Estimation:</a:t>
            </a:r>
          </a:p>
          <a:p>
            <a:pPr lvl="5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 this project the estimated cost is:</a:t>
            </a:r>
          </a:p>
          <a:p>
            <a:pPr lvl="5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Cost: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3433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Cost: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38400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Others Cost:      8000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Total: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49833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6630"/>
            <a:ext cx="7772400" cy="405079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 smtClean="0"/>
              <a:t>There </a:t>
            </a:r>
            <a:r>
              <a:rPr lang="en-US" dirty="0" smtClean="0"/>
              <a:t>are three ways to test program</a:t>
            </a:r>
            <a:r>
              <a:rPr lang="en-US" dirty="0" smtClean="0"/>
              <a:t>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correctness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implementation efficiency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computational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 lvl="2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The levels of testing include: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Validation Testing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Unit Testing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Integration Testing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7286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all" spc="0" normalizeH="0" baseline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System</a:t>
            </a:r>
            <a:r>
              <a:rPr kumimoji="0" lang="en-US" sz="4200" b="0" i="0" u="none" strike="noStrike" kern="1200" cap="all" spc="0" normalizeH="0" noProof="0" dirty="0" smtClean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+mj-lt"/>
                <a:ea typeface="+mj-ea"/>
                <a:cs typeface="+mj-cs"/>
              </a:rPr>
              <a:t> Testing</a:t>
            </a:r>
            <a:endParaRPr kumimoji="0" lang="en-US" sz="4200" b="0" i="0" u="none" strike="noStrike" kern="1200" cap="all" spc="0" normalizeH="0" baseline="0" noProof="0" dirty="0">
              <a:ln>
                <a:noFill/>
              </a:ln>
              <a:blipFill>
                <a:blip r:embed="rId2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tile tx="6350" ty="-127000" sx="65000" sy="64000" flip="none" algn="tl"/>
              </a:blip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Hardware Requirements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lvl="1"/>
            <a:r>
              <a:rPr lang="en-US" dirty="0" smtClean="0"/>
              <a:t>Mother Board  : Intel Pentium D</a:t>
            </a:r>
          </a:p>
          <a:p>
            <a:pPr lvl="1"/>
            <a:r>
              <a:rPr lang="en-US" dirty="0" smtClean="0"/>
              <a:t>Processor	: 1.0 GH7 Clock speed</a:t>
            </a:r>
          </a:p>
          <a:p>
            <a:pPr lvl="1"/>
            <a:r>
              <a:rPr lang="en-US" dirty="0" smtClean="0"/>
              <a:t>RAM	 </a:t>
            </a:r>
            <a:r>
              <a:rPr lang="en-US" dirty="0" smtClean="0"/>
              <a:t>: </a:t>
            </a:r>
            <a:r>
              <a:rPr lang="en-US" dirty="0" smtClean="0"/>
              <a:t>512 MB or more</a:t>
            </a:r>
          </a:p>
          <a:p>
            <a:pPr lvl="1"/>
            <a:r>
              <a:rPr lang="en-US" dirty="0" smtClean="0"/>
              <a:t>Hard disk	: 20 GB or more</a:t>
            </a:r>
          </a:p>
          <a:p>
            <a:pPr lvl="1"/>
            <a:r>
              <a:rPr lang="en-US" dirty="0" smtClean="0"/>
              <a:t>Monitor	: VGA/SVGA</a:t>
            </a:r>
          </a:p>
          <a:p>
            <a:pPr lvl="1"/>
            <a:r>
              <a:rPr lang="en-US" dirty="0" smtClean="0"/>
              <a:t>Keyboard	: 11:4 Keys</a:t>
            </a:r>
          </a:p>
          <a:p>
            <a:pPr lvl="1"/>
            <a:r>
              <a:rPr lang="en-US" dirty="0" smtClean="0"/>
              <a:t>Mouse	: 2 buttons/ 3 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Requirements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lvl="1"/>
            <a:r>
              <a:rPr lang="en-US" dirty="0" smtClean="0"/>
              <a:t>Operating System   : Windows 98/2000/XP/Vista/Windows 7</a:t>
            </a:r>
          </a:p>
          <a:p>
            <a:pPr lvl="1"/>
            <a:r>
              <a:rPr lang="en-US" dirty="0" smtClean="0"/>
              <a:t>Front-end	     : Visual Basic 6.0</a:t>
            </a:r>
          </a:p>
          <a:p>
            <a:pPr lvl="1"/>
            <a:r>
              <a:rPr lang="en-US" dirty="0" smtClean="0"/>
              <a:t>Back-end	     : MS Access / MS SQL Server </a:t>
            </a:r>
          </a:p>
          <a:p>
            <a:pPr lvl="1"/>
            <a:r>
              <a:rPr lang="en-US" dirty="0" smtClean="0"/>
              <a:t>Report	     </a:t>
            </a:r>
            <a:r>
              <a:rPr lang="en-US" dirty="0" smtClean="0"/>
              <a:t>: </a:t>
            </a:r>
            <a:r>
              <a:rPr lang="en-US" dirty="0" smtClean="0"/>
              <a:t>Crystal Report 9.0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Using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Training Session: </a:t>
            </a:r>
            <a:endParaRPr lang="en-US" b="1" u="sng" dirty="0" smtClean="0"/>
          </a:p>
          <a:p>
            <a:pPr>
              <a:buNone/>
            </a:pPr>
            <a:r>
              <a:rPr lang="en-US" dirty="0" smtClean="0"/>
              <a:t>   For </a:t>
            </a:r>
            <a:r>
              <a:rPr lang="en-US" dirty="0" smtClean="0"/>
              <a:t>training purpose, we planned to make it familiar for the user. In this way it can be much easier to use and maintain.</a:t>
            </a:r>
          </a:p>
          <a:p>
            <a:endParaRPr lang="en-US" dirty="0" smtClean="0"/>
          </a:p>
          <a:p>
            <a:r>
              <a:rPr lang="en-US" b="1" u="sng" dirty="0" smtClean="0"/>
              <a:t>Training</a:t>
            </a:r>
            <a:r>
              <a:rPr lang="en-US" u="sng" dirty="0" smtClean="0"/>
              <a:t>:</a:t>
            </a:r>
          </a:p>
          <a:p>
            <a:pPr>
              <a:buNone/>
            </a:pPr>
            <a:r>
              <a:rPr lang="en-US" dirty="0" smtClean="0"/>
              <a:t>   To </a:t>
            </a:r>
            <a:r>
              <a:rPr lang="en-US" dirty="0" smtClean="0"/>
              <a:t>make training where several topics included for the administrators which are, how to use, data backup, security arrangement, we will show the user how to use this Product Management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Screen </a:t>
            </a:r>
            <a:r>
              <a:rPr lang="en-US" b="1" dirty="0" smtClean="0"/>
              <a:t>Shoot of 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855913"/>
          <a:ext cx="7772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5728" y="2093977"/>
            <a:ext cx="4192174" cy="393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537" y="2093977"/>
            <a:ext cx="4153192" cy="393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Screen Shoot of 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468" y="2120900"/>
            <a:ext cx="4251667" cy="39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0135" y="2093976"/>
            <a:ext cx="4363271" cy="399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5878"/>
            <a:ext cx="7772400" cy="1609344"/>
          </a:xfrm>
        </p:spPr>
        <p:txBody>
          <a:bodyPr/>
          <a:lstStyle/>
          <a:p>
            <a:pPr algn="ctr"/>
            <a:r>
              <a:rPr lang="en-US" b="1" dirty="0" smtClean="0"/>
              <a:t>Screen Shoot of 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994" y="1915222"/>
            <a:ext cx="4293870" cy="402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864" y="1915222"/>
            <a:ext cx="4419541" cy="402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36205"/>
          </a:xfrm>
        </p:spPr>
        <p:txBody>
          <a:bodyPr/>
          <a:lstStyle/>
          <a:p>
            <a:pPr algn="ctr"/>
            <a:r>
              <a:rPr lang="en-US" b="1" dirty="0" smtClean="0"/>
              <a:t>Screen Shoot of 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72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7932" y="1913206"/>
            <a:ext cx="4405474" cy="409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725" y="1913206"/>
            <a:ext cx="4364208" cy="4093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"Product Management System" keeps the day by day record.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 keep the information of clients, products, sales, financial records.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 visualized all the financial state in a better way.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 consume time as well as energy.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have tried our best to create a useful system for Studio Sunna.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87118"/>
            <a:ext cx="7772400" cy="4050792"/>
          </a:xfrm>
        </p:spPr>
        <p:txBody>
          <a:bodyPr/>
          <a:lstStyle/>
          <a:p>
            <a:r>
              <a:rPr lang="en-US" dirty="0" smtClean="0"/>
              <a:t>This project is mainly developed for the project requirement of course CSC 387 of IUBAT University to ensure the development skill of knowledge.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purpose is to keep the record </a:t>
            </a:r>
            <a:r>
              <a:rPr lang="en-US" dirty="0" smtClean="0"/>
              <a:t>of clients</a:t>
            </a:r>
            <a:r>
              <a:rPr lang="en-US" dirty="0" smtClean="0"/>
              <a:t>, products, </a:t>
            </a:r>
            <a:r>
              <a:rPr lang="en-US" dirty="0" smtClean="0"/>
              <a:t>sales, orders </a:t>
            </a:r>
            <a:r>
              <a:rPr lang="en-US" dirty="0" smtClean="0"/>
              <a:t>of Studio Sunna. Updating information is also possible in this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Overall, consumption of time and energy, better security are the main aim of this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Aim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946" y="2587118"/>
            <a:ext cx="7772400" cy="4050792"/>
          </a:xfrm>
        </p:spPr>
        <p:txBody>
          <a:bodyPr/>
          <a:lstStyle/>
          <a:p>
            <a:r>
              <a:rPr lang="en-US" dirty="0" smtClean="0"/>
              <a:t>In the existing system the storing data is done only manually paper-pan based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But </a:t>
            </a:r>
            <a:r>
              <a:rPr lang="en-US" dirty="0" smtClean="0"/>
              <a:t>in our proposed system we have to computerize all the processing information using the Product Management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sort of information is managed by an admin and that is the reason of our main system.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Problems with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87118"/>
            <a:ext cx="7772400" cy="4050792"/>
          </a:xfrm>
        </p:spPr>
        <p:txBody>
          <a:bodyPr/>
          <a:lstStyle/>
          <a:p>
            <a:pPr lvl="0" fontAlgn="base"/>
            <a:r>
              <a:rPr lang="en-US" dirty="0" smtClean="0"/>
              <a:t>Lack of security of data.</a:t>
            </a:r>
          </a:p>
          <a:p>
            <a:pPr lvl="0" fontAlgn="base"/>
            <a:r>
              <a:rPr lang="en-US" dirty="0" smtClean="0"/>
              <a:t>More man power.</a:t>
            </a:r>
          </a:p>
          <a:p>
            <a:pPr lvl="0" fontAlgn="base"/>
            <a:r>
              <a:rPr lang="en-US" dirty="0" smtClean="0"/>
              <a:t>Time consuming.</a:t>
            </a:r>
          </a:p>
          <a:p>
            <a:pPr lvl="0" fontAlgn="base"/>
            <a:r>
              <a:rPr lang="en-US" dirty="0" smtClean="0"/>
              <a:t>Needs manual calculations.</a:t>
            </a:r>
          </a:p>
          <a:p>
            <a:pPr lvl="0" fontAlgn="base"/>
            <a:r>
              <a:rPr lang="en-US" dirty="0" smtClean="0"/>
              <a:t>No direct role for the higher officials.</a:t>
            </a:r>
          </a:p>
          <a:p>
            <a:pPr lvl="0" fontAlgn="base"/>
            <a:r>
              <a:rPr lang="en-US" dirty="0" smtClean="0"/>
              <a:t>Possibility to Lost of </a:t>
            </a:r>
            <a:r>
              <a:rPr lang="en-US" dirty="0" smtClean="0"/>
              <a:t>information.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Advantage of the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 Security of data</a:t>
            </a:r>
          </a:p>
          <a:p>
            <a:pPr lvl="0" fontAlgn="base"/>
            <a:r>
              <a:rPr lang="en-US" dirty="0" smtClean="0"/>
              <a:t>Ensure data accuracy.</a:t>
            </a:r>
          </a:p>
          <a:p>
            <a:pPr lvl="0" fontAlgn="base"/>
            <a:r>
              <a:rPr lang="en-US" dirty="0" smtClean="0"/>
              <a:t>Proper control of the higher officials.</a:t>
            </a:r>
          </a:p>
          <a:p>
            <a:pPr lvl="0" fontAlgn="base"/>
            <a:r>
              <a:rPr lang="en-US" dirty="0" smtClean="0"/>
              <a:t>Minimize manual data entry.</a:t>
            </a:r>
          </a:p>
          <a:p>
            <a:pPr lvl="0" fontAlgn="base"/>
            <a:r>
              <a:rPr lang="en-US" dirty="0" smtClean="0"/>
              <a:t>Minimum time needed for the various processing.</a:t>
            </a:r>
          </a:p>
          <a:p>
            <a:pPr lvl="0" fontAlgn="base"/>
            <a:r>
              <a:rPr lang="en-US" dirty="0" smtClean="0"/>
              <a:t>Greater efficiency.</a:t>
            </a:r>
          </a:p>
          <a:p>
            <a:pPr lvl="0" fontAlgn="base"/>
            <a:r>
              <a:rPr lang="en-US" dirty="0" smtClean="0"/>
              <a:t>Better service.</a:t>
            </a:r>
          </a:p>
          <a:p>
            <a:pPr lvl="0" fontAlgn="base"/>
            <a:r>
              <a:rPr lang="en-US" dirty="0" smtClean="0"/>
              <a:t>User friendliness and interactive.</a:t>
            </a:r>
          </a:p>
          <a:p>
            <a:pPr lvl="0" fontAlgn="base"/>
            <a:r>
              <a:rPr lang="en-US" dirty="0" smtClean="0"/>
              <a:t>Minimum time consumption.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PROPOSED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Logical design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We have reviewed the current physical system - its data flows, file content, volumes, frequencies etc of Sunna Studio.</a:t>
            </a:r>
          </a:p>
          <a:p>
            <a:pPr lvl="1"/>
            <a:r>
              <a:rPr lang="en-US" dirty="0" smtClean="0"/>
              <a:t>Then we prepared output specifications which determine the format, content and frequency of reports.</a:t>
            </a:r>
          </a:p>
          <a:p>
            <a:pPr lvl="1"/>
            <a:r>
              <a:rPr lang="en-US" dirty="0" smtClean="0"/>
              <a:t>Then prepared input specifications -format, content and most of the input functions.</a:t>
            </a:r>
          </a:p>
          <a:p>
            <a:pPr lvl="1"/>
            <a:r>
              <a:rPr lang="en-US" dirty="0" smtClean="0"/>
              <a:t>After that we prepared edit, security and control specifications.</a:t>
            </a:r>
          </a:p>
          <a:p>
            <a:pPr lvl="1"/>
            <a:r>
              <a:rPr lang="en-US" dirty="0" smtClean="0"/>
              <a:t>Finishing the four steps we started for the implementation plan.</a:t>
            </a:r>
          </a:p>
          <a:p>
            <a:pPr lvl="1"/>
            <a:r>
              <a:rPr lang="en-US" dirty="0" smtClean="0"/>
              <a:t>So, we prepared a logical design walk through of the information flow, output, input, controls and implementation plan.</a:t>
            </a:r>
          </a:p>
          <a:p>
            <a:pPr lvl="1"/>
            <a:r>
              <a:rPr lang="en-US" dirty="0" smtClean="0"/>
              <a:t>Finally we reviewed benefits, costs, target dates and system constraints.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PROPOSED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Physical design:</a:t>
            </a:r>
            <a:endParaRPr lang="en-US" dirty="0" smtClean="0"/>
          </a:p>
          <a:p>
            <a:pPr lvl="1"/>
            <a:r>
              <a:rPr lang="en-US" dirty="0" smtClean="0"/>
              <a:t>Designing the physical design for the system.</a:t>
            </a:r>
            <a:endParaRPr lang="en-US" sz="1600" dirty="0" smtClean="0"/>
          </a:p>
          <a:p>
            <a:pPr lvl="1"/>
            <a:r>
              <a:rPr lang="en-US" dirty="0" smtClean="0"/>
              <a:t> We specified input and output media.</a:t>
            </a:r>
            <a:endParaRPr lang="en-US" sz="1600" dirty="0" smtClean="0"/>
          </a:p>
          <a:p>
            <a:pPr lvl="1"/>
            <a:r>
              <a:rPr lang="en-US" dirty="0" smtClean="0"/>
              <a:t>Then designed the database and specified backup procedures.</a:t>
            </a:r>
            <a:endParaRPr lang="en-US" sz="1600" dirty="0" smtClean="0"/>
          </a:p>
          <a:p>
            <a:pPr lvl="1"/>
            <a:r>
              <a:rPr lang="en-US" dirty="0" smtClean="0"/>
              <a:t>We designed physical information flow through the system and a physical design walk through.</a:t>
            </a:r>
            <a:endParaRPr lang="en-US" sz="1600" dirty="0" smtClean="0"/>
          </a:p>
          <a:p>
            <a:pPr lvl="1"/>
            <a:r>
              <a:rPr lang="en-US" dirty="0" smtClean="0"/>
              <a:t>We planned the system implementation.</a:t>
            </a:r>
            <a:endParaRPr lang="en-US" sz="1600" dirty="0" smtClean="0"/>
          </a:p>
          <a:p>
            <a:pPr lvl="1"/>
            <a:r>
              <a:rPr lang="en-US" dirty="0" smtClean="0"/>
              <a:t>After that we determined training procedures, courses and timetable for the system.</a:t>
            </a:r>
            <a:endParaRPr lang="en-US" sz="1600" dirty="0" smtClean="0"/>
          </a:p>
          <a:p>
            <a:pPr lvl="1"/>
            <a:r>
              <a:rPr lang="en-US" dirty="0" smtClean="0"/>
              <a:t>After a test and implementation plan we specified any new hardware/software if needed.</a:t>
            </a:r>
            <a:endParaRPr lang="en-US" sz="1600" dirty="0" smtClean="0"/>
          </a:p>
          <a:p>
            <a:pPr lvl="1"/>
            <a:r>
              <a:rPr lang="en-US" dirty="0" smtClean="0"/>
              <a:t>Finally we updated benefits, costs, and conversion date and system constraints.</a:t>
            </a:r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Entity Relationship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of our system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2"/>
            <a:r>
              <a:rPr lang="en-US" sz="2000" dirty="0" smtClean="0"/>
              <a:t>User</a:t>
            </a:r>
          </a:p>
          <a:p>
            <a:pPr lvl="2"/>
            <a:r>
              <a:rPr lang="en-US" sz="2000" dirty="0" smtClean="0"/>
              <a:t>Client</a:t>
            </a:r>
          </a:p>
          <a:p>
            <a:pPr lvl="2"/>
            <a:r>
              <a:rPr lang="en-US" sz="2000" dirty="0" smtClean="0"/>
              <a:t>product</a:t>
            </a:r>
          </a:p>
          <a:p>
            <a:pPr lvl="2"/>
            <a:r>
              <a:rPr lang="en-US" sz="2000" dirty="0" smtClean="0"/>
              <a:t>Order List</a:t>
            </a:r>
          </a:p>
          <a:p>
            <a:pPr lvl="2"/>
            <a:r>
              <a:rPr lang="en-US" sz="2000" dirty="0" smtClean="0"/>
              <a:t>Sales Record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771</TotalTime>
  <Words>874</Words>
  <Application>Microsoft Office PowerPoint</Application>
  <PresentationFormat>On-screen Show (4:3)</PresentationFormat>
  <Paragraphs>197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Wood Type</vt:lpstr>
      <vt:lpstr>“Production Management System”    for   “Studio Sunna” </vt:lpstr>
      <vt:lpstr>GROUP DETAILS</vt:lpstr>
      <vt:lpstr>INTRODUCTION</vt:lpstr>
      <vt:lpstr>Aim of project</vt:lpstr>
      <vt:lpstr>Problems with Existing System</vt:lpstr>
      <vt:lpstr>Advantage of the Proposed System</vt:lpstr>
      <vt:lpstr>PROPOSED SYSTEM DESIGN</vt:lpstr>
      <vt:lpstr>PROPOSED SYSTEM DESIGN</vt:lpstr>
      <vt:lpstr>Entity Relationship Diagram </vt:lpstr>
      <vt:lpstr>Entity Relationship Diagram </vt:lpstr>
      <vt:lpstr>DFD of Project</vt:lpstr>
      <vt:lpstr>DFD of Project</vt:lpstr>
      <vt:lpstr>DFD of Project</vt:lpstr>
      <vt:lpstr>DFD of Project</vt:lpstr>
      <vt:lpstr>Effort Distribution</vt:lpstr>
      <vt:lpstr>Effort Distribution</vt:lpstr>
      <vt:lpstr>Time Chart for Activities</vt:lpstr>
      <vt:lpstr>Project Cost Estimation</vt:lpstr>
      <vt:lpstr>Project Cost Estimation</vt:lpstr>
      <vt:lpstr>Project Cost Estimation</vt:lpstr>
      <vt:lpstr> </vt:lpstr>
      <vt:lpstr>System Requirements</vt:lpstr>
      <vt:lpstr>System Requirements</vt:lpstr>
      <vt:lpstr> Using Guideline</vt:lpstr>
      <vt:lpstr>Screen Shoot of project</vt:lpstr>
      <vt:lpstr>Screen Shoot of project</vt:lpstr>
      <vt:lpstr>Screen Shoot of project</vt:lpstr>
      <vt:lpstr>Screen Shoot of project</vt:lpstr>
      <vt:lpstr>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Slide</dc:title>
  <dc:creator>Hasan Rahman</dc:creator>
  <cp:lastModifiedBy>Windows User</cp:lastModifiedBy>
  <cp:revision>63</cp:revision>
  <dcterms:created xsi:type="dcterms:W3CDTF">2017-11-18T06:37:32Z</dcterms:created>
  <dcterms:modified xsi:type="dcterms:W3CDTF">2017-12-23T15:22:58Z</dcterms:modified>
</cp:coreProperties>
</file>