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30" d="100"/>
          <a:sy n="30" d="100"/>
        </p:scale>
        <p:origin x="1565" y="-1291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41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2547"/>
              </p:ext>
            </p:extLst>
          </p:nvPr>
        </p:nvGraphicFramePr>
        <p:xfrm>
          <a:off x="272327" y="4479942"/>
          <a:ext cx="27685984" cy="238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70180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730903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972588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87828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79515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04615" y="993369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Dataset</a:t>
            </a:r>
            <a:endParaRPr lang="en-US" sz="5400" u="sng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92005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1008609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8789806"/>
            <a:ext cx="27568196" cy="68041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637954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538316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88473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629,814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TF-IDF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104511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154050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sp>
        <p:nvSpPr>
          <p:cNvPr id="187" name="Rounded Rectangle 186"/>
          <p:cNvSpPr/>
          <p:nvPr/>
        </p:nvSpPr>
        <p:spPr>
          <a:xfrm>
            <a:off x="916082" y="20675903"/>
            <a:ext cx="8859817" cy="31539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T</a:t>
            </a:r>
            <a:r>
              <a:rPr lang="en-US" sz="4400" dirty="0" smtClean="0"/>
              <a:t>F – IDF database of unigrams and bigrams for every faculty member in our </a:t>
            </a:r>
            <a:r>
              <a:rPr lang="en-US" sz="4400" dirty="0" smtClean="0"/>
              <a:t>dataset, make up a good graphic to display it</a:t>
            </a:r>
            <a:endParaRPr lang="en-US" sz="44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621940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632023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Entity resolution was </a:t>
            </a:r>
            <a:r>
              <a:rPr lang="en-US" sz="3600" dirty="0" smtClean="0"/>
              <a:t>tricky!</a:t>
            </a:r>
            <a:endParaRPr lang="en-US" sz="3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3715"/>
              </p:ext>
            </p:extLst>
          </p:nvPr>
        </p:nvGraphicFramePr>
        <p:xfrm>
          <a:off x="788554" y="35585400"/>
          <a:ext cx="27270316" cy="2568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96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 Citation for data</a:t>
                      </a:r>
                      <a:r>
                        <a:rPr lang="en-US" sz="2400" baseline="0" dirty="0" smtClean="0"/>
                        <a:t> set goes 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</a:t>
                      </a:r>
                    </a:p>
                    <a:p>
                      <a:pPr algn="l"/>
                      <a:r>
                        <a:rPr lang="en-US" sz="2000" dirty="0" smtClean="0"/>
                        <a:t>http://jeffhuang.com/computer_science_professors.html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/>
                        <a:t>http://www.pesc.org/interior.php?page_id=145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</a:t>
                      </a:r>
                      <a:r>
                        <a:rPr lang="en-US" sz="2400" dirty="0" err="1" smtClean="0"/>
                        <a:t>Statisics</a:t>
                      </a:r>
                      <a:r>
                        <a:rPr lang="en-US" sz="2400" dirty="0" smtClean="0"/>
                        <a:t>, http://nces.ed.gov/ipeds/datacenter/DataFiles.aspx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880103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204616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22064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39154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completion,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943603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1176000" y="22206456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0958339" y="20551309"/>
            <a:ext cx="7344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One table enhanced to add faculty ID’s and </a:t>
            </a:r>
            <a:r>
              <a:rPr lang="en-US" sz="4400" u="sng" dirty="0" err="1" smtClean="0"/>
              <a:t>Inst</a:t>
            </a:r>
            <a:r>
              <a:rPr lang="en-US" sz="4400" u="sng" dirty="0" smtClean="0"/>
              <a:t> ID’s</a:t>
            </a:r>
            <a:endParaRPr lang="en-US" sz="4400" u="sng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8084800" y="21217440"/>
            <a:ext cx="1182440" cy="262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endCxn id="240" idx="3"/>
          </p:cNvCxnSpPr>
          <p:nvPr/>
        </p:nvCxnSpPr>
        <p:spPr>
          <a:xfrm rot="10800000" flipV="1">
            <a:off x="18084800" y="22910800"/>
            <a:ext cx="1182440" cy="9305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endCxn id="240" idx="3"/>
          </p:cNvCxnSpPr>
          <p:nvPr/>
        </p:nvCxnSpPr>
        <p:spPr>
          <a:xfrm rot="10800000">
            <a:off x="18084800" y="23841329"/>
            <a:ext cx="1182440" cy="7927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294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140</cp:revision>
  <dcterms:created xsi:type="dcterms:W3CDTF">2014-01-16T16:47:08Z</dcterms:created>
  <dcterms:modified xsi:type="dcterms:W3CDTF">2015-05-07T01:13:35Z</dcterms:modified>
</cp:coreProperties>
</file>