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746" autoAdjust="0"/>
  </p:normalViewPr>
  <p:slideViewPr>
    <p:cSldViewPr snapToGrid="0" snapToObjects="1">
      <p:cViewPr varScale="1">
        <p:scale>
          <a:sx n="92" d="100"/>
          <a:sy n="92" d="100"/>
        </p:scale>
        <p:origin x="-1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3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0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9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4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5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2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3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CA3E-D566-AB4D-A633-C5400E8BF4D5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80E77-A50B-4544-ACCE-E0610E9C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/Git-Basics-Recording-Changes-to-the-Repository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/Git-Basics-Working-with-Remotes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vie.com/posts/a-successful-git-branching-mod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32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000" b="1" dirty="0" smtClean="0">
                <a:solidFill>
                  <a:srgbClr val="000000"/>
                </a:solidFill>
              </a:rPr>
              <a:t>The lifecycle status of files in GIT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715842"/>
            <a:ext cx="785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https://git-scm.com/book/en/v2/Git-Basics-Recording-Changes-to-the-Repository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5646" y="1390058"/>
            <a:ext cx="7378700" cy="3136900"/>
            <a:chOff x="374247" y="1573602"/>
            <a:chExt cx="7378700" cy="3136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247" y="1573602"/>
              <a:ext cx="7378700" cy="31369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732853" y="2333382"/>
              <a:ext cx="1196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000000"/>
                  </a:solidFill>
                </a:rPr>
                <a:t>git</a:t>
              </a:r>
              <a:r>
                <a:rPr lang="en-US" b="1" dirty="0" smtClean="0">
                  <a:solidFill>
                    <a:srgbClr val="000000"/>
                  </a:solidFill>
                </a:rPr>
                <a:t> add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65161" y="3519560"/>
              <a:ext cx="1196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000000"/>
                  </a:solidFill>
                </a:rPr>
                <a:t>git</a:t>
              </a:r>
              <a:r>
                <a:rPr lang="en-US" b="1" dirty="0" smtClean="0">
                  <a:solidFill>
                    <a:srgbClr val="000000"/>
                  </a:solidFill>
                </a:rPr>
                <a:t> add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4300" y="3054302"/>
              <a:ext cx="16174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000000"/>
                  </a:solidFill>
                </a:rPr>
                <a:t>git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rm</a:t>
              </a:r>
              <a:endParaRPr lang="en-US" b="1" dirty="0" smtClean="0">
                <a:solidFill>
                  <a:srgbClr val="000000"/>
                </a:solidFill>
              </a:endParaRPr>
            </a:p>
            <a:p>
              <a:r>
                <a:rPr lang="en-US" b="1" dirty="0" err="1" smtClean="0">
                  <a:solidFill>
                    <a:srgbClr val="000000"/>
                  </a:solidFill>
                </a:rPr>
                <a:t>git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rm</a:t>
              </a:r>
              <a:r>
                <a:rPr lang="en-US" b="1" dirty="0" smtClean="0">
                  <a:solidFill>
                    <a:srgbClr val="000000"/>
                  </a:solidFill>
                </a:rPr>
                <a:t> --cached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 flipV="1">
            <a:off x="6236505" y="3705348"/>
            <a:ext cx="841676" cy="82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09273" y="4153767"/>
            <a:ext cx="3029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git</a:t>
            </a:r>
            <a:r>
              <a:rPr lang="en-US" b="1" dirty="0" smtClean="0">
                <a:solidFill>
                  <a:srgbClr val="000000"/>
                </a:solidFill>
              </a:rPr>
              <a:t> commit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commit -a -m ’comment'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3774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 smtClean="0"/>
              <a:t>Working with Remotes  </a:t>
            </a:r>
            <a:r>
              <a:rPr lang="en-US" sz="1400" b="1" dirty="0" smtClean="0"/>
              <a:t>( </a:t>
            </a:r>
            <a:r>
              <a:rPr lang="en-US" sz="1400" b="1" dirty="0" smtClean="0">
                <a:hlinkClick r:id="rId2"/>
              </a:rPr>
              <a:t>https://git-scm.com/book/en/v2/Git-Basics-Working-with-Remotes</a:t>
            </a:r>
            <a:r>
              <a:rPr lang="en-US" sz="1400" b="1" dirty="0" smtClean="0"/>
              <a:t> )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752218"/>
            <a:ext cx="6444000" cy="54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7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0" y="150384"/>
            <a:ext cx="8229600" cy="484678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 smtClean="0"/>
              <a:t>Complete workflow I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245" y="601896"/>
            <a:ext cx="914400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" y="1773118"/>
            <a:ext cx="9036000" cy="46954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1540" y="150384"/>
            <a:ext cx="8229600" cy="484678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 smtClean="0"/>
              <a:t>Complete workflow 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849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9006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 smtClean="0"/>
              <a:t>Eclipse &amp; GIT  workflow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3" y="1465451"/>
            <a:ext cx="7353134" cy="42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6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0426"/>
          </a:xfrm>
        </p:spPr>
        <p:txBody>
          <a:bodyPr anchor="t">
            <a:noAutofit/>
          </a:bodyPr>
          <a:lstStyle/>
          <a:p>
            <a:pPr algn="l"/>
            <a:r>
              <a:rPr lang="en-US" sz="1600" dirty="0" smtClean="0"/>
              <a:t>Branching model(</a:t>
            </a:r>
            <a:r>
              <a:rPr lang="en-US" sz="1600" dirty="0" smtClean="0">
                <a:hlinkClick r:id="rId2"/>
              </a:rPr>
              <a:t>http://nvie.com/posts/a-successful-git-branching-model/</a:t>
            </a:r>
            <a:r>
              <a:rPr lang="en-US" sz="1600" dirty="0" smtClean="0"/>
              <a:t>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817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116</Words>
  <Application>Microsoft Macintosh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lifecycle status of files in GIT</vt:lpstr>
      <vt:lpstr>Working with Remotes  ( https://git-scm.com/book/en/v2/Git-Basics-Working-with-Remotes )</vt:lpstr>
      <vt:lpstr>Complete workflow I</vt:lpstr>
      <vt:lpstr>Complete workflow II</vt:lpstr>
      <vt:lpstr>Eclipse &amp; GIT  workflow</vt:lpstr>
      <vt:lpstr>Branching model(http://nvie.com/posts/a-successful-git-branching-model/ )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Ruiz</dc:creator>
  <cp:lastModifiedBy>Federico Ruiz</cp:lastModifiedBy>
  <cp:revision>14</cp:revision>
  <dcterms:created xsi:type="dcterms:W3CDTF">2016-04-05T12:55:31Z</dcterms:created>
  <dcterms:modified xsi:type="dcterms:W3CDTF">2016-04-05T16:06:40Z</dcterms:modified>
</cp:coreProperties>
</file>