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train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en dos subconjuntos, utilizando una única variable k y un umbral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.,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petal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length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≤ 2.45 cm”). Lo que busca el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par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k,tk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sub-subconjuntos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limitaciones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Feature</a:t>
            </a:r>
            <a:r>
              <a:rPr lang="es-ES" dirty="0">
                <a:solidFill>
                  <a:srgbClr val="FF0000"/>
                </a:solidFill>
              </a:rPr>
              <a:t>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los algoritmos de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Regresión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Clasificación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no supervisado:</a:t>
            </a:r>
            <a:endParaRPr lang="es-E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Clusterización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 sz="2000"/>
              <a:t>Reducción de dimensionalidad</a:t>
            </a: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ES"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 sz="2400"/>
              <a:t>Aprendizaje por refuerzo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s-ES" dirty="0"/>
          </a:p>
        </p:txBody>
      </p:sp>
      <p:pic>
        <p:nvPicPr>
          <p:cNvPr id="1036" name="Picture 12" descr="Top 10 Algorithms every Machine Learning Engineer should know -  GeeksforGeeks">
            <a:extLst>
              <a:ext uri="{FF2B5EF4-FFF2-40B4-BE49-F238E27FC236}">
                <a16:creationId xmlns:a16="http://schemas.microsoft.com/office/drawing/2014/main" id="{CE921C49-86D1-444D-B88B-1ECDA6F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28" y="1449496"/>
            <a:ext cx="6332422" cy="48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3E3ECA-9149-4C7D-B8E0-D35E397B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49" y="4543863"/>
            <a:ext cx="1194837" cy="171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72E8B1-D273-4A26-9098-AFA07615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37" y="5936785"/>
            <a:ext cx="1957387" cy="321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CECB3D-3C23-424A-88B9-46FE3C9D3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705" y="5874379"/>
            <a:ext cx="1066800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49"/>
            <a:ext cx="5288100" cy="502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poco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preprocesado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(no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estandarizar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robustos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frente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variables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irrelevantes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cortos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sencillos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explicar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interpretables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Manejan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y de forma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usar con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pocos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 e Inconvenientes</a:t>
            </a:r>
            <a:endParaRPr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propenso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grandes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difíciles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sencillo de explicar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intuitiva, lo que ayuda mucho a su comprensión  por los usuarios de negocio.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>
                <a:solidFill>
                  <a:schemeClr val="accent1"/>
                </a:solidFill>
              </a:rPr>
              <a:t>¡Demo time!</a:t>
            </a:r>
            <a:endParaRPr sz="5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199" y="1385725"/>
            <a:ext cx="57305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 err="1"/>
              <a:t>Algoritmo</a:t>
            </a:r>
            <a:r>
              <a:rPr lang="en-GB" sz="2500" b="1" dirty="0"/>
              <a:t> </a:t>
            </a:r>
            <a:r>
              <a:rPr lang="en-GB" sz="2500" b="1" dirty="0" err="1"/>
              <a:t>supervisado</a:t>
            </a:r>
            <a:endParaRPr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White box: </a:t>
            </a:r>
            <a:r>
              <a:rPr lang="en-GB" sz="2100" b="1" dirty="0"/>
              <a:t>Es un </a:t>
            </a:r>
            <a:r>
              <a:rPr lang="en-GB" sz="2100" b="1" dirty="0" err="1"/>
              <a:t>modelo</a:t>
            </a:r>
            <a:r>
              <a:rPr lang="en-GB" sz="2100" b="1" dirty="0"/>
              <a:t> </a:t>
            </a:r>
            <a:r>
              <a:rPr lang="en-GB" sz="2100" b="1" dirty="0" err="1"/>
              <a:t>intrínsecamente</a:t>
            </a:r>
            <a:r>
              <a:rPr lang="en-GB" sz="2100" b="1" dirty="0"/>
              <a:t> interpretable </a:t>
            </a:r>
            <a:r>
              <a:rPr lang="en-GB" sz="1700" b="1" dirty="0"/>
              <a:t>(</a:t>
            </a:r>
            <a:r>
              <a:rPr lang="en-GB" sz="1700" b="1" dirty="0" err="1"/>
              <a:t>podemos</a:t>
            </a:r>
            <a:r>
              <a:rPr lang="en-GB" sz="1700" b="1" dirty="0"/>
              <a:t>  </a:t>
            </a:r>
            <a:r>
              <a:rPr lang="en-GB" sz="1700" b="1" dirty="0" err="1"/>
              <a:t>comprender</a:t>
            </a:r>
            <a:r>
              <a:rPr lang="en-GB" sz="1700" b="1" dirty="0"/>
              <a:t> </a:t>
            </a:r>
            <a:r>
              <a:rPr lang="en-GB" sz="1700" b="1" dirty="0" err="1"/>
              <a:t>como</a:t>
            </a:r>
            <a:r>
              <a:rPr lang="en-GB" sz="1700" b="1" dirty="0"/>
              <a:t> </a:t>
            </a:r>
            <a:r>
              <a:rPr lang="en-GB" sz="1700" b="1" dirty="0" err="1"/>
              <a:t>realiza</a:t>
            </a:r>
            <a:r>
              <a:rPr lang="en-GB" sz="1700" b="1" dirty="0"/>
              <a:t> las </a:t>
            </a:r>
            <a:r>
              <a:rPr lang="en-GB" sz="1700" b="1" dirty="0" err="1"/>
              <a:t>predicciones</a:t>
            </a:r>
            <a:r>
              <a:rPr lang="en-GB" sz="1700" b="1" dirty="0"/>
              <a:t>  a </a:t>
            </a:r>
            <a:r>
              <a:rPr lang="en-GB" sz="1700" b="1" dirty="0" err="1"/>
              <a:t>través</a:t>
            </a:r>
            <a:r>
              <a:rPr lang="en-GB" sz="1700" b="1" dirty="0"/>
              <a:t> de los </a:t>
            </a:r>
            <a:r>
              <a:rPr lang="en-GB" sz="1700" b="1" dirty="0" err="1"/>
              <a:t>propios</a:t>
            </a:r>
            <a:r>
              <a:rPr lang="en-GB" sz="1700" b="1" dirty="0"/>
              <a:t> </a:t>
            </a:r>
            <a:r>
              <a:rPr lang="en-GB" sz="1700" b="1" dirty="0" err="1"/>
              <a:t>parámetros</a:t>
            </a:r>
            <a:r>
              <a:rPr lang="en-GB" sz="1700" b="1" dirty="0"/>
              <a:t> que </a:t>
            </a:r>
            <a:r>
              <a:rPr lang="en-GB" sz="1700" b="1" dirty="0" err="1"/>
              <a:t>el</a:t>
            </a:r>
            <a:r>
              <a:rPr lang="en-GB" sz="1700" b="1" dirty="0"/>
              <a:t> </a:t>
            </a:r>
            <a:r>
              <a:rPr lang="en-GB" sz="1700" b="1" dirty="0" err="1"/>
              <a:t>modelo</a:t>
            </a:r>
            <a:r>
              <a:rPr lang="en-GB" sz="1700" b="1" dirty="0"/>
              <a:t> </a:t>
            </a:r>
            <a:r>
              <a:rPr lang="en-GB" sz="1700" b="1" dirty="0" err="1"/>
              <a:t>aporta</a:t>
            </a:r>
            <a:r>
              <a:rPr lang="en-GB" sz="1700" b="1" dirty="0"/>
              <a:t>). </a:t>
            </a:r>
            <a:endParaRPr sz="17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 dirty="0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493603"/>
            <a:ext cx="5393635" cy="506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ejemplo serían tres niveles.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la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moda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1130</Words>
  <Application>Microsoft Office PowerPoint</Application>
  <PresentationFormat>Panorámica</PresentationFormat>
  <Paragraphs>145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Julia Martínez</cp:lastModifiedBy>
  <cp:revision>114</cp:revision>
  <dcterms:created xsi:type="dcterms:W3CDTF">2020-05-12T19:48:30Z</dcterms:created>
  <dcterms:modified xsi:type="dcterms:W3CDTF">2022-01-23T19:34:11Z</dcterms:modified>
</cp:coreProperties>
</file>