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29C7-E5E8-0D49-B80D-75D8368CC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F59D-4EBB-EF45-832A-EB0FA9E68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7417-0EAD-F947-A93A-BA53B853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2EF2-7A2D-C745-A5BE-0B6A2D76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8DD9-783C-464F-80B3-1C838A3E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744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22D3-0436-364A-BAF8-046BA73C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DB693-6FF6-4042-9904-DF9AFBDE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5D66-DE71-8F44-A10B-C3A74A3D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4AB4-9780-C445-88C6-DFCA0006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5748-B774-2A45-ABEC-BE19079C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310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0E22D-EDA5-2C48-B3FF-EDE05DDC0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CFCB0-42CC-6340-AC66-519D4D90E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26CD-A2C4-B146-AD31-81BAF542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341F-DBDA-6E4F-8D3E-F0A1684B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B889-7857-6D43-AAB1-D778336D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301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9076-47CD-3841-8BE0-262BC413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5294-6D6D-0749-AC9D-AE9A4ED5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1060-8E14-2341-9955-8583BEDB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A09F-2761-C743-AB5C-BE8652FF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165D-C1EE-4142-8252-BD41A2D5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08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2A51-F781-C24A-93CE-2DDFE6F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8EA7-3FE8-E946-BFC1-C44D8B1A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02BD-9831-2649-9301-74EFB848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3882-A554-CF4E-BECD-0448F157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E948-180C-724A-B398-3650291C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5983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82B1-D76E-2B41-9120-D3E372DE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A77C-0694-DB45-8996-B6483B26B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C94B-8C27-BB44-82A6-8B42D8E8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706C-D00D-E64D-96FE-8DDC723B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9273-EC56-3948-AF93-C4B89C1E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B503-44E4-6C43-97C6-42D2317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84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01FB-9C64-984B-AD02-6598481E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516F4-B88E-3A4F-87E1-D9D381F8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4EAA-00F3-0247-BCBD-1F673D3F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9AEC7-1EF6-B84F-9955-F224E9A23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E224A-EC40-9A48-AD70-7824A3ED9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E6E8C-A996-3140-BD05-7C642039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9EC2-A562-0349-AC25-8DB9955A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67E0A-E89D-0840-84EA-489C0740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501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8068-D795-9E4E-B881-899D560C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B8BB3-FDBB-9241-A0D7-0888C6F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C0E34-25A9-E04A-8360-FEFA7F8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92C85-CC51-214E-AE85-928A222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982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BCF1A-1C6C-C04D-B362-BAB1CA17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52885-EE6B-0F4F-AA13-7E30D7D0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EAFF-A037-464C-844E-8B12EC10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67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ADE3-D5CF-EF47-84A3-EAA6CC19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C3DC-902E-0843-B531-98628524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1EDC1-6F8E-E44C-9BE8-C27759C6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D6312-D968-224A-BDD6-3DD91EB0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48D12-C911-8C45-870E-0EA87732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6B847-2ECE-3143-BF57-B218413C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457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C71-4D3F-634C-9D95-7A0ED8B7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A77B7-FAA8-6F4D-ABE1-5BA79196E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B8447-5A41-F74D-A0FF-A0D3E724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41340-C276-6343-A8A7-58D75403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92A28-FF84-BE42-B35A-D8AA16CA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DE38C-DD47-984E-BD85-0A56620B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1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91A17-736A-B148-A6A6-E89A147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973E1-358F-AB4E-8FE9-BD1D1E17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780E-5EA3-6345-9249-A1E7A0289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EC17-20EC-D44F-ADD4-64C7E68AC156}" type="datetimeFigureOut">
              <a:rPr lang="en-ES" smtClean="0"/>
              <a:t>16/2/22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6793-8CFD-D349-BE9E-2E98095C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DAAC-5360-A54A-B397-0C3070F1F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6D89-01FB-2948-A9D4-4029CA2934A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425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A4DBD680-5B5F-A647-AC51-7C7B45B4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0"/>
            <a:ext cx="606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82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Ruiz</dc:creator>
  <cp:lastModifiedBy>Federico Ruiz</cp:lastModifiedBy>
  <cp:revision>1</cp:revision>
  <dcterms:created xsi:type="dcterms:W3CDTF">2022-02-16T09:14:41Z</dcterms:created>
  <dcterms:modified xsi:type="dcterms:W3CDTF">2022-02-16T22:34:35Z</dcterms:modified>
</cp:coreProperties>
</file>