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30" d="100"/>
          <a:sy n="130" d="100"/>
        </p:scale>
        <p:origin x="96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5508-5E0B-4E4B-A789-48E1B1706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79BC2-7C31-4F14-A37D-3F54F9654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BB95E-0B87-4669-9985-726150BE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E390-3DD6-4C0D-A0B2-BADD6E9C5B1C}" type="datetimeFigureOut">
              <a:rPr lang="en-GB" smtClean="0"/>
              <a:t>13/01/2022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72381-6686-4C32-BAAC-AA8C58FB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FD4B8-3AE5-4393-B78F-3D59C744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50B7-1163-48D3-9DE0-9EB529B9288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187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3D47-8A32-4ACB-B09A-929DA132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59813-928D-4344-82FE-AA529F4D9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371D4-463D-4942-AD49-0895B1C1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E390-3DD6-4C0D-A0B2-BADD6E9C5B1C}" type="datetimeFigureOut">
              <a:rPr lang="en-GB" smtClean="0"/>
              <a:t>13/01/2022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01419-17D9-49C8-A600-F21FA137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C404E-EB2D-498B-A20A-3EAD21AD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50B7-1163-48D3-9DE0-9EB529B9288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730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C0BE49-74E6-42FF-877D-DCE2E1A91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A7639-9444-4690-9F57-99E6FF693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251D8-C008-46A6-9661-96AB7FB7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E390-3DD6-4C0D-A0B2-BADD6E9C5B1C}" type="datetimeFigureOut">
              <a:rPr lang="en-GB" smtClean="0"/>
              <a:t>13/01/2022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71BA7-DC1C-4A64-AD8A-48F55965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F03B6-FE63-4061-8A33-07F7289A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50B7-1163-48D3-9DE0-9EB529B9288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361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13B7D-15D9-4A6E-9DEB-7D1FBE048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0FB42-61C2-4E6F-BC6A-5A32C5E21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DB9BC-FC81-4CF4-84DF-4006C158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E390-3DD6-4C0D-A0B2-BADD6E9C5B1C}" type="datetimeFigureOut">
              <a:rPr lang="en-GB" smtClean="0"/>
              <a:t>13/01/2022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A9816-9E1C-4C57-A080-FC946FD4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FA421-61DA-4D19-9B6E-83664D98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50B7-1163-48D3-9DE0-9EB529B9288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731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56B4-34A0-411C-8388-1E7902A8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3573E-107E-457D-8067-DB0054FE3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78417-2383-43DB-9A91-B631BFDD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E390-3DD6-4C0D-A0B2-BADD6E9C5B1C}" type="datetimeFigureOut">
              <a:rPr lang="en-GB" smtClean="0"/>
              <a:t>13/01/2022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AB5CB-CCB6-49FA-8885-9DEA680F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9A8AE-263C-474F-B59A-A04E997A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50B7-1163-48D3-9DE0-9EB529B9288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78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97079-1F8B-4BCD-8AC9-2FC538DB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634E4-F286-4091-B19B-3957E36B1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32BF4-34CE-42FE-BE5F-A2C6AA967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4214A-33E2-4B8F-923F-65C31921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E390-3DD6-4C0D-A0B2-BADD6E9C5B1C}" type="datetimeFigureOut">
              <a:rPr lang="en-GB" smtClean="0"/>
              <a:t>13/01/2022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D753D-970A-4059-9AEB-A8238DCCC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E6A31-C042-49C7-B0CC-1CA00DB8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50B7-1163-48D3-9DE0-9EB529B9288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723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4085-5686-409A-AD91-4473A93C6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57963-CC50-467A-983C-0D22CF56C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0508E-C5B1-4C9B-AF90-390BDADBC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05EA5-C472-4ED9-BA43-A48357AF5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FD8AE-CE6D-420D-8319-25FB48438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A81D8-C2EB-437E-9C6A-59AC6AF8F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E390-3DD6-4C0D-A0B2-BADD6E9C5B1C}" type="datetimeFigureOut">
              <a:rPr lang="en-GB" smtClean="0"/>
              <a:t>13/01/2022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8DEF5-5066-45C3-A102-D6AD8F4E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10B9C-6816-4F6D-8263-2B62A9B0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50B7-1163-48D3-9DE0-9EB529B9288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78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0D2D-C51D-4988-A373-6F55AFE3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6F084-5529-4D1E-86F8-93043219E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E390-3DD6-4C0D-A0B2-BADD6E9C5B1C}" type="datetimeFigureOut">
              <a:rPr lang="en-GB" smtClean="0"/>
              <a:t>13/01/2022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A24F4-93F7-4AFA-BD7A-191E0681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766C7-BE61-4B14-BBA4-58210F2F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50B7-1163-48D3-9DE0-9EB529B9288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052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6B52B-90FC-4CBB-82A7-04AF8B75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E390-3DD6-4C0D-A0B2-BADD6E9C5B1C}" type="datetimeFigureOut">
              <a:rPr lang="en-GB" smtClean="0"/>
              <a:t>13/01/2022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F004A-5BBD-4AD9-9FB5-1383ED56E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77B31-A973-4025-B6B9-F89F35149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50B7-1163-48D3-9DE0-9EB529B9288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86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C5D4-CBEF-413A-9F01-40974866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E8F41-B982-4080-BEA0-93124F0F7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E0498-804A-478D-81E3-C7EB44B85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E053E-55FD-47A8-98E4-19993F65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E390-3DD6-4C0D-A0B2-BADD6E9C5B1C}" type="datetimeFigureOut">
              <a:rPr lang="en-GB" smtClean="0"/>
              <a:t>13/01/2022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960E5-733D-4316-9CD0-EC793F48C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76E10-F353-4B21-8112-A38F53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50B7-1163-48D3-9DE0-9EB529B9288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40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1A4B-F89B-4445-AE50-645B9E63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9378C9-D1A5-45AF-88B3-7E9FE5806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5F48C-DA24-466D-AC44-1292F7709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E9C44-BD08-4E24-95CD-AA7436E4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E390-3DD6-4C0D-A0B2-BADD6E9C5B1C}" type="datetimeFigureOut">
              <a:rPr lang="en-GB" smtClean="0"/>
              <a:t>13/01/2022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427E1-5699-4E31-949B-0F6D8E3F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8417A-50CD-4C68-8F8E-EA120031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50B7-1163-48D3-9DE0-9EB529B9288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91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154608-CA24-4E44-8B4C-6B534CD4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1E888-83C1-43C0-AD38-3E2386057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FD0D5-1947-4047-A664-10949A1F0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DE390-3DD6-4C0D-A0B2-BADD6E9C5B1C}" type="datetimeFigureOut">
              <a:rPr lang="en-GB" smtClean="0"/>
              <a:t>13/01/2022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4F837-8473-4DE8-9889-6E93A8E7C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3584E-A576-473C-8EDC-D157FF775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450B7-1163-48D3-9DE0-9EB529B9288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308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F68B0D0-E06F-47E5-8A98-B22837683F40}"/>
              </a:ext>
            </a:extLst>
          </p:cNvPr>
          <p:cNvGrpSpPr/>
          <p:nvPr/>
        </p:nvGrpSpPr>
        <p:grpSpPr>
          <a:xfrm>
            <a:off x="1068224" y="1517590"/>
            <a:ext cx="914834" cy="917961"/>
            <a:chOff x="1068224" y="1517590"/>
            <a:chExt cx="914834" cy="91796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9B63BBF-B124-4463-9488-E5B4EB1E2C65}"/>
                </a:ext>
              </a:extLst>
            </p:cNvPr>
            <p:cNvSpPr/>
            <p:nvPr/>
          </p:nvSpPr>
          <p:spPr>
            <a:xfrm>
              <a:off x="1068224" y="1521151"/>
              <a:ext cx="914400" cy="9144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031A1A9-BED1-4F85-A9A7-EEA7374FB605}"/>
                </a:ext>
              </a:extLst>
            </p:cNvPr>
            <p:cNvSpPr/>
            <p:nvPr/>
          </p:nvSpPr>
          <p:spPr>
            <a:xfrm>
              <a:off x="1068224" y="1751889"/>
              <a:ext cx="914400" cy="1452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client_id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CFAC52-FD62-4527-B8E7-E3DDF6108D76}"/>
                </a:ext>
              </a:extLst>
            </p:cNvPr>
            <p:cNvSpPr/>
            <p:nvPr/>
          </p:nvSpPr>
          <p:spPr>
            <a:xfrm>
              <a:off x="1068658" y="1895743"/>
              <a:ext cx="914400" cy="1452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client_web_id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DAE221-2EA8-4FBB-A166-C671F5EFDA59}"/>
                </a:ext>
              </a:extLst>
            </p:cNvPr>
            <p:cNvSpPr/>
            <p:nvPr/>
          </p:nvSpPr>
          <p:spPr>
            <a:xfrm>
              <a:off x="1068658" y="2021793"/>
              <a:ext cx="914400" cy="1452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cl_name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6A75DA-E79A-400E-977C-A7414671517C}"/>
                </a:ext>
              </a:extLst>
            </p:cNvPr>
            <p:cNvSpPr/>
            <p:nvPr/>
          </p:nvSpPr>
          <p:spPr>
            <a:xfrm>
              <a:off x="1068658" y="2165647"/>
              <a:ext cx="914400" cy="1452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email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0200F7-110D-4778-A86A-6A6C45D8F66F}"/>
                </a:ext>
              </a:extLst>
            </p:cNvPr>
            <p:cNvSpPr txBox="1"/>
            <p:nvPr/>
          </p:nvSpPr>
          <p:spPr>
            <a:xfrm>
              <a:off x="1129821" y="1517590"/>
              <a:ext cx="78835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00" b="1" dirty="0"/>
                <a:t>client_dim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563EE0A-FB71-4408-ACF8-121181EB823F}"/>
              </a:ext>
            </a:extLst>
          </p:cNvPr>
          <p:cNvGrpSpPr/>
          <p:nvPr/>
        </p:nvGrpSpPr>
        <p:grpSpPr>
          <a:xfrm>
            <a:off x="2859000" y="2529219"/>
            <a:ext cx="917507" cy="1549993"/>
            <a:chOff x="2849764" y="1509401"/>
            <a:chExt cx="917507" cy="154999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F2AA214-739B-4E5A-B399-88CC0BDFA4DF}"/>
                </a:ext>
              </a:extLst>
            </p:cNvPr>
            <p:cNvSpPr/>
            <p:nvPr/>
          </p:nvSpPr>
          <p:spPr>
            <a:xfrm>
              <a:off x="2852871" y="1512961"/>
              <a:ext cx="914400" cy="154643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7989A8-4FA3-4C57-9490-F7C6163A4577}"/>
                </a:ext>
              </a:extLst>
            </p:cNvPr>
            <p:cNvSpPr/>
            <p:nvPr/>
          </p:nvSpPr>
          <p:spPr>
            <a:xfrm>
              <a:off x="2852871" y="1743700"/>
              <a:ext cx="914400" cy="1452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contract_id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636279A-EAE3-42EA-8B73-26579E321E65}"/>
                </a:ext>
              </a:extLst>
            </p:cNvPr>
            <p:cNvSpPr/>
            <p:nvPr/>
          </p:nvSpPr>
          <p:spPr>
            <a:xfrm>
              <a:off x="2851443" y="2015744"/>
              <a:ext cx="914400" cy="1452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co_status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DE4393E-12FF-45E2-A60B-55ACB298F0D5}"/>
                </a:ext>
              </a:extLst>
            </p:cNvPr>
            <p:cNvSpPr/>
            <p:nvPr/>
          </p:nvSpPr>
          <p:spPr>
            <a:xfrm>
              <a:off x="2851443" y="2141794"/>
              <a:ext cx="914400" cy="1452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contract_tariff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321AFD3-F166-478D-A2CF-BDCBED846460}"/>
                </a:ext>
              </a:extLst>
            </p:cNvPr>
            <p:cNvSpPr/>
            <p:nvPr/>
          </p:nvSpPr>
          <p:spPr>
            <a:xfrm>
              <a:off x="2851443" y="2285648"/>
              <a:ext cx="914400" cy="1452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contract_product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A245D9-A456-407C-B047-0F56DAF85E83}"/>
                </a:ext>
              </a:extLst>
            </p:cNvPr>
            <p:cNvSpPr txBox="1"/>
            <p:nvPr/>
          </p:nvSpPr>
          <p:spPr>
            <a:xfrm>
              <a:off x="2914468" y="1509401"/>
              <a:ext cx="78835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800" b="1" dirty="0"/>
                <a:t>contracts_dim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36E088-9F62-4FD2-93B1-A9C38D17E80C}"/>
                </a:ext>
              </a:extLst>
            </p:cNvPr>
            <p:cNvSpPr/>
            <p:nvPr/>
          </p:nvSpPr>
          <p:spPr>
            <a:xfrm>
              <a:off x="2851443" y="2430926"/>
              <a:ext cx="914400" cy="1452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contract_sales_channel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DFFE21-5C52-4068-AFC7-BCCBFA2CCBC0}"/>
                </a:ext>
              </a:extLst>
            </p:cNvPr>
            <p:cNvSpPr/>
            <p:nvPr/>
          </p:nvSpPr>
          <p:spPr>
            <a:xfrm>
              <a:off x="2851188" y="2574090"/>
              <a:ext cx="914400" cy="1452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contract_start_date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B6AB821-5B49-4AF9-A1B5-67AF7F001E2A}"/>
                </a:ext>
              </a:extLst>
            </p:cNvPr>
            <p:cNvSpPr/>
            <p:nvPr/>
          </p:nvSpPr>
          <p:spPr>
            <a:xfrm>
              <a:off x="2849764" y="2717944"/>
              <a:ext cx="914400" cy="1452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/>
                  </a:solidFill>
                </a:rPr>
                <a:t>contract_end_date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6F6A326-3FDC-4F21-8CD1-4803E97DD2D9}"/>
                </a:ext>
              </a:extLst>
            </p:cNvPr>
            <p:cNvSpPr/>
            <p:nvPr/>
          </p:nvSpPr>
          <p:spPr>
            <a:xfrm>
              <a:off x="2851188" y="1869755"/>
              <a:ext cx="914400" cy="1452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client_id</a:t>
              </a:r>
            </a:p>
          </p:txBody>
        </p: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F5E9FA5-15A9-4C5C-8116-6ECDAC5D8006}"/>
              </a:ext>
            </a:extLst>
          </p:cNvPr>
          <p:cNvSpPr/>
          <p:nvPr/>
        </p:nvSpPr>
        <p:spPr>
          <a:xfrm>
            <a:off x="2833999" y="707528"/>
            <a:ext cx="914400" cy="11278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EC37FE-EEA5-41DD-B72A-B862A46AFA91}"/>
              </a:ext>
            </a:extLst>
          </p:cNvPr>
          <p:cNvSpPr/>
          <p:nvPr/>
        </p:nvSpPr>
        <p:spPr>
          <a:xfrm>
            <a:off x="2833999" y="938266"/>
            <a:ext cx="914400" cy="145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ticket_id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34BCDD-82D6-4035-9E76-518707FE19BC}"/>
              </a:ext>
            </a:extLst>
          </p:cNvPr>
          <p:cNvSpPr/>
          <p:nvPr/>
        </p:nvSpPr>
        <p:spPr>
          <a:xfrm>
            <a:off x="2832571" y="1082120"/>
            <a:ext cx="914400" cy="145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client_id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67C00-6DFD-4AF2-B971-41FA3B8AC418}"/>
              </a:ext>
            </a:extLst>
          </p:cNvPr>
          <p:cNvSpPr/>
          <p:nvPr/>
        </p:nvSpPr>
        <p:spPr>
          <a:xfrm>
            <a:off x="2832571" y="1208170"/>
            <a:ext cx="914400" cy="145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ticket_status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F0473F-FE58-4BE3-99F3-43D44548EC57}"/>
              </a:ext>
            </a:extLst>
          </p:cNvPr>
          <p:cNvSpPr/>
          <p:nvPr/>
        </p:nvSpPr>
        <p:spPr>
          <a:xfrm>
            <a:off x="2832571" y="1352024"/>
            <a:ext cx="914400" cy="145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ticket_created_at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39EA7C-3D5C-4F80-9ED8-09B06DC206D4}"/>
              </a:ext>
            </a:extLst>
          </p:cNvPr>
          <p:cNvSpPr txBox="1"/>
          <p:nvPr/>
        </p:nvSpPr>
        <p:spPr>
          <a:xfrm>
            <a:off x="2895596" y="703967"/>
            <a:ext cx="7883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b="1" dirty="0"/>
              <a:t>tickets_ft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107C1F-FFEF-473D-A6F8-40387BE91BBB}"/>
              </a:ext>
            </a:extLst>
          </p:cNvPr>
          <p:cNvSpPr/>
          <p:nvPr/>
        </p:nvSpPr>
        <p:spPr>
          <a:xfrm>
            <a:off x="2833631" y="1492149"/>
            <a:ext cx="914400" cy="145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ticket_closed_at</a:t>
            </a:r>
          </a:p>
        </p:txBody>
      </p:sp>
      <p:pic>
        <p:nvPicPr>
          <p:cNvPr id="34" name="Graphic 33" descr="Key outline">
            <a:extLst>
              <a:ext uri="{FF2B5EF4-FFF2-40B4-BE49-F238E27FC236}">
                <a16:creationId xmlns:a16="http://schemas.microsoft.com/office/drawing/2014/main" id="{FB681033-DCAD-487B-AB21-5B33E2CE3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400" y="1743353"/>
            <a:ext cx="180000" cy="180000"/>
          </a:xfrm>
          <a:prstGeom prst="rect">
            <a:avLst/>
          </a:prstGeom>
        </p:spPr>
      </p:pic>
      <p:pic>
        <p:nvPicPr>
          <p:cNvPr id="35" name="Graphic 34" descr="Key outline">
            <a:extLst>
              <a:ext uri="{FF2B5EF4-FFF2-40B4-BE49-F238E27FC236}">
                <a16:creationId xmlns:a16="http://schemas.microsoft.com/office/drawing/2014/main" id="{202FB3F8-3B7C-4583-8D12-CD8D2AACE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4647" y="2742084"/>
            <a:ext cx="180000" cy="180000"/>
          </a:xfrm>
          <a:prstGeom prst="rect">
            <a:avLst/>
          </a:prstGeom>
        </p:spPr>
      </p:pic>
      <p:pic>
        <p:nvPicPr>
          <p:cNvPr id="36" name="Graphic 35" descr="Key outline">
            <a:extLst>
              <a:ext uri="{FF2B5EF4-FFF2-40B4-BE49-F238E27FC236}">
                <a16:creationId xmlns:a16="http://schemas.microsoft.com/office/drawing/2014/main" id="{64419F7A-D2DF-42C8-876D-188F399C7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7124" y="934503"/>
            <a:ext cx="180000" cy="180000"/>
          </a:xfrm>
          <a:prstGeom prst="rect">
            <a:avLst/>
          </a:prstGeom>
        </p:spPr>
      </p:pic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5E732DA-8C64-41B9-9285-6E9E6B09ACC2}"/>
              </a:ext>
            </a:extLst>
          </p:cNvPr>
          <p:cNvCxnSpPr>
            <a:stCxn id="5" idx="3"/>
            <a:endCxn id="23" idx="1"/>
          </p:cNvCxnSpPr>
          <p:nvPr/>
        </p:nvCxnSpPr>
        <p:spPr>
          <a:xfrm>
            <a:off x="1982624" y="1824528"/>
            <a:ext cx="877800" cy="11376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C8B2DB9-464B-44A4-8515-7B31FEB6884A}"/>
              </a:ext>
            </a:extLst>
          </p:cNvPr>
          <p:cNvCxnSpPr>
            <a:cxnSpLocks/>
            <a:stCxn id="5" idx="3"/>
            <a:endCxn id="28" idx="1"/>
          </p:cNvCxnSpPr>
          <p:nvPr/>
        </p:nvCxnSpPr>
        <p:spPr>
          <a:xfrm flipV="1">
            <a:off x="1982624" y="1154759"/>
            <a:ext cx="849947" cy="669769"/>
          </a:xfrm>
          <a:prstGeom prst="bentConnector3">
            <a:avLst>
              <a:gd name="adj1" fmla="val 521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03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Ruiz</dc:creator>
  <cp:lastModifiedBy>Federico Ruiz</cp:lastModifiedBy>
  <cp:revision>1</cp:revision>
  <dcterms:created xsi:type="dcterms:W3CDTF">2022-01-13T21:39:09Z</dcterms:created>
  <dcterms:modified xsi:type="dcterms:W3CDTF">2022-01-13T22:04:01Z</dcterms:modified>
</cp:coreProperties>
</file>