
<file path=[Content_Types].xml><?xml version="1.0" encoding="utf-8"?>
<Types xmlns="http://schemas.openxmlformats.org/package/2006/content-types">
  <Default Extension="gif" ContentType="image/gif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6" r:id="rId4"/>
    <p:sldId id="303" r:id="rId5"/>
    <p:sldId id="287" r:id="rId6"/>
    <p:sldId id="289" r:id="rId7"/>
    <p:sldId id="288" r:id="rId8"/>
    <p:sldId id="290" r:id="rId9"/>
    <p:sldId id="291" r:id="rId10"/>
    <p:sldId id="292" r:id="rId11"/>
    <p:sldId id="30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qPt/uV4Lmp9OLQ3BfV/fKJvuV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Convolutional Neural networks– CNN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ga8b485b1ff_0_256">
            <a:extLst>
              <a:ext uri="{FF2B5EF4-FFF2-40B4-BE49-F238E27FC236}">
                <a16:creationId xmlns:a16="http://schemas.microsoft.com/office/drawing/2014/main" id="{82582D52-7433-4B0E-AA22-A00AE663EBDF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CNN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6627968-B003-44EB-8463-49EC74FD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56" y="1508026"/>
            <a:ext cx="9500088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ga8b485b1ff_0_256">
            <a:extLst>
              <a:ext uri="{FF2B5EF4-FFF2-40B4-BE49-F238E27FC236}">
                <a16:creationId xmlns:a16="http://schemas.microsoft.com/office/drawing/2014/main" id="{83BE9B41-6ECC-4DA0-AD30-530B095C4B04}"/>
              </a:ext>
            </a:extLst>
          </p:cNvPr>
          <p:cNvSpPr txBox="1">
            <a:spLocks/>
          </p:cNvSpPr>
          <p:nvPr/>
        </p:nvSpPr>
        <p:spPr>
          <a:xfrm>
            <a:off x="789940" y="24033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Questions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2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ga8b485b1ff_0_256">
            <a:extLst>
              <a:ext uri="{FF2B5EF4-FFF2-40B4-BE49-F238E27FC236}">
                <a16:creationId xmlns:a16="http://schemas.microsoft.com/office/drawing/2014/main" id="{86786F98-7252-418A-9E86-438C7F4E3C00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Discrete 2D convolution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3" name="Imagen 2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58FF0CAC-45D4-482C-B399-1C5A114B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144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9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5;ga8b485b1ff_0_256">
            <a:extLst>
              <a:ext uri="{FF2B5EF4-FFF2-40B4-BE49-F238E27FC236}">
                <a16:creationId xmlns:a16="http://schemas.microsoft.com/office/drawing/2014/main" id="{BE4C25B8-0F96-4C74-8633-CAC526B2F220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Discrete 2D convolution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3" name="Imagen 2" descr="Imagen que contiene Forma&#10;&#10;Descripción generada automáticamente">
            <a:extLst>
              <a:ext uri="{FF2B5EF4-FFF2-40B4-BE49-F238E27FC236}">
                <a16:creationId xmlns:a16="http://schemas.microsoft.com/office/drawing/2014/main" id="{E4D17ABF-0AC8-4FF0-B220-3979CD3C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1600200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2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71E8D1-3024-4346-83F0-43CD830B2682}"/>
              </a:ext>
            </a:extLst>
          </p:cNvPr>
          <p:cNvSpPr/>
          <p:nvPr/>
        </p:nvSpPr>
        <p:spPr>
          <a:xfrm>
            <a:off x="8859520" y="81280"/>
            <a:ext cx="2458720" cy="944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2BA7155-679D-4F3D-AF82-E7902A66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25" y="1692170"/>
            <a:ext cx="4527550" cy="3878601"/>
          </a:xfrm>
          <a:prstGeom prst="rect">
            <a:avLst/>
          </a:prstGeom>
        </p:spPr>
      </p:pic>
      <p:sp>
        <p:nvSpPr>
          <p:cNvPr id="6" name="Google Shape;95;ga8b485b1ff_0_256">
            <a:extLst>
              <a:ext uri="{FF2B5EF4-FFF2-40B4-BE49-F238E27FC236}">
                <a16:creationId xmlns:a16="http://schemas.microsoft.com/office/drawing/2014/main" id="{945E83C3-4A7C-4879-B2E9-103067F3A79B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Discrete 2D convolution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6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075993B6-CC81-41E1-913B-FB43D534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04" y="1539240"/>
            <a:ext cx="8086992" cy="4893403"/>
          </a:xfrm>
          <a:prstGeom prst="rect">
            <a:avLst/>
          </a:prstGeom>
        </p:spPr>
      </p:pic>
      <p:sp>
        <p:nvSpPr>
          <p:cNvPr id="7" name="Google Shape;95;ga8b485b1ff_0_256">
            <a:extLst>
              <a:ext uri="{FF2B5EF4-FFF2-40B4-BE49-F238E27FC236}">
                <a16:creationId xmlns:a16="http://schemas.microsoft.com/office/drawing/2014/main" id="{2AA0B408-DD81-44ED-8E36-70F47A45EED7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Discrete 2D convolution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917283E9-45EC-4D8E-8D67-2B7838BB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1762125"/>
            <a:ext cx="6829425" cy="3333750"/>
          </a:xfrm>
          <a:prstGeom prst="rect">
            <a:avLst/>
          </a:prstGeom>
        </p:spPr>
      </p:pic>
      <p:sp>
        <p:nvSpPr>
          <p:cNvPr id="8" name="Google Shape;95;ga8b485b1ff_0_256">
            <a:extLst>
              <a:ext uri="{FF2B5EF4-FFF2-40B4-BE49-F238E27FC236}">
                <a16:creationId xmlns:a16="http://schemas.microsoft.com/office/drawing/2014/main" id="{0F72A7D0-D1EA-4E6A-AFA8-2C8233DDDA09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Pooling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7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ga8b485b1ff_0_256">
            <a:extLst>
              <a:ext uri="{FF2B5EF4-FFF2-40B4-BE49-F238E27FC236}">
                <a16:creationId xmlns:a16="http://schemas.microsoft.com/office/drawing/2014/main" id="{73E7E710-E50E-4EF4-A323-FFCA0585F912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Pooling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5" name="Imagen 4" descr="Imagen que contiene reloj&#10;&#10;Descripción generada automáticamente">
            <a:extLst>
              <a:ext uri="{FF2B5EF4-FFF2-40B4-BE49-F238E27FC236}">
                <a16:creationId xmlns:a16="http://schemas.microsoft.com/office/drawing/2014/main" id="{C478266B-043E-4394-B4DE-A55077F5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1790700"/>
            <a:ext cx="56864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Forma&#10;&#10;Descripción generada automáticamente">
            <a:extLst>
              <a:ext uri="{FF2B5EF4-FFF2-40B4-BE49-F238E27FC236}">
                <a16:creationId xmlns:a16="http://schemas.microsoft.com/office/drawing/2014/main" id="{64CC918F-BD1B-4C71-8830-2AE2C214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2" y="1962074"/>
            <a:ext cx="9246075" cy="2933851"/>
          </a:xfrm>
          <a:prstGeom prst="rect">
            <a:avLst/>
          </a:prstGeom>
        </p:spPr>
      </p:pic>
      <p:sp>
        <p:nvSpPr>
          <p:cNvPr id="6" name="Google Shape;95;ga8b485b1ff_0_256">
            <a:extLst>
              <a:ext uri="{FF2B5EF4-FFF2-40B4-BE49-F238E27FC236}">
                <a16:creationId xmlns:a16="http://schemas.microsoft.com/office/drawing/2014/main" id="{43FC80A5-B797-4889-A7C8-A913FC0C0437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Dropout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2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B871047-8CB7-48FD-A27E-3371A7C5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97622"/>
            <a:ext cx="9525000" cy="5095875"/>
          </a:xfrm>
          <a:prstGeom prst="rect">
            <a:avLst/>
          </a:prstGeom>
        </p:spPr>
      </p:pic>
      <p:sp>
        <p:nvSpPr>
          <p:cNvPr id="6" name="Google Shape;95;ga8b485b1ff_0_256">
            <a:extLst>
              <a:ext uri="{FF2B5EF4-FFF2-40B4-BE49-F238E27FC236}">
                <a16:creationId xmlns:a16="http://schemas.microsoft.com/office/drawing/2014/main" id="{14BAE912-6657-44CB-B5EC-10C6C0D7F912}"/>
              </a:ext>
            </a:extLst>
          </p:cNvPr>
          <p:cNvSpPr txBox="1">
            <a:spLocks/>
          </p:cNvSpPr>
          <p:nvPr/>
        </p:nvSpPr>
        <p:spPr>
          <a:xfrm>
            <a:off x="891540" y="168170"/>
            <a:ext cx="10408920" cy="14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0000"/>
              </a:buClr>
              <a:buSzPts val="4400"/>
            </a:pPr>
            <a:r>
              <a:rPr lang="en-GB" dirty="0">
                <a:solidFill>
                  <a:srgbClr val="FF0000"/>
                </a:solidFill>
              </a:rPr>
              <a:t>CNN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</Words>
  <Application>Microsoft Office PowerPoint</Application>
  <PresentationFormat>Panorámica</PresentationFormat>
  <Paragraphs>12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Convolutional Neural networks– CNN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networks– Perceptron</dc:title>
  <dc:creator>Gabriel VT</dc:creator>
  <cp:lastModifiedBy>Alberto Romero Vázquez</cp:lastModifiedBy>
  <cp:revision>13</cp:revision>
  <dcterms:created xsi:type="dcterms:W3CDTF">2020-05-12T19:48:30Z</dcterms:created>
  <dcterms:modified xsi:type="dcterms:W3CDTF">2021-02-06T01:38:10Z</dcterms:modified>
</cp:coreProperties>
</file>