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37A5-E46A-4301-BD4C-331276112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17677-01BA-4978-ACF3-2A7C9E739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C5803-8617-4FC8-8C3E-D17973FF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763A83-B4F3-4E4B-8E2E-5D161D96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5C099-9857-4FD3-A767-F6DC9E8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19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244FB-C87E-497F-94A2-BF0627F8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FBCD26-2754-416D-B891-117F0E7C8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6B432-DB56-487C-B9D2-86B100EE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F5D04-1986-4928-A35D-DC9C1267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CB8A58-D7A5-4AF8-B3B5-518E74D9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67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3E4C4F-CB29-4860-BC82-C840A863C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E22AD4-56AE-4DC6-AA3D-9534A0BB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84004-2334-4B8F-9E52-2967C165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5A38C-8532-4A1E-BFDC-59AB28CB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806D6-9560-476C-A378-5D0697B9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88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703B1-8E38-470E-BC45-183A846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C6085-0A2D-4BB8-AFD6-33822680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63223-88CE-4B0A-9F41-E705E3B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5DCD24-5257-44FC-BE5A-F0D6BC36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29CAA-9130-4A2E-8523-E6F2B0FF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89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337C-62F6-4E39-9FB8-FA9A492F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B7984-B51D-4A73-BC50-EBDDFF48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052E8-5C87-419C-BBBC-CAA2574B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59AAAA-9E2B-4EBC-90F3-172D3C6D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6F4CF-BF3C-4B82-9A19-1E340549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1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E7A68-4F48-46EE-8FF0-2D88DA37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49977-383B-4C10-A6CD-B220B6BD9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9A5D9A-B806-41B7-B5B1-A3FE558B0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CBD6B5-B4B3-4E2F-8A32-AB7CE8D1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E187C1-67AE-4A18-89B2-23EB1317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8CB84-9E52-440C-A593-29BD6BCF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9A28E-9AEB-4B89-9B62-8437CE34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AFA87B-2D81-4D18-9761-6870B7633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4CB9D3-C60F-4CFB-AA9C-657B674A2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9D8875-31AB-4970-9F57-8B801F2F5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EE567C-BBC6-416F-AC19-BFAAE49A1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DFE6FE-AB09-4F3D-8A16-3106D6A9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0939EC-A860-4267-A45E-0843B494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F9D0E8-BA7C-4598-9632-73FF7089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4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0CA0B-D274-47D5-B4FD-4B44B12F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3C6308-9D00-4051-A80E-C21F254D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8C0C69-8645-43C7-98C4-6A31B5EA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AFAD35-48F0-4A35-937C-B2DD9BAC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16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FC7C48-7E0C-4181-878E-25936E99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A6603-8E61-4878-9822-0ACC5B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AD8E96-0E41-427C-B6FD-8A33AAC1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29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B639A-3808-4070-B29F-4375B721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B76DC-3B98-49B5-8DEA-B8425468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8F094B-9FB8-4B0F-94F0-9D53CD554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BC510D-EB5F-46D6-9DE1-6B69CCE5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F196B-64FA-4FC9-92A4-33333D0C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3862B6-2C69-4505-AC06-F0496061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1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177C3-B494-478D-A8C7-EEBC8C7E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7472CC-AABB-4187-BF5A-7B9CA82B9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29D72D-8E37-41CB-9D9A-EFC1D07F3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E91308-9E86-4F1A-84AB-6DECF3C6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021010-C840-4362-A40C-20BC2F8E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C1F93B-D312-48FC-B06D-489517D5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59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4428-D944-40EE-B989-D3B271B1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94C823-3845-47F3-9224-6EBE92956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C330A-316F-4027-A5FB-14048418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47EF-C97C-44A6-856D-0711FC5842EA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A6D152-E054-48A1-BE44-C001B4F06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AA397-6D31-456D-B0D0-E62F5A89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372F-FF6E-4E19-81C5-085303BFCC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B3A000C-636D-4B81-A1BF-80E1D6B438E7}"/>
              </a:ext>
            </a:extLst>
          </p:cNvPr>
          <p:cNvSpPr txBox="1"/>
          <p:nvPr/>
        </p:nvSpPr>
        <p:spPr>
          <a:xfrm>
            <a:off x="4147009" y="718915"/>
            <a:ext cx="3091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Media(x) = M</a:t>
            </a:r>
          </a:p>
          <a:p>
            <a:r>
              <a:rPr lang="es-ES" dirty="0"/>
              <a:t>Media(constante) = constante</a:t>
            </a:r>
          </a:p>
          <a:p>
            <a:r>
              <a:rPr lang="es-ES" dirty="0"/>
              <a:t>Media (a x) = a M</a:t>
            </a:r>
          </a:p>
          <a:p>
            <a:r>
              <a:rPr lang="es-ES" dirty="0"/>
              <a:t>Media (x + y) </a:t>
            </a:r>
            <a:r>
              <a:rPr lang="es-ES"/>
              <a:t>= Mx </a:t>
            </a:r>
            <a:r>
              <a:rPr lang="es-ES" dirty="0"/>
              <a:t>+ </a:t>
            </a:r>
            <a:r>
              <a:rPr lang="es-ES" dirty="0" err="1"/>
              <a:t>My</a:t>
            </a:r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2CD04E-47F6-4009-9382-9547C858BD57}"/>
              </a:ext>
            </a:extLst>
          </p:cNvPr>
          <p:cNvSpPr txBox="1"/>
          <p:nvPr/>
        </p:nvSpPr>
        <p:spPr>
          <a:xfrm>
            <a:off x="7825820" y="645272"/>
            <a:ext cx="4221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Varianza(x) = V = sigma **2</a:t>
            </a:r>
          </a:p>
          <a:p>
            <a:r>
              <a:rPr lang="es-ES" dirty="0"/>
              <a:t>Varianza (constante) = 0</a:t>
            </a:r>
          </a:p>
          <a:p>
            <a:r>
              <a:rPr lang="es-ES" dirty="0"/>
              <a:t>Varianza (a x) = a**2  V</a:t>
            </a:r>
          </a:p>
          <a:p>
            <a:r>
              <a:rPr lang="es-ES" dirty="0"/>
              <a:t>Varianza(x + constante) = Varianza(x) = V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B119B3-BE44-4730-988B-042CD6E4039C}"/>
              </a:ext>
            </a:extLst>
          </p:cNvPr>
          <p:cNvSpPr txBox="1"/>
          <p:nvPr/>
        </p:nvSpPr>
        <p:spPr>
          <a:xfrm>
            <a:off x="1332322" y="2122600"/>
            <a:ext cx="4763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 = (x – M)/ sigma</a:t>
            </a:r>
          </a:p>
          <a:p>
            <a:endParaRPr lang="es-ES" dirty="0"/>
          </a:p>
          <a:p>
            <a:r>
              <a:rPr lang="es-ES" dirty="0"/>
              <a:t>Media(z) = Media ((x-M)/sigma) = </a:t>
            </a:r>
          </a:p>
          <a:p>
            <a:r>
              <a:rPr lang="es-ES" dirty="0"/>
              <a:t>Media(x/sigma) – Media(M/sigma) =</a:t>
            </a:r>
          </a:p>
          <a:p>
            <a:r>
              <a:rPr lang="es-ES" dirty="0"/>
              <a:t>1/sigma x Media(x) – 1/sigma x Media(M) =</a:t>
            </a:r>
          </a:p>
          <a:p>
            <a:r>
              <a:rPr lang="es-ES" dirty="0"/>
              <a:t>1/sigma x M – 1/sigma x M = 0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Varianza(z) = Varianza ((x-M)/sigma) = </a:t>
            </a:r>
          </a:p>
          <a:p>
            <a:r>
              <a:rPr lang="es-ES" dirty="0"/>
              <a:t>1/sigma**2 x Varianza(x-M) =</a:t>
            </a:r>
          </a:p>
          <a:p>
            <a:r>
              <a:rPr lang="es-ES" dirty="0"/>
              <a:t>1/V x Varianza(x) = 1/V x V = 1</a:t>
            </a: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EC73F9-645B-450F-908E-918D927081BC}"/>
              </a:ext>
            </a:extLst>
          </p:cNvPr>
          <p:cNvSpPr txBox="1"/>
          <p:nvPr/>
        </p:nvSpPr>
        <p:spPr>
          <a:xfrm>
            <a:off x="961534" y="460606"/>
            <a:ext cx="887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ESTANDARIZAR</a:t>
            </a:r>
          </a:p>
        </p:txBody>
      </p:sp>
    </p:spTree>
    <p:extLst>
      <p:ext uri="{BB962C8B-B14F-4D97-AF65-F5344CB8AC3E}">
        <p14:creationId xmlns:p14="http://schemas.microsoft.com/office/powerpoint/2010/main" val="42803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AB119B3-BE44-4730-988B-042CD6E4039C}"/>
              </a:ext>
            </a:extLst>
          </p:cNvPr>
          <p:cNvSpPr txBox="1"/>
          <p:nvPr/>
        </p:nvSpPr>
        <p:spPr>
          <a:xfrm>
            <a:off x="1332322" y="2122600"/>
            <a:ext cx="8867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 = x – MIN / (MAX-MIN)</a:t>
            </a:r>
          </a:p>
          <a:p>
            <a:endParaRPr lang="es-ES" dirty="0"/>
          </a:p>
          <a:p>
            <a:r>
              <a:rPr lang="es-ES" dirty="0"/>
              <a:t>min(t) = min(x) – MIN / RANGO = (MIN – MIN) / RANGO = 0 </a:t>
            </a:r>
            <a:r>
              <a:rPr lang="es-ES" dirty="0">
                <a:sym typeface="Wingdings" panose="05000000000000000000" pitchFamily="2" charset="2"/>
              </a:rPr>
              <a:t> mínimo en 0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max</a:t>
            </a:r>
            <a:r>
              <a:rPr lang="es-ES" dirty="0"/>
              <a:t>(t) = </a:t>
            </a:r>
            <a:r>
              <a:rPr lang="es-ES" dirty="0" err="1"/>
              <a:t>max</a:t>
            </a:r>
            <a:r>
              <a:rPr lang="es-ES" dirty="0"/>
              <a:t>(x) – MIN / RANGO = (MAX – MIN) / RANGO = 1 </a:t>
            </a:r>
            <a:r>
              <a:rPr lang="es-ES" dirty="0">
                <a:sym typeface="Wingdings" panose="05000000000000000000" pitchFamily="2" charset="2"/>
              </a:rPr>
              <a:t> máximo en 1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7082322-4218-4877-B878-0AB8FA5021A1}"/>
              </a:ext>
            </a:extLst>
          </p:cNvPr>
          <p:cNvSpPr txBox="1"/>
          <p:nvPr/>
        </p:nvSpPr>
        <p:spPr>
          <a:xfrm>
            <a:off x="961534" y="1338607"/>
            <a:ext cx="887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ESCALAR</a:t>
            </a:r>
          </a:p>
        </p:txBody>
      </p:sp>
    </p:spTree>
    <p:extLst>
      <p:ext uri="{BB962C8B-B14F-4D97-AF65-F5344CB8AC3E}">
        <p14:creationId xmlns:p14="http://schemas.microsoft.com/office/powerpoint/2010/main" val="2304902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238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Romero Vázquez</dc:creator>
  <cp:lastModifiedBy>Alberto Romero Vázquez</cp:lastModifiedBy>
  <cp:revision>4</cp:revision>
  <dcterms:created xsi:type="dcterms:W3CDTF">2020-09-24T14:12:40Z</dcterms:created>
  <dcterms:modified xsi:type="dcterms:W3CDTF">2020-09-24T16:21:08Z</dcterms:modified>
</cp:coreProperties>
</file>