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85" r:id="rId3"/>
    <p:sldId id="290" r:id="rId4"/>
    <p:sldId id="294" r:id="rId5"/>
    <p:sldId id="284" r:id="rId6"/>
    <p:sldId id="289" r:id="rId7"/>
    <p:sldId id="288" r:id="rId8"/>
    <p:sldId id="291" r:id="rId9"/>
    <p:sldId id="295" r:id="rId10"/>
    <p:sldId id="296" r:id="rId11"/>
    <p:sldId id="292" r:id="rId12"/>
    <p:sldId id="297" r:id="rId13"/>
    <p:sldId id="276" r:id="rId14"/>
    <p:sldId id="272" r:id="rId15"/>
    <p:sldId id="275" r:id="rId16"/>
    <p:sldId id="277" r:id="rId17"/>
    <p:sldId id="29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0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3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9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121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3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24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45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2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8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6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6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6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4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5B0A250-5CC0-1746-B209-08E8B0DAE6AF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9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Inteligencia_empresarial" TargetMode="External"/><Relationship Id="rId3" Type="http://schemas.openxmlformats.org/officeDocument/2006/relationships/hyperlink" Target="https://es.wikipedia.org/wiki/Aplicaci%C3%B3n_inform%C3%A1tica" TargetMode="External"/><Relationship Id="rId7" Type="http://schemas.openxmlformats.org/officeDocument/2006/relationships/hyperlink" Target="https://es.wikipedia.org/wiki/Empresa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s.wikipedia.org/wiki/Organizaci%C3%B3n" TargetMode="External"/><Relationship Id="rId5" Type="http://schemas.openxmlformats.org/officeDocument/2006/relationships/hyperlink" Target="https://es.wikipedia.org/wiki/Conocimiento" TargetMode="External"/><Relationship Id="rId4" Type="http://schemas.openxmlformats.org/officeDocument/2006/relationships/hyperlink" Target="https://es.wikipedia.org/wiki/Dat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public.tableau.com/s/downloa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>
            <a:extLst>
              <a:ext uri="{FF2B5EF4-FFF2-40B4-BE49-F238E27FC236}">
                <a16:creationId xmlns:a16="http://schemas.microsoft.com/office/drawing/2014/main" id="{3146BEE3-FB73-47CC-814F-150C25BD7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6" b="3373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5AE420-84A1-4894-A394-F351A3A47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359636" cy="2866405"/>
          </a:xfrm>
        </p:spPr>
        <p:txBody>
          <a:bodyPr>
            <a:noAutofit/>
          </a:bodyPr>
          <a:lstStyle/>
          <a:p>
            <a:r>
              <a:rPr lang="es-ES" sz="8800" dirty="0">
                <a:solidFill>
                  <a:srgbClr val="FF0000"/>
                </a:solidFill>
              </a:rPr>
              <a:t>TABLEAU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BFB07-2837-482D-9FB5-5E21573A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 lnSpcReduction="10000"/>
          </a:bodyPr>
          <a:lstStyle/>
          <a:p>
            <a:r>
              <a:rPr lang="es-ES" sz="3900" dirty="0"/>
              <a:t>TALLER </a:t>
            </a:r>
          </a:p>
          <a:p>
            <a:r>
              <a:rPr lang="es-ES" dirty="0"/>
              <a:t>Data </a:t>
            </a:r>
            <a:r>
              <a:rPr lang="es-ES" dirty="0" err="1"/>
              <a:t>Science</a:t>
            </a:r>
            <a:endParaRPr lang="es-ES" dirty="0"/>
          </a:p>
          <a:p>
            <a:r>
              <a:rPr lang="es-ES" sz="1600" dirty="0"/>
              <a:t>23/12/2021</a:t>
            </a:r>
          </a:p>
        </p:txBody>
      </p:sp>
    </p:spTree>
    <p:extLst>
      <p:ext uri="{BB962C8B-B14F-4D97-AF65-F5344CB8AC3E}">
        <p14:creationId xmlns:p14="http://schemas.microsoft.com/office/powerpoint/2010/main" val="1538068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0"/>
            <a:ext cx="12122903" cy="681914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5D204F-0183-4FB0-AE3F-56204AE2E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0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0"/>
            <a:ext cx="12122903" cy="68191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>
                <a:solidFill>
                  <a:srgbClr val="FF0000"/>
                </a:solidFill>
              </a:rPr>
              <a:t>WORKSHEETS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0"/>
            <a:ext cx="12122903" cy="68191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272111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21D21B-649C-4CA8-955C-8C352008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512"/>
            <a:ext cx="12192000" cy="639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0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B06445-5A83-48CC-8440-951E46AE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79"/>
            <a:ext cx="12192000" cy="64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0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30027E-48A8-4A9A-A667-1C73672C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772"/>
            <a:ext cx="12192000" cy="64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5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C0F635-ED84-453D-A9B6-0863C495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84"/>
            <a:ext cx="12192000" cy="64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0"/>
            <a:ext cx="12122903" cy="68191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STORIES</a:t>
            </a:r>
          </a:p>
        </p:txBody>
      </p:sp>
    </p:spTree>
    <p:extLst>
      <p:ext uri="{BB962C8B-B14F-4D97-AF65-F5344CB8AC3E}">
        <p14:creationId xmlns:p14="http://schemas.microsoft.com/office/powerpoint/2010/main" val="2501782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5B8375-56D0-4461-A8FA-F5371EEC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75"/>
            <a:ext cx="12192000" cy="64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6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69097" y="19428"/>
            <a:ext cx="12122903" cy="68191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DATOS </a:t>
            </a:r>
          </a:p>
        </p:txBody>
      </p:sp>
    </p:spTree>
    <p:extLst>
      <p:ext uri="{BB962C8B-B14F-4D97-AF65-F5344CB8AC3E}">
        <p14:creationId xmlns:p14="http://schemas.microsoft.com/office/powerpoint/2010/main" val="293381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8A2D0-4549-4774-8918-8C447A1B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EA2B3-AAC0-426A-8202-216D2322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77CAC3-0A48-4F5E-BB93-021DA38B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3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E07054D-C286-4601-A18A-34DE587B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72" y="666378"/>
            <a:ext cx="6863656" cy="5525243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188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38857"/>
            <a:ext cx="12122903" cy="681914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966766-F5B3-42F0-90A2-9D2FE58B73CB}"/>
              </a:ext>
            </a:extLst>
          </p:cNvPr>
          <p:cNvSpPr txBox="1"/>
          <p:nvPr/>
        </p:nvSpPr>
        <p:spPr>
          <a:xfrm>
            <a:off x="237748" y="2543325"/>
            <a:ext cx="11716503" cy="424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 denomina inteligencia empresarial o </a:t>
            </a:r>
            <a:r>
              <a:rPr lang="es-E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business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s-ES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intelligence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al conjunto de estrategias, 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3" tooltip="Aplicación informát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aplicaciones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 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4" tooltip="Da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datos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productos, tecnologías y arquitectura técnicas, los cuales están enfocados a la administración y creación de 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5" tooltip="Conocimien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conocimiento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a través del análisis de los datos existentes en una 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6" tooltip="Organizació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organización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o 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7" tooltip="Empres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empresa</a:t>
            </a: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 algn="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</a:p>
          <a:p>
            <a:pPr marL="342900" indent="-342900" algn="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E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Abarca la comprensión del funcionamiento actual de la empresa, bien como la anticipación de acontecimientos futuros, con el objetivo de ofrecer conocimientos para respaldar las decisiones empresariales.</a:t>
            </a:r>
          </a:p>
          <a:p>
            <a:pPr marL="342900" indent="-342900" algn="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ES" sz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https://es.wikipedia.org/wiki/Inteligencia_empresarial</a:t>
            </a:r>
            <a:endParaRPr lang="es-ES" sz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algn="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6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4000"/>
          </a:blip>
          <a:srcRect t="6266" b="3373"/>
          <a:stretch/>
        </p:blipFill>
        <p:spPr>
          <a:xfrm>
            <a:off x="0" y="38857"/>
            <a:ext cx="12122903" cy="681914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966766-F5B3-42F0-90A2-9D2FE58B73CB}"/>
              </a:ext>
            </a:extLst>
          </p:cNvPr>
          <p:cNvSpPr txBox="1"/>
          <p:nvPr/>
        </p:nvSpPr>
        <p:spPr>
          <a:xfrm>
            <a:off x="452283" y="2823865"/>
            <a:ext cx="11287434" cy="205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s-ES" sz="4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Uso de los datos de la empresa para la toma decisiones</a:t>
            </a:r>
          </a:p>
          <a:p>
            <a:pPr marL="285750" indent="-285750" algn="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66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CC4E151-F7DA-40E2-BF4B-DDFA7833A4C1}"/>
              </a:ext>
            </a:extLst>
          </p:cNvPr>
          <p:cNvSpPr txBox="1"/>
          <p:nvPr/>
        </p:nvSpPr>
        <p:spPr>
          <a:xfrm>
            <a:off x="616975" y="4891564"/>
            <a:ext cx="4503174" cy="1735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s-ES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Sin necesidad de programar y a través de funciones simples como la de arrastrar y soltar, cualquier persona puede acceder y analizar de forma sencilla datos, e incluso, crear informes y compartir esta información con otros usuarios</a:t>
            </a:r>
            <a:r>
              <a:rPr lang="es-E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966766-F5B3-42F0-90A2-9D2FE58B73CB}"/>
              </a:ext>
            </a:extLst>
          </p:cNvPr>
          <p:cNvSpPr txBox="1"/>
          <p:nvPr/>
        </p:nvSpPr>
        <p:spPr>
          <a:xfrm>
            <a:off x="723901" y="671852"/>
            <a:ext cx="4503174" cy="32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s-E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Herramienta de visualización de datos potente utilizada en el área de la inteligencia de negocios (Business </a:t>
            </a:r>
            <a:r>
              <a:rPr lang="es-E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Intelligence</a:t>
            </a:r>
            <a:r>
              <a:rPr lang="es-E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icon-tableau - Online Training Hub for Data Analytics &amp;amp; Visualization  Courses">
            <a:extLst>
              <a:ext uri="{FF2B5EF4-FFF2-40B4-BE49-F238E27FC236}">
                <a16:creationId xmlns:a16="http://schemas.microsoft.com/office/drawing/2014/main" id="{24B706E5-2A85-4F87-A81E-D08C2AAA0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69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6">
            <a:extLst>
              <a:ext uri="{FF2B5EF4-FFF2-40B4-BE49-F238E27FC236}">
                <a16:creationId xmlns:a16="http://schemas.microsoft.com/office/drawing/2014/main" id="{97EEB557-E045-4967-91EE-5412EB4F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6"/>
            <a:ext cx="10141799" cy="5670113"/>
          </a:xfrm>
          <a:prstGeom prst="rect">
            <a:avLst/>
          </a:prstGeom>
        </p:spPr>
      </p:pic>
      <p:sp>
        <p:nvSpPr>
          <p:cNvPr id="38" name="Rectangle 28">
            <a:extLst>
              <a:ext uri="{FF2B5EF4-FFF2-40B4-BE49-F238E27FC236}">
                <a16:creationId xmlns:a16="http://schemas.microsoft.com/office/drawing/2014/main" id="{E1B06D72-EEA4-4E56-9D5E-96440C15A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9806" y="1064806"/>
            <a:ext cx="9149952" cy="4633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C9A32D-5154-4909-A8A0-74153985E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473"/>
          <a:stretch/>
        </p:blipFill>
        <p:spPr>
          <a:xfrm>
            <a:off x="2035288" y="1386538"/>
            <a:ext cx="8098984" cy="398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8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hlinkClick r:id="rId2" tooltip="Descargar Tableau"/>
            <a:extLst>
              <a:ext uri="{FF2B5EF4-FFF2-40B4-BE49-F238E27FC236}">
                <a16:creationId xmlns:a16="http://schemas.microsoft.com/office/drawing/2014/main" id="{4CC9ADFD-A93D-4BF1-8872-0BD9212900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4000"/>
          </a:blip>
          <a:srcRect t="6266" b="3373"/>
          <a:stretch/>
        </p:blipFill>
        <p:spPr>
          <a:xfrm>
            <a:off x="29224" y="38857"/>
            <a:ext cx="12122903" cy="68191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B84A020-7BAB-4CED-8D5D-75FD96E689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0000"/>
                </a:solidFill>
              </a:rPr>
              <a:t>HERRAMIENTA</a:t>
            </a:r>
          </a:p>
        </p:txBody>
      </p:sp>
    </p:spTree>
    <p:extLst>
      <p:ext uri="{BB962C8B-B14F-4D97-AF65-F5344CB8AC3E}">
        <p14:creationId xmlns:p14="http://schemas.microsoft.com/office/powerpoint/2010/main" val="3758870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115</TotalTime>
  <Words>173</Words>
  <Application>Microsoft Office PowerPoint</Application>
  <PresentationFormat>Panorámica</PresentationFormat>
  <Paragraphs>17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Calisto MT</vt:lpstr>
      <vt:lpstr>Wingdings 2</vt:lpstr>
      <vt:lpstr>Pizarra</vt:lpstr>
      <vt:lpstr>TABLEAU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Julia Martínez</dc:creator>
  <cp:lastModifiedBy>Julia Martínez</cp:lastModifiedBy>
  <cp:revision>55</cp:revision>
  <dcterms:created xsi:type="dcterms:W3CDTF">2021-12-22T19:50:00Z</dcterms:created>
  <dcterms:modified xsi:type="dcterms:W3CDTF">2021-12-22T21:47:56Z</dcterms:modified>
</cp:coreProperties>
</file>