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32399288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" roundtripDataSignature="AMtx7mgfa/xu6hQUgciniIUUJz9IvTn8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1" d="100"/>
          <a:sy n="21" d="100"/>
        </p:scale>
        <p:origin x="984" y="-9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-11798300" y="-11796712"/>
            <a:ext cx="11796712" cy="1249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225" cy="4111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3594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95325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" name="Google Shape;1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7385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1e580e7c8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0583863" y="-11796713"/>
            <a:ext cx="9367838" cy="1249045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1e580e7c8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3100" cy="411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3642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bg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320" y="6820217"/>
            <a:ext cx="30168849" cy="3024823"/>
          </a:xfrm>
        </p:spPr>
        <p:txBody>
          <a:bodyPr/>
          <a:lstStyle/>
          <a:p>
            <a:r>
              <a:rPr lang="en-US" dirty="0" smtClean="0"/>
              <a:t>Click to edit title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1036320" y="10546714"/>
            <a:ext cx="30168848" cy="106616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en-US" sz="5000" b="1" dirty="0"/>
            </a:lvl1pPr>
          </a:lstStyle>
          <a:p>
            <a:pPr lvl="0" algn="r"/>
            <a:r>
              <a:rPr lang="en-US" dirty="0" smtClean="0"/>
              <a:t>Click to edit authors name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036320" y="11781471"/>
            <a:ext cx="30168848" cy="106616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>
              <a:defRPr lang="en-US" b="0" i="0" smtClean="0">
                <a:effectLst/>
              </a:defRPr>
            </a:lvl1pPr>
          </a:lstStyle>
          <a:p>
            <a:pPr lvl="0" algn="r"/>
            <a:r>
              <a:rPr lang="en-US" dirty="0" smtClean="0"/>
              <a:t>Click to edit authors email and </a:t>
            </a:r>
            <a:r>
              <a:rPr lang="en-US" b="0" i="0" dirty="0" smtClean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affiliations</a:t>
            </a:r>
            <a:endParaRPr lang="en-US" dirty="0"/>
          </a:p>
        </p:txBody>
      </p:sp>
      <p:sp>
        <p:nvSpPr>
          <p:cNvPr id="8" name="Google Shape;8;p3"/>
          <p:cNvSpPr txBox="1">
            <a:spLocks noGrp="1"/>
          </p:cNvSpPr>
          <p:nvPr>
            <p:ph idx="1"/>
          </p:nvPr>
        </p:nvSpPr>
        <p:spPr>
          <a:xfrm>
            <a:off x="1036320" y="13685520"/>
            <a:ext cx="30168848" cy="2404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SzPts val="1400"/>
              <a:buNone/>
              <a:defRPr sz="6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6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6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6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6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6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6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7824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>
            <a:spLocks noGrp="1"/>
          </p:cNvSpPr>
          <p:nvPr>
            <p:ph type="title"/>
          </p:nvPr>
        </p:nvSpPr>
        <p:spPr>
          <a:xfrm>
            <a:off x="2227262" y="6789737"/>
            <a:ext cx="27941587" cy="385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body" idx="1"/>
          </p:nvPr>
        </p:nvSpPr>
        <p:spPr>
          <a:xfrm>
            <a:off x="2227262" y="11499850"/>
            <a:ext cx="27941587" cy="25650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SzPts val="1400"/>
              <a:buNone/>
              <a:defRPr sz="9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7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6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6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6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6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6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1400"/>
              <a:buNone/>
              <a:defRPr sz="63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/>
          <p:nvPr/>
        </p:nvSpPr>
        <p:spPr>
          <a:xfrm>
            <a:off x="10731500" y="40039925"/>
            <a:ext cx="10936287" cy="230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10;p3"/>
          <p:cNvPicPr preferRelativeResize="0"/>
          <p:nvPr/>
        </p:nvPicPr>
        <p:blipFill rotWithShape="1">
          <a:blip r:embed="rId4">
            <a:alphaModFix/>
          </a:blip>
          <a:srcRect t="3357" b="5879"/>
          <a:stretch/>
        </p:blipFill>
        <p:spPr>
          <a:xfrm>
            <a:off x="28575" y="-57150"/>
            <a:ext cx="32370712" cy="6846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"/>
          <p:cNvPicPr preferRelativeResize="0"/>
          <p:nvPr/>
        </p:nvPicPr>
        <p:blipFill rotWithShape="1">
          <a:blip r:embed="rId5">
            <a:alphaModFix/>
          </a:blip>
          <a:srcRect t="4998" b="4997"/>
          <a:stretch/>
        </p:blipFill>
        <p:spPr>
          <a:xfrm>
            <a:off x="0" y="38376225"/>
            <a:ext cx="32399287" cy="4859337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1"/>
          <p:cNvPicPr preferRelativeResize="0"/>
          <p:nvPr/>
        </p:nvPicPr>
        <p:blipFill rotWithShape="1">
          <a:blip r:embed="rId3">
            <a:alphaModFix/>
          </a:blip>
          <a:srcRect t="3357" b="5879"/>
          <a:stretch/>
        </p:blipFill>
        <p:spPr>
          <a:xfrm>
            <a:off x="-47625" y="-57150"/>
            <a:ext cx="32370715" cy="6846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"/>
          <p:cNvPicPr preferRelativeResize="0"/>
          <p:nvPr/>
        </p:nvPicPr>
        <p:blipFill rotWithShape="1">
          <a:blip r:embed="rId4">
            <a:alphaModFix/>
          </a:blip>
          <a:srcRect t="4998" b="4997"/>
          <a:stretch/>
        </p:blipFill>
        <p:spPr>
          <a:xfrm>
            <a:off x="0" y="38376225"/>
            <a:ext cx="32399287" cy="485933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" descr="Poster Title"/>
          <p:cNvSpPr txBox="1"/>
          <p:nvPr/>
        </p:nvSpPr>
        <p:spPr>
          <a:xfrm>
            <a:off x="912975" y="7103150"/>
            <a:ext cx="30377400" cy="2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/>
              <a:t>Poster Title</a:t>
            </a:r>
            <a:endParaRPr sz="9000" b="1" dirty="0"/>
          </a:p>
        </p:txBody>
      </p:sp>
      <p:sp>
        <p:nvSpPr>
          <p:cNvPr id="23" name="Google Shape;23;p1"/>
          <p:cNvSpPr txBox="1"/>
          <p:nvPr/>
        </p:nvSpPr>
        <p:spPr>
          <a:xfrm>
            <a:off x="2152488" y="9420350"/>
            <a:ext cx="27970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Author1, Autor2, …</a:t>
            </a:r>
            <a:endParaRPr sz="4000"/>
          </a:p>
        </p:txBody>
      </p:sp>
      <p:sp>
        <p:nvSpPr>
          <p:cNvPr id="24" name="Google Shape;24;p1"/>
          <p:cNvSpPr txBox="1"/>
          <p:nvPr/>
        </p:nvSpPr>
        <p:spPr>
          <a:xfrm>
            <a:off x="297663" y="11638675"/>
            <a:ext cx="15571800" cy="9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/>
              <a:t>Section title</a:t>
            </a:r>
            <a:endParaRPr sz="50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 dirty="0"/>
              <a:t>Section text …..</a:t>
            </a:r>
            <a:endParaRPr sz="4500" dirty="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 dirty="0"/>
              <a:t>………</a:t>
            </a:r>
            <a:endParaRPr sz="4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</p:txBody>
      </p:sp>
      <p:sp>
        <p:nvSpPr>
          <p:cNvPr id="25" name="Google Shape;25;p1"/>
          <p:cNvSpPr txBox="1"/>
          <p:nvPr/>
        </p:nvSpPr>
        <p:spPr>
          <a:xfrm>
            <a:off x="16529813" y="11638675"/>
            <a:ext cx="15571800" cy="9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/>
              <a:t>Section title</a:t>
            </a:r>
            <a:endParaRPr sz="50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 dirty="0"/>
              <a:t>Section text …..</a:t>
            </a:r>
            <a:endParaRPr sz="4500" dirty="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 dirty="0"/>
              <a:t>………</a:t>
            </a:r>
            <a:endParaRPr sz="4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</p:txBody>
      </p:sp>
      <p:sp>
        <p:nvSpPr>
          <p:cNvPr id="26" name="Google Shape;26;p1"/>
          <p:cNvSpPr txBox="1"/>
          <p:nvPr/>
        </p:nvSpPr>
        <p:spPr>
          <a:xfrm>
            <a:off x="2214375" y="10529513"/>
            <a:ext cx="27970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 organization and email, 2 </a:t>
            </a:r>
            <a:r>
              <a:rPr lang="en-US" sz="3000">
                <a:solidFill>
                  <a:schemeClr val="dk1"/>
                </a:solidFill>
              </a:rPr>
              <a:t>organization and email</a:t>
            </a:r>
            <a:r>
              <a:rPr lang="en-US" sz="3000"/>
              <a:t>, …</a:t>
            </a:r>
            <a:endParaRPr sz="3000"/>
          </a:p>
        </p:txBody>
      </p:sp>
      <p:sp>
        <p:nvSpPr>
          <p:cNvPr id="9" name="Google Shape;24;p1"/>
          <p:cNvSpPr txBox="1"/>
          <p:nvPr/>
        </p:nvSpPr>
        <p:spPr>
          <a:xfrm>
            <a:off x="297663" y="21120663"/>
            <a:ext cx="15571800" cy="9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/>
              <a:t>Section title</a:t>
            </a:r>
            <a:endParaRPr sz="50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 dirty="0"/>
              <a:t>Section text …..</a:t>
            </a:r>
            <a:endParaRPr sz="4500" dirty="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 dirty="0"/>
              <a:t>………</a:t>
            </a:r>
            <a:endParaRPr sz="4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</p:txBody>
      </p:sp>
      <p:sp>
        <p:nvSpPr>
          <p:cNvPr id="10" name="Google Shape;25;p1"/>
          <p:cNvSpPr txBox="1"/>
          <p:nvPr/>
        </p:nvSpPr>
        <p:spPr>
          <a:xfrm>
            <a:off x="16529813" y="21120663"/>
            <a:ext cx="15571800" cy="9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/>
              <a:t>Section title</a:t>
            </a:r>
            <a:endParaRPr sz="50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 dirty="0"/>
              <a:t>Section text …..</a:t>
            </a:r>
            <a:endParaRPr sz="4500" dirty="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 dirty="0"/>
              <a:t>………</a:t>
            </a:r>
            <a:endParaRPr sz="4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1" descr="Poster Title"/>
          <p:cNvSpPr txBox="1"/>
          <p:nvPr/>
        </p:nvSpPr>
        <p:spPr>
          <a:xfrm>
            <a:off x="912975" y="7103150"/>
            <a:ext cx="30377400" cy="22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b="1" dirty="0"/>
              <a:t>Poster Title</a:t>
            </a:r>
            <a:endParaRPr sz="9000" b="1" dirty="0"/>
          </a:p>
        </p:txBody>
      </p:sp>
      <p:sp>
        <p:nvSpPr>
          <p:cNvPr id="3" name="Google Shape;23;p1"/>
          <p:cNvSpPr txBox="1"/>
          <p:nvPr/>
        </p:nvSpPr>
        <p:spPr>
          <a:xfrm>
            <a:off x="2152488" y="9420350"/>
            <a:ext cx="27970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Author1, Autor2, …</a:t>
            </a:r>
            <a:endParaRPr sz="4000"/>
          </a:p>
        </p:txBody>
      </p:sp>
      <p:sp>
        <p:nvSpPr>
          <p:cNvPr id="4" name="Google Shape;24;p1"/>
          <p:cNvSpPr txBox="1"/>
          <p:nvPr/>
        </p:nvSpPr>
        <p:spPr>
          <a:xfrm>
            <a:off x="297663" y="11638675"/>
            <a:ext cx="15571800" cy="92661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/>
              <a:t>Section title</a:t>
            </a:r>
            <a:endParaRPr sz="50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 dirty="0"/>
              <a:t>Section text …..</a:t>
            </a:r>
            <a:endParaRPr sz="4500" dirty="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 dirty="0"/>
              <a:t>………</a:t>
            </a:r>
            <a:endParaRPr sz="4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</p:txBody>
      </p:sp>
      <p:sp>
        <p:nvSpPr>
          <p:cNvPr id="5" name="Google Shape;25;p1"/>
          <p:cNvSpPr txBox="1"/>
          <p:nvPr/>
        </p:nvSpPr>
        <p:spPr>
          <a:xfrm>
            <a:off x="16529813" y="11638675"/>
            <a:ext cx="15571800" cy="92661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/>
              <a:t>Section title</a:t>
            </a:r>
            <a:endParaRPr sz="5000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/>
              <a:t>Section text …..</a:t>
            </a:r>
            <a:endParaRPr sz="450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/>
              <a:t>………</a:t>
            </a:r>
            <a:endParaRPr sz="45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/>
          </a:p>
        </p:txBody>
      </p:sp>
      <p:sp>
        <p:nvSpPr>
          <p:cNvPr id="6" name="Google Shape;26;p1"/>
          <p:cNvSpPr txBox="1"/>
          <p:nvPr/>
        </p:nvSpPr>
        <p:spPr>
          <a:xfrm>
            <a:off x="2214375" y="10529513"/>
            <a:ext cx="279705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1 organization and email, 2 </a:t>
            </a:r>
            <a:r>
              <a:rPr lang="en-US" sz="3000">
                <a:solidFill>
                  <a:schemeClr val="dk1"/>
                </a:solidFill>
              </a:rPr>
              <a:t>organization and email</a:t>
            </a:r>
            <a:r>
              <a:rPr lang="en-US" sz="3000"/>
              <a:t>, …</a:t>
            </a:r>
            <a:endParaRPr sz="3000"/>
          </a:p>
        </p:txBody>
      </p:sp>
    </p:spTree>
    <p:extLst>
      <p:ext uri="{BB962C8B-B14F-4D97-AF65-F5344CB8AC3E}">
        <p14:creationId xmlns:p14="http://schemas.microsoft.com/office/powerpoint/2010/main" val="217269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;p1"/>
          <p:cNvSpPr txBox="1"/>
          <p:nvPr/>
        </p:nvSpPr>
        <p:spPr>
          <a:xfrm>
            <a:off x="16529813" y="21120663"/>
            <a:ext cx="15571800" cy="926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 b="1" dirty="0"/>
              <a:t>Section title</a:t>
            </a:r>
            <a:endParaRPr sz="5000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 dirty="0"/>
              <a:t>Section text …..</a:t>
            </a:r>
            <a:endParaRPr sz="4500" dirty="0"/>
          </a:p>
          <a:p>
            <a:pPr marL="899999" lvl="0" indent="-514349" algn="just" rtl="0">
              <a:spcBef>
                <a:spcPts val="0"/>
              </a:spcBef>
              <a:spcAft>
                <a:spcPts val="0"/>
              </a:spcAft>
              <a:buSzPts val="4500"/>
              <a:buChar char="●"/>
            </a:pPr>
            <a:r>
              <a:rPr lang="en-US" sz="4500" dirty="0"/>
              <a:t>………</a:t>
            </a:r>
            <a:endParaRPr sz="45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78</Words>
  <Application>Microsoft Office PowerPoint</Application>
  <PresentationFormat>Custom</PresentationFormat>
  <Paragraphs>76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POI_THEME_TEMPLATE_DESIGN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Aletho Alves de Sa Oliveira</dc:creator>
  <cp:lastModifiedBy>Microsoft account</cp:lastModifiedBy>
  <cp:revision>2</cp:revision>
  <dcterms:created xsi:type="dcterms:W3CDTF">2019-08-09T16:11:00Z</dcterms:created>
  <dcterms:modified xsi:type="dcterms:W3CDTF">2023-08-10T22:48:31Z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ACDB0484A3934F4598759269213F04AC</vt:lpwstr>
  </property>
  <property fmtid="{D5CDD505-2E9C-101B-9397-08002B2CF9AE}" pid="3" name="KSOProductBuildVer">
    <vt:lpwstr>1046-11.2.0.11537</vt:lpwstr>
  </property>
</Properties>
</file>