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58" r:id="rId6"/>
    <p:sldId id="257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二进制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 descr="i1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19145" y="299085"/>
            <a:ext cx="4800600" cy="64014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i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 rot="16200000">
            <a:off x="2438400" y="-1081405"/>
            <a:ext cx="6514465" cy="8688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浮点数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f1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11170" y="55245"/>
            <a:ext cx="4866640" cy="6489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f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1500" y="22225"/>
            <a:ext cx="5024755" cy="6700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二进制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erfenjiao</cp:lastModifiedBy>
  <cp:revision>2</cp:revision>
  <dcterms:created xsi:type="dcterms:W3CDTF">2022-01-15T04:59:02Z</dcterms:created>
  <dcterms:modified xsi:type="dcterms:W3CDTF">2022-01-15T04:59:02Z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