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7" r:id="rId5"/>
    <p:sldId id="258" r:id="rId6"/>
    <p:sldId id="259" r:id="rId7"/>
    <p:sldId id="264" r:id="rId8"/>
    <p:sldId id="265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10281920" cy="2387600"/>
          </a:xfrm>
        </p:spPr>
        <p:txBody>
          <a:bodyPr/>
          <a:p>
            <a:r>
              <a:rPr lang="zh-CN" altLang="en-US"/>
              <a:t>三元式、四元式、间接三元式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语义分析和中间代码生成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7050"/>
            <a:ext cx="10515600" cy="565023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5.</a:t>
            </a:r>
            <a:r>
              <a:rPr lang="zh-CN" altLang="en-US" b="1"/>
              <a:t>数组访问：a[2] = a[1] + 3</a:t>
            </a:r>
            <a:endParaRPr lang="zh-CN" altLang="en-US"/>
          </a:p>
          <a:p>
            <a:pPr marL="0" indent="0">
              <a:buNone/>
            </a:pPr>
            <a:r>
              <a:rPr lang="en-US" altLang="zh-CN" b="1"/>
              <a:t>                                     </a:t>
            </a:r>
            <a:r>
              <a:rPr lang="zh-CN" altLang="en-US" b="1"/>
              <a:t>t1 = a[1]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        </a:t>
            </a:r>
            <a:r>
              <a:rPr lang="zh-CN" altLang="en-US" b="1"/>
              <a:t>t2 = t1 + 3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        </a:t>
            </a:r>
            <a:r>
              <a:rPr lang="zh-CN" altLang="en-US" b="1"/>
              <a:t>a[2] = t2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中间代码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也叫中间语言，是源程序的一种内部表示，不依赖目标机的结构，易于机器生成目标代码的中间表示。</a:t>
            </a:r>
            <a:endParaRPr lang="zh-CN" altLang="en-US"/>
          </a:p>
          <a:p>
            <a:r>
              <a:rPr lang="zh-CN" altLang="en-US"/>
              <a:t>常见的几种形式：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后缀式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图表示法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三地址代码（三元式、四元式、间接三元式）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三元式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三元式是一种基本的中间代码表示形式，它由三个元素构成：操作符、操作数1和操作数2。</a:t>
            </a:r>
            <a:endParaRPr lang="zh-CN" altLang="en-US"/>
          </a:p>
          <a:p>
            <a:r>
              <a:rPr lang="zh-CN" altLang="en-US"/>
              <a:t>例如，</a:t>
            </a:r>
            <a:r>
              <a:t>将a+b的结果存储到变量c中，可以使用以下三元式：</a:t>
            </a:r>
          </a:p>
          <a:p>
            <a:r>
              <a:rPr lang="en-US" altLang="zh-CN"/>
              <a:t>add a, b, c</a:t>
            </a:r>
            <a:endParaRPr lang="en-US" altLang="zh-CN"/>
          </a:p>
          <a:p>
            <a:r>
              <a:rPr lang="zh-CN" altLang="en-US"/>
              <a:t>优点：简洁明了，易于生成和优化。</a:t>
            </a:r>
            <a:endParaRPr lang="zh-CN" altLang="en-US"/>
          </a:p>
          <a:p>
            <a:r>
              <a:rPr lang="zh-CN" altLang="en-US"/>
              <a:t>缺点：无法处理复杂的表达式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四元式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720"/>
          </a:xfrm>
        </p:spPr>
        <p:txBody>
          <a:bodyPr/>
          <a:p>
            <a:r>
              <a:rPr lang="zh-CN" altLang="en-US"/>
              <a:t>四元式与三元式类似，但添加了一个额外的元素——结果。例如，将a+b的结果存储到变量c中，可以使用以下四元式：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add a, b, t1     // 其中t1是一个临时变量，用于保存a+b的结果。</a:t>
            </a:r>
            <a:endParaRPr lang="en-US" altLang="zh-CN"/>
          </a:p>
          <a:p>
            <a:r>
              <a:rPr lang="en-US" altLang="zh-CN"/>
              <a:t>mov t1, 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四元式相比三元式具有更高的表达能力，可以处理更加复杂的表达式。但是其缺点是生成的中间代码较为冗长，可能会影响最终的执行效率。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间接三元式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715"/>
            <a:ext cx="10515600" cy="5074920"/>
          </a:xfrm>
        </p:spPr>
        <p:txBody>
          <a:bodyPr/>
          <a:p>
            <a:r>
              <a:rPr lang="zh-CN" altLang="en-US"/>
              <a:t>间接三元式是一种介于三元式和四元式之间的中间代码表示形式。它通过利用临时变量和基本块（basic block）的概念，将复杂的控制流结构转换为简单的顺序执行。例如，以下代码：</a:t>
            </a:r>
            <a:endParaRPr lang="zh-CN" altLang="en-US"/>
          </a:p>
          <a:p>
            <a:r>
              <a:rPr lang="zh-CN" altLang="en-US"/>
              <a:t>if a &gt; b then</a:t>
            </a:r>
            <a:endParaRPr lang="zh-CN" altLang="en-US"/>
          </a:p>
          <a:p>
            <a:r>
              <a:rPr lang="zh-CN" altLang="en-US"/>
              <a:t>  c = a + b;</a:t>
            </a:r>
            <a:endParaRPr lang="zh-CN" altLang="en-US"/>
          </a:p>
          <a:p>
            <a:r>
              <a:rPr lang="zh-CN" altLang="en-US"/>
              <a:t>else</a:t>
            </a:r>
            <a:endParaRPr lang="zh-CN" altLang="en-US"/>
          </a:p>
          <a:p>
            <a:r>
              <a:rPr lang="zh-CN" altLang="en-US"/>
              <a:t>  c = a - b;</a:t>
            </a:r>
            <a:endParaRPr lang="zh-CN" altLang="en-US"/>
          </a:p>
          <a:p>
            <a:r>
              <a:rPr lang="zh-CN" altLang="en-US"/>
              <a:t>endif;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                                     </a:t>
            </a:r>
            <a:r>
              <a:rPr lang="zh-CN" altLang="en-US"/>
              <a:t>生成间接三元式</a:t>
            </a:r>
            <a:endParaRPr lang="zh-CN" altLang="en-US"/>
          </a:p>
        </p:txBody>
      </p:sp>
      <p:pic>
        <p:nvPicPr>
          <p:cNvPr id="5" name="图片 4" descr="截图 2023-05-14 20-00-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985" y="3086100"/>
            <a:ext cx="4479925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86860"/>
            <a:ext cx="10515600" cy="20904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其中，第一条语句判断是否跳转到第三条语句或者第二条语句，第四条语句用于跳过第二和第三条语句，第五条语句使用phi函数来根据控制流的不同路径选择结果。</a:t>
            </a:r>
            <a:endParaRPr lang="zh-CN" altLang="en-US"/>
          </a:p>
        </p:txBody>
      </p:sp>
      <p:pic>
        <p:nvPicPr>
          <p:cNvPr id="5" name="图片 4" descr="截图 2023-05-14 20-00-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19480"/>
            <a:ext cx="5396230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三地址码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三地址码是一种表示程序中每条指令的中间代码格式，可以看成</a:t>
            </a:r>
            <a:r>
              <a:rPr lang="en-US" altLang="zh-CN"/>
              <a:t>DAG</a:t>
            </a:r>
            <a:r>
              <a:rPr lang="zh-CN" altLang="en-US"/>
              <a:t>图（无循环有向图）的一种线性表示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它将每个操作符和操作数表示为一个独立的地址，并使用一个操作码来描述指令的操作。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通常，三地址码用于编译器的优化和代码生成阶段。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不同类型语句的三地址码形式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72757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1"/>
              <a:t>1.</a:t>
            </a:r>
            <a:r>
              <a:rPr lang="zh-CN" altLang="en-US" b="1"/>
              <a:t>赋值语句：</a:t>
            </a:r>
            <a:r>
              <a:rPr lang="en-US" altLang="zh-CN" b="1"/>
              <a:t> x = y + z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                                  t</a:t>
            </a:r>
            <a:r>
              <a:rPr lang="zh-CN" altLang="en-US" b="1"/>
              <a:t>1 = y + z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         </a:t>
            </a:r>
            <a:r>
              <a:rPr lang="zh-CN" altLang="en-US" b="1"/>
              <a:t>x = t1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2. </a:t>
            </a:r>
            <a:r>
              <a:rPr lang="zh-CN" altLang="en-US" b="1"/>
              <a:t>条件语句：</a:t>
            </a:r>
            <a:r>
              <a:rPr lang="en-US" altLang="zh-CN" b="1"/>
              <a:t> </a:t>
            </a:r>
            <a:r>
              <a:rPr lang="zh-CN" altLang="en-US" b="1"/>
              <a:t>if (x &gt; y) then z = 1 else z = 0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        </a:t>
            </a:r>
            <a:r>
              <a:rPr lang="zh-CN" altLang="en-US" b="1"/>
              <a:t>if x &gt; y goto L1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        </a:t>
            </a:r>
            <a:r>
              <a:rPr lang="zh-CN" altLang="en-US" b="1"/>
              <a:t>z = 0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        </a:t>
            </a:r>
            <a:r>
              <a:rPr lang="zh-CN" altLang="en-US" b="1"/>
              <a:t>goto L2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        </a:t>
            </a:r>
            <a:r>
              <a:rPr lang="zh-CN" altLang="en-US" b="1"/>
              <a:t>L1: z = 1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        </a:t>
            </a:r>
            <a:r>
              <a:rPr lang="zh-CN" altLang="en-US" b="1"/>
              <a:t>L2: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5130"/>
            <a:ext cx="10515600" cy="57721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b="1"/>
              <a:t>3.</a:t>
            </a:r>
            <a:r>
              <a:rPr lang="zh-CN" altLang="en-US" b="1"/>
              <a:t>循环语句：while (x &gt; 0) do x = x - 1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                                    </a:t>
            </a:r>
            <a:r>
              <a:rPr lang="en-US" altLang="zh-CN" b="1"/>
              <a:t> </a:t>
            </a:r>
            <a:r>
              <a:rPr lang="zh-CN" altLang="en-US" b="1"/>
              <a:t>L1: if x &lt;= 0 goto L2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 </a:t>
            </a:r>
            <a:r>
              <a:rPr lang="zh-CN" altLang="en-US" b="1"/>
              <a:t>x = x - 1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 </a:t>
            </a:r>
            <a:r>
              <a:rPr lang="zh-CN" altLang="en-US" b="1"/>
              <a:t>goto L1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 </a:t>
            </a:r>
            <a:r>
              <a:rPr lang="zh-CN" altLang="en-US" b="1"/>
              <a:t>L2:</a:t>
            </a:r>
            <a:endParaRPr lang="zh-CN" altLang="en-US" b="1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b="1"/>
              <a:t>4.</a:t>
            </a:r>
            <a:r>
              <a:rPr lang="zh-CN" altLang="en-US" b="1"/>
              <a:t>函数调用：y = f(x, z)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                                   </a:t>
            </a:r>
            <a:r>
              <a:rPr lang="zh-CN" altLang="en-US" b="1"/>
              <a:t>param x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</a:t>
            </a:r>
            <a:r>
              <a:rPr lang="zh-CN" altLang="en-US" b="1"/>
              <a:t>param z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</a:t>
            </a:r>
            <a:r>
              <a:rPr lang="zh-CN" altLang="en-US" b="1"/>
              <a:t>t1 = call f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        </a:t>
            </a:r>
            <a:r>
              <a:rPr lang="zh-CN" altLang="en-US" b="1"/>
              <a:t>y = t1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演示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DejaVu Sans</vt:lpstr>
      <vt:lpstr>Droid Sans Fallback</vt:lpstr>
      <vt:lpstr>Calibri Light</vt:lpstr>
      <vt:lpstr>Calibri</vt:lpstr>
      <vt:lpstr>微软雅黑</vt:lpstr>
      <vt:lpstr>宋体</vt:lpstr>
      <vt:lpstr>Arial Unicode MS</vt:lpstr>
      <vt:lpstr>OpenSymbol</vt:lpstr>
      <vt:lpstr>Office 主题</vt:lpstr>
      <vt:lpstr>三元式、四元式、间接三元式</vt:lpstr>
      <vt:lpstr>PowerPoint 演示文稿</vt:lpstr>
      <vt:lpstr>三元式</vt:lpstr>
      <vt:lpstr>四元式</vt:lpstr>
      <vt:lpstr>间接三元式</vt:lpstr>
      <vt:lpstr>PowerPoint 演示文稿</vt:lpstr>
      <vt:lpstr>PowerPoint 演示文稿</vt:lpstr>
      <vt:lpstr>不同类型语句的三地址码形式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erfenjiao</cp:lastModifiedBy>
  <cp:revision>17</cp:revision>
  <dcterms:created xsi:type="dcterms:W3CDTF">2023-05-17T08:48:56Z</dcterms:created>
  <dcterms:modified xsi:type="dcterms:W3CDTF">2023-05-17T08:48:56Z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