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5" r:id="rId9"/>
    <p:sldId id="262" r:id="rId10"/>
    <p:sldId id="266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8a6e49f-c396-4a9d-a950-057e4c1bf4c9}">
          <p14:sldIdLst>
            <p14:sldId id="256"/>
            <p14:sldId id="257"/>
            <p14:sldId id="258"/>
            <p14:sldId id="259"/>
          </p14:sldIdLst>
        </p14:section>
        <p14:section name="vector" id="{d7c13f7d-06f5-4160-9861-43a25a76c5b4}">
          <p14:sldIdLst>
            <p14:sldId id="261"/>
            <p14:sldId id="260"/>
            <p14:sldId id="262"/>
            <p14:sldId id="267"/>
            <p14:sldId id="264"/>
            <p14:sldId id="265"/>
            <p14:sldId id="263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804545" y="42545"/>
            <a:ext cx="13801725" cy="6772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60730" y="33020"/>
            <a:ext cx="10557510" cy="4982845"/>
          </a:xfrm>
        </p:spPr>
        <p:txBody>
          <a:bodyPr>
            <a:normAutofit/>
          </a:bodyPr>
          <a:p>
            <a:r>
              <a:rPr lang="en-US" altLang="zh-CN" sz="13800"/>
              <a:t>    </a:t>
            </a:r>
            <a:r>
              <a:rPr lang="en-US" altLang="zh-CN" sz="8800"/>
              <a:t>uninitialized_fill_n</a:t>
            </a:r>
            <a:endParaRPr lang="en-US" altLang="zh-CN" sz="8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96290" y="356870"/>
            <a:ext cx="10557510" cy="5687695"/>
          </a:xfrm>
        </p:spPr>
        <p:txBody>
          <a:bodyPr/>
          <a:p>
            <a:r>
              <a:rPr lang="en-US" altLang="zh-CN" sz="13800"/>
              <a:t>    vector</a:t>
            </a:r>
            <a:endParaRPr lang="en-US" altLang="zh-CN" sz="1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5610" y="314960"/>
            <a:ext cx="11320780" cy="5688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1273810"/>
            <a:ext cx="12145645" cy="3984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8995" y="313690"/>
            <a:ext cx="10493375" cy="5863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96290" y="356870"/>
            <a:ext cx="10557510" cy="5687695"/>
          </a:xfrm>
        </p:spPr>
        <p:txBody>
          <a:bodyPr/>
          <a:p>
            <a:r>
              <a:rPr lang="" altLang="zh-CN" sz="13800"/>
              <a:t>    vector</a:t>
            </a:r>
            <a:endParaRPr lang="" altLang="zh-CN" sz="1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CN"/>
              <a:t>static_cast&lt;new_type&gt;(expression)</a:t>
            </a:r>
            <a:endParaRPr lang="" altLang="zh-CN"/>
          </a:p>
        </p:txBody>
      </p:sp>
      <p:pic>
        <p:nvPicPr>
          <p:cNvPr id="6" name="内容占位符 5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01470"/>
            <a:ext cx="10515600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uninitialized_fill_n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template &lt;class ForwardIterator, class Size, class T&gt;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void uninitialized_fill_n (ForwardIterator first, Size n, const T&amp; x);</a:t>
            </a:r>
            <a:endParaRPr lang="zh-CN" altLang="en-US"/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1) 复制给定值 value 到始于 first 的未初始化内存区域的首 count 个元素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(; n--; ++first)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::new (static_cast&lt;void*&gt;(std::addressof(*first)))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typename std::iterator_traits&lt;ForwardIt&gt;::value_type(x);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若初始化期间抛异常，则以未指定顺序销毁已构造的对象。</a:t>
            </a:r>
            <a:r>
              <a:rPr lang="" altLang="zh-CN"/>
              <a:t>v</a:t>
            </a:r>
            <a:endParaRPr lang="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838200" y="445135"/>
            <a:ext cx="10515600" cy="573214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2) 同 (1) ，但按照 policy 执行。此重载仅若 std::is_execution_policy_v&lt;std::decay_t&lt;ExecutionPolicy&gt;&gt; (C++20 前)std::is_execution_policy_v&lt;std::remove_cvref_t&lt;ExecutionPolicy&gt;&gt; (C++20 起) 为 true 才参与重载决议。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zh-CN"/>
              <a:t>range</a:t>
            </a:r>
            <a:endParaRPr lang="" altLang="zh-CN"/>
          </a:p>
        </p:txBody>
      </p:sp>
      <p:pic>
        <p:nvPicPr>
          <p:cNvPr id="4" name="内容占位符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45615"/>
            <a:ext cx="10515600" cy="3769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演示</Application>
  <PresentationFormat>宽屏</PresentationFormat>
  <Paragraphs>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vector</vt:lpstr>
      <vt:lpstr>    vector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erfenjiao</cp:lastModifiedBy>
  <cp:revision>9</cp:revision>
  <dcterms:created xsi:type="dcterms:W3CDTF">2022-01-25T09:08:54Z</dcterms:created>
  <dcterms:modified xsi:type="dcterms:W3CDTF">2022-01-25T09:08:54Z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