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804545" y="42545"/>
            <a:ext cx="13801725" cy="6772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610" y="314960"/>
            <a:ext cx="11320780" cy="5688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273810"/>
            <a:ext cx="12145645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995" y="313690"/>
            <a:ext cx="10493375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erfenjiao</cp:lastModifiedBy>
  <cp:revision>5</cp:revision>
  <dcterms:created xsi:type="dcterms:W3CDTF">2022-01-24T09:32:02Z</dcterms:created>
  <dcterms:modified xsi:type="dcterms:W3CDTF">2022-01-24T09:32:02Z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