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Magic WAN and its interops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Erfi Anugrah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Magic WAN?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short, using Cloudflare as an extension of your private network (even for public applications in the future) with the variety of on-ramps and off-ramps.</a:t>
            </a:r>
          </a:p>
          <a:p>
            <a:pPr lvl="0"/>
            <a:r>
              <a:rPr/>
              <a:t>Think of connecting offices, remote-users, data-centers etc.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get to leverage Cloudflare’s network</a:t>
            </a:r>
          </a:p>
          <a:p>
            <a:pPr lvl="1"/>
            <a:r>
              <a:rPr/>
              <a:t>This means points of presence across the globe</a:t>
            </a:r>
          </a:p>
          <a:p>
            <a:pPr lvl="1"/>
            <a:r>
              <a:rPr/>
              <a:t>Single pane view and interconnects (think secure web gateway, DNS rules, network rules etc.)</a:t>
            </a:r>
          </a:p>
          <a:p>
            <a:pPr lvl="1"/>
            <a:r>
              <a:rPr/>
              <a:t>You can programmatically manage your infrastructure (even more so in the future when we talk about cloud connectivity)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does it work?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  <p:pic>
        <p:nvPicPr>
          <p:cNvPr descr="magic-slides_files/figure-pptx/mermaid-fig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93800"/>
            <a:ext cx="5105400" cy="240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</a:t>
            </a:r>
          </a:p>
          <a:p>
            <a:pPr lvl="0" indent="0" marL="0">
              <a:buNone/>
            </a:pPr>
            <a:r>
              <a:rPr/>
              <a:t>The double ended arrows indicate bi-directional flow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Demo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WAN and its interops</dc:title>
  <dc:creator>Erfi Anugrah</dc:creator>
  <cp:keywords/>
  <dcterms:created xsi:type="dcterms:W3CDTF">2024-09-23T14:42:20Z</dcterms:created>
  <dcterms:modified xsi:type="dcterms:W3CDTF">2024-09-23T14:42:20Z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