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69FF3-12A7-D844-931D-AFB815D42B2B}" type="doc">
      <dgm:prSet loTypeId="urn:microsoft.com/office/officeart/2005/8/layout/hierarchy6" loCatId="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865AA17-5B3A-6C4F-927E-94E15C7E221F}">
      <dgm:prSet phldrT="[Text]"/>
      <dgm:spPr/>
      <dgm:t>
        <a:bodyPr/>
        <a:lstStyle/>
        <a:p>
          <a:r>
            <a:rPr lang="en-US" dirty="0" smtClean="0"/>
            <a:t>Group 1</a:t>
          </a:r>
          <a:endParaRPr lang="en-US" dirty="0"/>
        </a:p>
      </dgm:t>
    </dgm:pt>
    <dgm:pt modelId="{68B0F2B0-D817-0C4F-A156-69352306B475}" type="parTrans" cxnId="{8EC73E15-CBCE-3A45-8410-0AC7C43A8118}">
      <dgm:prSet/>
      <dgm:spPr/>
      <dgm:t>
        <a:bodyPr/>
        <a:lstStyle/>
        <a:p>
          <a:endParaRPr lang="en-US"/>
        </a:p>
      </dgm:t>
    </dgm:pt>
    <dgm:pt modelId="{3FCBAB0D-E8FF-E549-9F3C-505EDA59C675}" type="sibTrans" cxnId="{8EC73E15-CBCE-3A45-8410-0AC7C43A8118}">
      <dgm:prSet/>
      <dgm:spPr/>
      <dgm:t>
        <a:bodyPr/>
        <a:lstStyle/>
        <a:p>
          <a:endParaRPr lang="en-US"/>
        </a:p>
      </dgm:t>
    </dgm:pt>
    <dgm:pt modelId="{CE7190E7-4659-F543-94E4-5170B0E877DD}">
      <dgm:prSet phldrT="[Text]"/>
      <dgm:spPr/>
      <dgm:t>
        <a:bodyPr/>
        <a:lstStyle/>
        <a:p>
          <a:r>
            <a:rPr lang="en-US" dirty="0" smtClean="0"/>
            <a:t>Video 1</a:t>
          </a:r>
          <a:endParaRPr lang="en-US" dirty="0"/>
        </a:p>
      </dgm:t>
    </dgm:pt>
    <dgm:pt modelId="{EE83779E-57FB-4E47-B052-5958BE35BE0F}" type="parTrans" cxnId="{F2FC8569-3A7F-8C4C-A648-DC140CE10E6C}">
      <dgm:prSet/>
      <dgm:spPr/>
      <dgm:t>
        <a:bodyPr/>
        <a:lstStyle/>
        <a:p>
          <a:endParaRPr lang="en-US"/>
        </a:p>
      </dgm:t>
    </dgm:pt>
    <dgm:pt modelId="{A2EB38E7-AE64-4746-BF2C-546F35637FB2}" type="sibTrans" cxnId="{F2FC8569-3A7F-8C4C-A648-DC140CE10E6C}">
      <dgm:prSet/>
      <dgm:spPr/>
      <dgm:t>
        <a:bodyPr/>
        <a:lstStyle/>
        <a:p>
          <a:endParaRPr lang="en-US"/>
        </a:p>
      </dgm:t>
    </dgm:pt>
    <dgm:pt modelId="{5D16862F-CBB3-C649-8ACB-82281D6854C5}">
      <dgm:prSet phldrT="[Text]"/>
      <dgm:spPr/>
      <dgm:t>
        <a:bodyPr/>
        <a:lstStyle/>
        <a:p>
          <a:r>
            <a:rPr lang="en-US" dirty="0" smtClean="0"/>
            <a:t>Video 11</a:t>
          </a:r>
          <a:endParaRPr lang="en-US" dirty="0"/>
        </a:p>
      </dgm:t>
    </dgm:pt>
    <dgm:pt modelId="{18EE48CD-5FB0-9247-97B3-DF0E7FD263EB}" type="parTrans" cxnId="{5DFCD349-E3D9-644A-AAB1-1D8EBCE0B8F0}">
      <dgm:prSet/>
      <dgm:spPr/>
      <dgm:t>
        <a:bodyPr/>
        <a:lstStyle/>
        <a:p>
          <a:endParaRPr lang="en-US"/>
        </a:p>
      </dgm:t>
    </dgm:pt>
    <dgm:pt modelId="{B950CE1C-A6E0-0242-A9E4-826195F0C3E3}" type="sibTrans" cxnId="{5DFCD349-E3D9-644A-AAB1-1D8EBCE0B8F0}">
      <dgm:prSet/>
      <dgm:spPr/>
      <dgm:t>
        <a:bodyPr/>
        <a:lstStyle/>
        <a:p>
          <a:endParaRPr lang="en-US"/>
        </a:p>
      </dgm:t>
    </dgm:pt>
    <dgm:pt modelId="{B117FB39-0F6B-CA45-93F6-D034E6062E24}">
      <dgm:prSet phldrT="[Text]"/>
      <dgm:spPr/>
      <dgm:t>
        <a:bodyPr/>
        <a:lstStyle/>
        <a:p>
          <a:pPr algn="l"/>
          <a:r>
            <a:rPr lang="en-US" dirty="0" smtClean="0"/>
            <a:t>Sequence of Crash Videos</a:t>
          </a:r>
          <a:endParaRPr lang="en-US" dirty="0"/>
        </a:p>
      </dgm:t>
    </dgm:pt>
    <dgm:pt modelId="{E6B03A56-D481-E647-819E-126BB76F5823}" type="parTrans" cxnId="{B1375422-9DED-AF4C-ABB0-3B380DBF7E88}">
      <dgm:prSet/>
      <dgm:spPr/>
      <dgm:t>
        <a:bodyPr/>
        <a:lstStyle/>
        <a:p>
          <a:endParaRPr lang="en-US"/>
        </a:p>
      </dgm:t>
    </dgm:pt>
    <dgm:pt modelId="{41E9710A-F9E8-E547-87A4-59665EA8A9F4}" type="sibTrans" cxnId="{B1375422-9DED-AF4C-ABB0-3B380DBF7E88}">
      <dgm:prSet/>
      <dgm:spPr/>
      <dgm:t>
        <a:bodyPr/>
        <a:lstStyle/>
        <a:p>
          <a:endParaRPr lang="en-US"/>
        </a:p>
      </dgm:t>
    </dgm:pt>
    <dgm:pt modelId="{3B1F5489-CCC8-644F-AB8F-563AFCFF29B5}">
      <dgm:prSet phldrT="[Text]"/>
      <dgm:spPr/>
      <dgm:t>
        <a:bodyPr/>
        <a:lstStyle/>
        <a:p>
          <a:pPr algn="l"/>
          <a:r>
            <a:rPr lang="en-US" dirty="0" smtClean="0"/>
            <a:t>Sequence of Video's Frame</a:t>
          </a:r>
          <a:endParaRPr lang="en-US" dirty="0"/>
        </a:p>
      </dgm:t>
    </dgm:pt>
    <dgm:pt modelId="{88662AAB-154C-EE4C-AB9D-10CAD7BE74A3}" type="parTrans" cxnId="{DCC3E547-15A8-6748-9F96-9C03B8440D8D}">
      <dgm:prSet/>
      <dgm:spPr/>
      <dgm:t>
        <a:bodyPr/>
        <a:lstStyle/>
        <a:p>
          <a:endParaRPr lang="en-US"/>
        </a:p>
      </dgm:t>
    </dgm:pt>
    <dgm:pt modelId="{AE7AD91F-622F-9C48-A473-F75858A7F969}" type="sibTrans" cxnId="{DCC3E547-15A8-6748-9F96-9C03B8440D8D}">
      <dgm:prSet/>
      <dgm:spPr/>
      <dgm:t>
        <a:bodyPr/>
        <a:lstStyle/>
        <a:p>
          <a:pPr rtl="0"/>
          <a:endParaRPr lang="en-US"/>
        </a:p>
      </dgm:t>
    </dgm:pt>
    <dgm:pt modelId="{EF1B5E17-15A7-D34F-9823-4432C10AC829}">
      <dgm:prSet phldrT="[Text]"/>
      <dgm:spPr/>
      <dgm:t>
        <a:bodyPr/>
        <a:lstStyle/>
        <a:p>
          <a:r>
            <a:rPr lang="en-US" dirty="0" smtClean="0"/>
            <a:t>Video 2</a:t>
          </a:r>
          <a:endParaRPr lang="en-US" dirty="0"/>
        </a:p>
      </dgm:t>
    </dgm:pt>
    <dgm:pt modelId="{CE138DC3-4223-304E-9F47-03496556BC78}" type="parTrans" cxnId="{C85D3192-D3CC-4640-ACA7-DC518706E6D4}">
      <dgm:prSet/>
      <dgm:spPr/>
      <dgm:t>
        <a:bodyPr/>
        <a:lstStyle/>
        <a:p>
          <a:endParaRPr lang="en-US"/>
        </a:p>
      </dgm:t>
    </dgm:pt>
    <dgm:pt modelId="{71F47753-4EF7-FF4F-B771-56A89FC24C88}" type="sibTrans" cxnId="{C85D3192-D3CC-4640-ACA7-DC518706E6D4}">
      <dgm:prSet/>
      <dgm:spPr/>
      <dgm:t>
        <a:bodyPr/>
        <a:lstStyle/>
        <a:p>
          <a:endParaRPr lang="en-US"/>
        </a:p>
      </dgm:t>
    </dgm:pt>
    <dgm:pt modelId="{22C871C2-FC54-E747-8B93-15C4C4F9CF52}">
      <dgm:prSet phldrT="[Text]"/>
      <dgm:spPr/>
      <dgm:t>
        <a:bodyPr/>
        <a:lstStyle/>
        <a:p>
          <a:r>
            <a:rPr lang="en-US" dirty="0" smtClean="0"/>
            <a:t>Video 3</a:t>
          </a:r>
          <a:endParaRPr lang="en-US" dirty="0"/>
        </a:p>
      </dgm:t>
    </dgm:pt>
    <dgm:pt modelId="{24CDE76A-C9DA-874F-A670-52047EA7876B}" type="parTrans" cxnId="{B71A0319-651F-6A43-BC83-A864FD943A0B}">
      <dgm:prSet/>
      <dgm:spPr/>
      <dgm:t>
        <a:bodyPr/>
        <a:lstStyle/>
        <a:p>
          <a:endParaRPr lang="en-US"/>
        </a:p>
      </dgm:t>
    </dgm:pt>
    <dgm:pt modelId="{80512642-1846-4341-A75C-D4BD856E39C9}" type="sibTrans" cxnId="{B71A0319-651F-6A43-BC83-A864FD943A0B}">
      <dgm:prSet/>
      <dgm:spPr/>
      <dgm:t>
        <a:bodyPr/>
        <a:lstStyle/>
        <a:p>
          <a:endParaRPr lang="en-US"/>
        </a:p>
      </dgm:t>
    </dgm:pt>
    <dgm:pt modelId="{9850196A-B81B-854B-9D86-EE6C34117AC0}">
      <dgm:prSet phldrT="[Text]"/>
      <dgm:spPr/>
      <dgm:t>
        <a:bodyPr/>
        <a:lstStyle/>
        <a:p>
          <a:r>
            <a:rPr lang="en-US" dirty="0" smtClean="0"/>
            <a:t>Frame 1</a:t>
          </a:r>
          <a:endParaRPr lang="en-US" dirty="0"/>
        </a:p>
      </dgm:t>
    </dgm:pt>
    <dgm:pt modelId="{F62CB1C9-353F-154C-BF91-A3C8DF10A2E2}" type="parTrans" cxnId="{B7D0277E-0D09-9C48-A487-7608ED481B36}">
      <dgm:prSet/>
      <dgm:spPr/>
      <dgm:t>
        <a:bodyPr/>
        <a:lstStyle/>
        <a:p>
          <a:endParaRPr lang="en-US"/>
        </a:p>
      </dgm:t>
    </dgm:pt>
    <dgm:pt modelId="{AC4A427C-DFB5-A84A-9EB3-A46C2D58C418}" type="sibTrans" cxnId="{B7D0277E-0D09-9C48-A487-7608ED481B36}">
      <dgm:prSet/>
      <dgm:spPr/>
      <dgm:t>
        <a:bodyPr/>
        <a:lstStyle/>
        <a:p>
          <a:endParaRPr lang="en-US"/>
        </a:p>
      </dgm:t>
    </dgm:pt>
    <dgm:pt modelId="{93EDB366-F1B4-4248-9437-5680BA03B1FA}">
      <dgm:prSet phldrT="[Text]"/>
      <dgm:spPr/>
      <dgm:t>
        <a:bodyPr/>
        <a:lstStyle/>
        <a:p>
          <a:r>
            <a:rPr lang="en-US" dirty="0" smtClean="0"/>
            <a:t>Frame 2</a:t>
          </a:r>
          <a:endParaRPr lang="en-US" dirty="0"/>
        </a:p>
      </dgm:t>
    </dgm:pt>
    <dgm:pt modelId="{26A47CC4-43E7-5C45-92A9-8C3ACF5938A4}" type="parTrans" cxnId="{5BA35D0B-E987-9742-AC12-3F74F9B8F177}">
      <dgm:prSet/>
      <dgm:spPr/>
      <dgm:t>
        <a:bodyPr/>
        <a:lstStyle/>
        <a:p>
          <a:endParaRPr lang="en-US"/>
        </a:p>
      </dgm:t>
    </dgm:pt>
    <dgm:pt modelId="{7E8DE35B-7383-FF43-895A-180931BB1860}" type="sibTrans" cxnId="{5BA35D0B-E987-9742-AC12-3F74F9B8F177}">
      <dgm:prSet/>
      <dgm:spPr/>
      <dgm:t>
        <a:bodyPr/>
        <a:lstStyle/>
        <a:p>
          <a:endParaRPr lang="en-US"/>
        </a:p>
      </dgm:t>
    </dgm:pt>
    <dgm:pt modelId="{F4250F8F-A71F-9747-9B10-BE3C7AF99A04}">
      <dgm:prSet phldrT="[Text]"/>
      <dgm:spPr/>
      <dgm:t>
        <a:bodyPr/>
        <a:lstStyle/>
        <a:p>
          <a:r>
            <a:rPr lang="en-US" dirty="0" smtClean="0"/>
            <a:t>Frame 3</a:t>
          </a:r>
          <a:endParaRPr lang="en-US" dirty="0"/>
        </a:p>
      </dgm:t>
    </dgm:pt>
    <dgm:pt modelId="{6071AB30-B2EE-0449-A128-C0E91276072C}" type="parTrans" cxnId="{F762BFC2-48B4-EB45-BFA3-889CC2F7FAAE}">
      <dgm:prSet/>
      <dgm:spPr/>
      <dgm:t>
        <a:bodyPr/>
        <a:lstStyle/>
        <a:p>
          <a:endParaRPr lang="en-US"/>
        </a:p>
      </dgm:t>
    </dgm:pt>
    <dgm:pt modelId="{3C234078-7EAA-8147-A925-7ED44C7BB6FB}" type="sibTrans" cxnId="{F762BFC2-48B4-EB45-BFA3-889CC2F7FAAE}">
      <dgm:prSet/>
      <dgm:spPr/>
      <dgm:t>
        <a:bodyPr/>
        <a:lstStyle/>
        <a:p>
          <a:endParaRPr lang="en-US"/>
        </a:p>
      </dgm:t>
    </dgm:pt>
    <dgm:pt modelId="{29EDC97D-A2B4-E84E-A495-9BD7BB558115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14995372-1F37-234C-BEA6-9D4097ABBFFC}" type="parTrans" cxnId="{2B73F17F-8652-8C44-BC60-0740433562EF}">
      <dgm:prSet/>
      <dgm:spPr/>
      <dgm:t>
        <a:bodyPr/>
        <a:lstStyle/>
        <a:p>
          <a:endParaRPr lang="en-US"/>
        </a:p>
      </dgm:t>
    </dgm:pt>
    <dgm:pt modelId="{FEA2117E-4E05-AD4C-84D9-675F2726CF97}" type="sibTrans" cxnId="{2B73F17F-8652-8C44-BC60-0740433562EF}">
      <dgm:prSet/>
      <dgm:spPr/>
      <dgm:t>
        <a:bodyPr/>
        <a:lstStyle/>
        <a:p>
          <a:endParaRPr lang="en-US"/>
        </a:p>
      </dgm:t>
    </dgm:pt>
    <dgm:pt modelId="{25372FB8-2993-F243-B42E-D2DE8CF3BC59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C4C0D405-9255-F943-8961-2658821B36F2}" type="parTrans" cxnId="{4EB25F7A-47B4-4B42-966A-E1C36AFD8F16}">
      <dgm:prSet/>
      <dgm:spPr/>
      <dgm:t>
        <a:bodyPr/>
        <a:lstStyle/>
        <a:p>
          <a:endParaRPr lang="en-US"/>
        </a:p>
      </dgm:t>
    </dgm:pt>
    <dgm:pt modelId="{CEC23629-B6D9-7B46-8882-DD3FE7B822DE}" type="sibTrans" cxnId="{4EB25F7A-47B4-4B42-966A-E1C36AFD8F16}">
      <dgm:prSet/>
      <dgm:spPr/>
      <dgm:t>
        <a:bodyPr/>
        <a:lstStyle/>
        <a:p>
          <a:endParaRPr lang="en-US"/>
        </a:p>
      </dgm:t>
    </dgm:pt>
    <dgm:pt modelId="{482182AD-F442-204D-A328-57F92303D8C8}">
      <dgm:prSet phldrT="[Text]"/>
      <dgm:spPr/>
      <dgm:t>
        <a:bodyPr/>
        <a:lstStyle/>
        <a:p>
          <a:r>
            <a:rPr lang="en-US" dirty="0" smtClean="0"/>
            <a:t>Frame 450</a:t>
          </a:r>
          <a:endParaRPr lang="en-US" dirty="0"/>
        </a:p>
      </dgm:t>
    </dgm:pt>
    <dgm:pt modelId="{26CE612C-F952-2F46-8732-8EEACE85A205}" type="parTrans" cxnId="{E45D8C6F-7DF9-B545-960F-37773B05714D}">
      <dgm:prSet/>
      <dgm:spPr/>
      <dgm:t>
        <a:bodyPr/>
        <a:lstStyle/>
        <a:p>
          <a:endParaRPr lang="en-US"/>
        </a:p>
      </dgm:t>
    </dgm:pt>
    <dgm:pt modelId="{34AF09BA-C960-1C49-B85E-39F56A8739E4}" type="sibTrans" cxnId="{E45D8C6F-7DF9-B545-960F-37773B05714D}">
      <dgm:prSet/>
      <dgm:spPr/>
      <dgm:t>
        <a:bodyPr/>
        <a:lstStyle/>
        <a:p>
          <a:endParaRPr lang="en-US"/>
        </a:p>
      </dgm:t>
    </dgm:pt>
    <dgm:pt modelId="{1093B398-0C7F-4F4B-9430-6F056A4ED782}">
      <dgm:prSet phldrT="[Text]"/>
      <dgm:spPr/>
      <dgm:t>
        <a:bodyPr/>
        <a:lstStyle/>
        <a:p>
          <a:pPr algn="l"/>
          <a:r>
            <a:rPr lang="en-US" dirty="0" smtClean="0"/>
            <a:t>Stimulus Group</a:t>
          </a:r>
          <a:endParaRPr lang="en-US" dirty="0"/>
        </a:p>
      </dgm:t>
    </dgm:pt>
    <dgm:pt modelId="{7F2F924F-7A7B-AD46-A85F-0CAC5C695148}" type="parTrans" cxnId="{FA22CD4A-BC78-6B4A-B702-831AD1C4AB3A}">
      <dgm:prSet/>
      <dgm:spPr/>
      <dgm:t>
        <a:bodyPr/>
        <a:lstStyle/>
        <a:p>
          <a:endParaRPr lang="en-US"/>
        </a:p>
      </dgm:t>
    </dgm:pt>
    <dgm:pt modelId="{B4EDC1E1-C3C5-4F4D-BDCD-DBB1B8CF781E}" type="sibTrans" cxnId="{FA22CD4A-BC78-6B4A-B702-831AD1C4AB3A}">
      <dgm:prSet/>
      <dgm:spPr/>
      <dgm:t>
        <a:bodyPr/>
        <a:lstStyle/>
        <a:p>
          <a:endParaRPr lang="en-US"/>
        </a:p>
      </dgm:t>
    </dgm:pt>
    <dgm:pt modelId="{AD5E549D-9E77-1B4A-BBB5-99CD507A0F4E}">
      <dgm:prSet phldrT="[Text]"/>
      <dgm:spPr/>
      <dgm:t>
        <a:bodyPr/>
        <a:lstStyle/>
        <a:p>
          <a:pPr algn="l"/>
          <a:r>
            <a:rPr lang="en-US" dirty="0" smtClean="0"/>
            <a:t>Participant's state</a:t>
          </a:r>
          <a:endParaRPr lang="en-US" dirty="0"/>
        </a:p>
      </dgm:t>
    </dgm:pt>
    <dgm:pt modelId="{F17B0589-F75E-6548-B624-D5B0EC11F998}" type="parTrans" cxnId="{58963F4F-6888-8047-B99B-FE2AAC7639BA}">
      <dgm:prSet/>
      <dgm:spPr/>
      <dgm:t>
        <a:bodyPr/>
        <a:lstStyle/>
        <a:p>
          <a:endParaRPr lang="en-US"/>
        </a:p>
      </dgm:t>
    </dgm:pt>
    <dgm:pt modelId="{C77A60C7-EBE6-0446-ABDB-B4E1CC4E0679}" type="sibTrans" cxnId="{58963F4F-6888-8047-B99B-FE2AAC7639BA}">
      <dgm:prSet/>
      <dgm:spPr/>
      <dgm:t>
        <a:bodyPr/>
        <a:lstStyle/>
        <a:p>
          <a:endParaRPr lang="en-US"/>
        </a:p>
      </dgm:t>
    </dgm:pt>
    <dgm:pt modelId="{A059484F-1FB0-D443-B80B-C620F180C0E9}">
      <dgm:prSet phldrT="[Text]"/>
      <dgm:spPr/>
      <dgm:t>
        <a:bodyPr/>
        <a:lstStyle/>
        <a:p>
          <a:r>
            <a:rPr lang="en-US" dirty="0" smtClean="0"/>
            <a:t>State 1</a:t>
          </a:r>
          <a:endParaRPr lang="en-US" dirty="0"/>
        </a:p>
      </dgm:t>
    </dgm:pt>
    <dgm:pt modelId="{1F6F097A-C227-714C-997A-E7A0CA3637F7}" type="parTrans" cxnId="{49F4C9D5-F366-DC4B-9298-E789546FA8AA}">
      <dgm:prSet/>
      <dgm:spPr/>
      <dgm:t>
        <a:bodyPr/>
        <a:lstStyle/>
        <a:p>
          <a:endParaRPr lang="en-US"/>
        </a:p>
      </dgm:t>
    </dgm:pt>
    <dgm:pt modelId="{0114D6B7-3163-7A49-93BB-D3E4B120C608}" type="sibTrans" cxnId="{49F4C9D5-F366-DC4B-9298-E789546FA8AA}">
      <dgm:prSet/>
      <dgm:spPr/>
      <dgm:t>
        <a:bodyPr/>
        <a:lstStyle/>
        <a:p>
          <a:endParaRPr lang="en-US"/>
        </a:p>
      </dgm:t>
    </dgm:pt>
    <dgm:pt modelId="{F2A8A67B-E4CF-7540-B283-BE739C4F1E78}">
      <dgm:prSet phldrT="[Text]"/>
      <dgm:spPr/>
      <dgm:t>
        <a:bodyPr/>
        <a:lstStyle/>
        <a:p>
          <a:r>
            <a:rPr lang="en-US" dirty="0" smtClean="0"/>
            <a:t>Independent</a:t>
          </a:r>
          <a:endParaRPr lang="en-US" dirty="0"/>
        </a:p>
      </dgm:t>
    </dgm:pt>
    <dgm:pt modelId="{1D0F68BD-EEC1-594D-BCE2-48FDFA4A088D}" type="parTrans" cxnId="{A638C514-3537-0643-8BCC-5ECAE6230818}">
      <dgm:prSet/>
      <dgm:spPr/>
      <dgm:t>
        <a:bodyPr/>
        <a:lstStyle/>
        <a:p>
          <a:endParaRPr lang="en-US"/>
        </a:p>
      </dgm:t>
    </dgm:pt>
    <dgm:pt modelId="{75E015EE-82C5-2949-A434-7DD0D101934B}" type="sibTrans" cxnId="{A638C514-3537-0643-8BCC-5ECAE6230818}">
      <dgm:prSet/>
      <dgm:spPr/>
      <dgm:t>
        <a:bodyPr/>
        <a:lstStyle/>
        <a:p>
          <a:endParaRPr lang="en-US"/>
        </a:p>
      </dgm:t>
    </dgm:pt>
    <dgm:pt modelId="{8A41B086-E27F-4246-9CDB-46C8DDEE3EF6}">
      <dgm:prSet phldrT="[Text]"/>
      <dgm:spPr/>
      <dgm:t>
        <a:bodyPr/>
        <a:lstStyle/>
        <a:p>
          <a:r>
            <a:rPr lang="en-US" dirty="0" smtClean="0"/>
            <a:t>Dependent</a:t>
          </a:r>
          <a:endParaRPr lang="en-US" dirty="0"/>
        </a:p>
      </dgm:t>
    </dgm:pt>
    <dgm:pt modelId="{559D4140-0669-6448-93A5-7BB89FD6568E}" type="parTrans" cxnId="{C5A977F0-A661-0244-97CD-3B96BB3E8E03}">
      <dgm:prSet/>
      <dgm:spPr/>
      <dgm:t>
        <a:bodyPr/>
        <a:lstStyle/>
        <a:p>
          <a:endParaRPr lang="en-US"/>
        </a:p>
      </dgm:t>
    </dgm:pt>
    <dgm:pt modelId="{F080D064-998B-7245-A947-399DA11A9F23}" type="sibTrans" cxnId="{C5A977F0-A661-0244-97CD-3B96BB3E8E03}">
      <dgm:prSet/>
      <dgm:spPr/>
      <dgm:t>
        <a:bodyPr/>
        <a:lstStyle/>
        <a:p>
          <a:endParaRPr lang="en-US"/>
        </a:p>
      </dgm:t>
    </dgm:pt>
    <dgm:pt modelId="{FA0DD48E-C4E3-0944-B75A-3990DA823C5B}">
      <dgm:prSet phldrT="[Text]"/>
      <dgm:spPr/>
      <dgm:t>
        <a:bodyPr/>
        <a:lstStyle/>
        <a:p>
          <a:r>
            <a:rPr lang="en-US" dirty="0" smtClean="0"/>
            <a:t>Gaze,</a:t>
          </a:r>
          <a:r>
            <a:rPr lang="en-US" baseline="0" dirty="0" smtClean="0"/>
            <a:t> Pupil, Distance to monitor, Number of care in scene, Speed </a:t>
          </a:r>
          <a:endParaRPr lang="en-US" dirty="0" smtClean="0"/>
        </a:p>
      </dgm:t>
    </dgm:pt>
    <dgm:pt modelId="{C1ED5625-6D48-C34D-8388-DC0129B220EC}" type="parTrans" cxnId="{23D2A6FC-E44C-2D42-A6F9-9DA17B3733D2}">
      <dgm:prSet/>
      <dgm:spPr/>
      <dgm:t>
        <a:bodyPr/>
        <a:lstStyle/>
        <a:p>
          <a:endParaRPr lang="en-US"/>
        </a:p>
      </dgm:t>
    </dgm:pt>
    <dgm:pt modelId="{986B9367-0E3D-E846-A675-C6600CC79708}" type="sibTrans" cxnId="{23D2A6FC-E44C-2D42-A6F9-9DA17B3733D2}">
      <dgm:prSet/>
      <dgm:spPr/>
      <dgm:t>
        <a:bodyPr/>
        <a:lstStyle/>
        <a:p>
          <a:endParaRPr lang="en-US"/>
        </a:p>
      </dgm:t>
    </dgm:pt>
    <dgm:pt modelId="{AFBF5640-E904-3746-9245-CCB3F576476B}">
      <dgm:prSet phldrT="[Text]"/>
      <dgm:spPr/>
      <dgm:t>
        <a:bodyPr/>
        <a:lstStyle/>
        <a:p>
          <a:r>
            <a:rPr lang="en-US" dirty="0" smtClean="0"/>
            <a:t>Weather, Day/Night, Rainy/Sunny, Highway/Town, Age, Gender, Driving Experience, Position in video sequence</a:t>
          </a:r>
          <a:endParaRPr lang="en-US" dirty="0"/>
        </a:p>
      </dgm:t>
    </dgm:pt>
    <dgm:pt modelId="{F825DD0C-F288-204B-ACD3-408EFFF6F2D4}" type="parTrans" cxnId="{BE798E13-CDC4-DB45-B330-0092CB042F92}">
      <dgm:prSet/>
      <dgm:spPr/>
      <dgm:t>
        <a:bodyPr/>
        <a:lstStyle/>
        <a:p>
          <a:endParaRPr lang="en-US"/>
        </a:p>
      </dgm:t>
    </dgm:pt>
    <dgm:pt modelId="{667EF4D4-F9EC-7B45-9219-7C00AAD920E0}" type="sibTrans" cxnId="{BE798E13-CDC4-DB45-B330-0092CB042F92}">
      <dgm:prSet/>
      <dgm:spPr/>
      <dgm:t>
        <a:bodyPr/>
        <a:lstStyle/>
        <a:p>
          <a:endParaRPr lang="en-US"/>
        </a:p>
      </dgm:t>
    </dgm:pt>
    <dgm:pt modelId="{972FCC6D-7E6A-0A4F-8E08-404A389DEC00}">
      <dgm:prSet phldrT="[Text]"/>
      <dgm:spPr/>
      <dgm:t>
        <a:bodyPr/>
        <a:lstStyle/>
        <a:p>
          <a:r>
            <a:rPr lang="en-US" dirty="0" smtClean="0"/>
            <a:t>State 2</a:t>
          </a:r>
          <a:endParaRPr lang="en-US" dirty="0"/>
        </a:p>
      </dgm:t>
    </dgm:pt>
    <dgm:pt modelId="{C45A415C-B176-5F47-9CB1-6904593AA939}" type="parTrans" cxnId="{28856113-26E4-6348-B374-057B73064EA3}">
      <dgm:prSet/>
      <dgm:spPr/>
      <dgm:t>
        <a:bodyPr/>
        <a:lstStyle/>
        <a:p>
          <a:endParaRPr lang="en-US"/>
        </a:p>
      </dgm:t>
    </dgm:pt>
    <dgm:pt modelId="{BCC9031F-E8CA-044E-A7E5-77900AE2F9ED}" type="sibTrans" cxnId="{28856113-26E4-6348-B374-057B73064EA3}">
      <dgm:prSet/>
      <dgm:spPr/>
      <dgm:t>
        <a:bodyPr/>
        <a:lstStyle/>
        <a:p>
          <a:endParaRPr lang="en-US"/>
        </a:p>
      </dgm:t>
    </dgm:pt>
    <dgm:pt modelId="{37286FEC-B8E0-1A43-8C4B-C8D00A4C31E3}">
      <dgm:prSet phldrT="[Text]"/>
      <dgm:spPr/>
      <dgm:t>
        <a:bodyPr/>
        <a:lstStyle/>
        <a:p>
          <a:r>
            <a:rPr lang="en-US" dirty="0" smtClean="0"/>
            <a:t>State 3</a:t>
          </a:r>
          <a:endParaRPr lang="en-US" dirty="0"/>
        </a:p>
      </dgm:t>
    </dgm:pt>
    <dgm:pt modelId="{879104FB-41CD-694F-B96F-68B16FCAFA78}" type="parTrans" cxnId="{158F6207-58AF-684D-9F33-1218542B017A}">
      <dgm:prSet/>
      <dgm:spPr/>
      <dgm:t>
        <a:bodyPr/>
        <a:lstStyle/>
        <a:p>
          <a:endParaRPr lang="en-US"/>
        </a:p>
      </dgm:t>
    </dgm:pt>
    <dgm:pt modelId="{6ABD0760-9DAD-754D-B40E-8A86F9F386FA}" type="sibTrans" cxnId="{158F6207-58AF-684D-9F33-1218542B017A}">
      <dgm:prSet/>
      <dgm:spPr/>
      <dgm:t>
        <a:bodyPr/>
        <a:lstStyle/>
        <a:p>
          <a:endParaRPr lang="en-US"/>
        </a:p>
      </dgm:t>
    </dgm:pt>
    <dgm:pt modelId="{C6A6240D-0EA7-4344-9F2B-C1A3FD2C3D7F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57269748-C5FA-6342-A217-6ADDEFCB7D8F}" type="parTrans" cxnId="{F788A489-1FF5-0E4C-9E69-334FE750CD51}">
      <dgm:prSet/>
      <dgm:spPr/>
      <dgm:t>
        <a:bodyPr/>
        <a:lstStyle/>
        <a:p>
          <a:endParaRPr lang="en-US"/>
        </a:p>
      </dgm:t>
    </dgm:pt>
    <dgm:pt modelId="{035347ED-C4BF-BE41-BE1C-CBC1C4435F26}" type="sibTrans" cxnId="{F788A489-1FF5-0E4C-9E69-334FE750CD51}">
      <dgm:prSet/>
      <dgm:spPr/>
      <dgm:t>
        <a:bodyPr/>
        <a:lstStyle/>
        <a:p>
          <a:endParaRPr lang="en-US"/>
        </a:p>
      </dgm:t>
    </dgm:pt>
    <dgm:pt modelId="{759D7BD6-861B-5549-A08E-E278BC6AF4FA}">
      <dgm:prSet phldrT="[Text]"/>
      <dgm:spPr/>
      <dgm:t>
        <a:bodyPr/>
        <a:lstStyle/>
        <a:p>
          <a:r>
            <a:rPr lang="en-US" dirty="0" smtClean="0"/>
            <a:t>State 450</a:t>
          </a:r>
          <a:endParaRPr lang="en-US" dirty="0"/>
        </a:p>
      </dgm:t>
    </dgm:pt>
    <dgm:pt modelId="{D7BA338B-0BF5-2B4E-AAB5-4E36E3EE8662}" type="parTrans" cxnId="{6849E4B2-84E8-E744-809E-47085E526EB0}">
      <dgm:prSet/>
      <dgm:spPr/>
      <dgm:t>
        <a:bodyPr/>
        <a:lstStyle/>
        <a:p>
          <a:endParaRPr lang="en-US"/>
        </a:p>
      </dgm:t>
    </dgm:pt>
    <dgm:pt modelId="{A268A225-5703-A041-9F8D-94E6AB93C4FB}" type="sibTrans" cxnId="{6849E4B2-84E8-E744-809E-47085E526EB0}">
      <dgm:prSet/>
      <dgm:spPr/>
      <dgm:t>
        <a:bodyPr/>
        <a:lstStyle/>
        <a:p>
          <a:endParaRPr lang="en-US"/>
        </a:p>
      </dgm:t>
    </dgm:pt>
    <dgm:pt modelId="{706972A4-1D8A-3347-8442-224F0679D07D}" type="pres">
      <dgm:prSet presAssocID="{A7F69FF3-12A7-D844-931D-AFB815D42B2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C191E5-3C25-8C49-A022-74C4043EB629}" type="pres">
      <dgm:prSet presAssocID="{A7F69FF3-12A7-D844-931D-AFB815D42B2B}" presName="hierFlow" presStyleCnt="0"/>
      <dgm:spPr/>
    </dgm:pt>
    <dgm:pt modelId="{D5EF6850-D8CF-8F4C-AF69-F89F3CEEB87F}" type="pres">
      <dgm:prSet presAssocID="{A7F69FF3-12A7-D844-931D-AFB815D42B2B}" presName="firstBuf" presStyleCnt="0"/>
      <dgm:spPr/>
    </dgm:pt>
    <dgm:pt modelId="{0B664675-0DAF-7F4C-95D7-79AA74FFFBFF}" type="pres">
      <dgm:prSet presAssocID="{A7F69FF3-12A7-D844-931D-AFB815D42B2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463ABF-7961-2540-8646-87F31E29EE68}" type="pres">
      <dgm:prSet presAssocID="{B865AA17-5B3A-6C4F-927E-94E15C7E221F}" presName="Name14" presStyleCnt="0"/>
      <dgm:spPr/>
    </dgm:pt>
    <dgm:pt modelId="{E42242B7-145C-F04D-A548-7C3EEE8FD79C}" type="pres">
      <dgm:prSet presAssocID="{B865AA17-5B3A-6C4F-927E-94E15C7E221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6A554-4637-ED47-B7AB-0FBD90D4D0FC}" type="pres">
      <dgm:prSet presAssocID="{B865AA17-5B3A-6C4F-927E-94E15C7E221F}" presName="hierChild2" presStyleCnt="0"/>
      <dgm:spPr/>
    </dgm:pt>
    <dgm:pt modelId="{4F27C1E1-5DAF-864A-8FC1-9B8492AD857A}" type="pres">
      <dgm:prSet presAssocID="{EE83779E-57FB-4E47-B052-5958BE35BE0F}" presName="Name19" presStyleLbl="parChTrans1D2" presStyleIdx="0" presStyleCnt="5"/>
      <dgm:spPr/>
    </dgm:pt>
    <dgm:pt modelId="{C5839A30-63CF-FB43-B271-37C64EF7E1B5}" type="pres">
      <dgm:prSet presAssocID="{CE7190E7-4659-F543-94E4-5170B0E877DD}" presName="Name21" presStyleCnt="0"/>
      <dgm:spPr/>
    </dgm:pt>
    <dgm:pt modelId="{B600E4CA-17E2-9E49-97E9-3BF29A4A7365}" type="pres">
      <dgm:prSet presAssocID="{CE7190E7-4659-F543-94E4-5170B0E877DD}" presName="level2Shape" presStyleLbl="node2" presStyleIdx="0" presStyleCnt="5"/>
      <dgm:spPr/>
      <dgm:t>
        <a:bodyPr/>
        <a:lstStyle/>
        <a:p>
          <a:endParaRPr lang="en-US"/>
        </a:p>
      </dgm:t>
    </dgm:pt>
    <dgm:pt modelId="{FAE42DF0-600F-6643-BE77-EE39D2ACFAEE}" type="pres">
      <dgm:prSet presAssocID="{CE7190E7-4659-F543-94E4-5170B0E877DD}" presName="hierChild3" presStyleCnt="0"/>
      <dgm:spPr/>
    </dgm:pt>
    <dgm:pt modelId="{F6EC2113-8D05-934F-99B5-381C624CD25F}" type="pres">
      <dgm:prSet presAssocID="{F62CB1C9-353F-154C-BF91-A3C8DF10A2E2}" presName="Name19" presStyleLbl="parChTrans1D3" presStyleIdx="0" presStyleCnt="5"/>
      <dgm:spPr/>
    </dgm:pt>
    <dgm:pt modelId="{2185E989-1CCD-2742-AC44-8010E110655D}" type="pres">
      <dgm:prSet presAssocID="{9850196A-B81B-854B-9D86-EE6C34117AC0}" presName="Name21" presStyleCnt="0"/>
      <dgm:spPr/>
    </dgm:pt>
    <dgm:pt modelId="{111EDB6B-345C-504D-8B3C-FAFE791B8859}" type="pres">
      <dgm:prSet presAssocID="{9850196A-B81B-854B-9D86-EE6C34117AC0}" presName="level2Shape" presStyleLbl="node3" presStyleIdx="0" presStyleCnt="5"/>
      <dgm:spPr/>
      <dgm:t>
        <a:bodyPr/>
        <a:lstStyle/>
        <a:p>
          <a:endParaRPr lang="en-US"/>
        </a:p>
      </dgm:t>
    </dgm:pt>
    <dgm:pt modelId="{E40402D2-5FD3-8B48-B058-C26AF67AEA89}" type="pres">
      <dgm:prSet presAssocID="{9850196A-B81B-854B-9D86-EE6C34117AC0}" presName="hierChild3" presStyleCnt="0"/>
      <dgm:spPr/>
    </dgm:pt>
    <dgm:pt modelId="{104A225E-E6C7-724A-BE85-DCFE555031D2}" type="pres">
      <dgm:prSet presAssocID="{1F6F097A-C227-714C-997A-E7A0CA3637F7}" presName="Name19" presStyleLbl="parChTrans1D4" presStyleIdx="0" presStyleCnt="9"/>
      <dgm:spPr/>
    </dgm:pt>
    <dgm:pt modelId="{E58FAD62-622F-D947-ABEE-3BFCF698F1FA}" type="pres">
      <dgm:prSet presAssocID="{A059484F-1FB0-D443-B80B-C620F180C0E9}" presName="Name21" presStyleCnt="0"/>
      <dgm:spPr/>
    </dgm:pt>
    <dgm:pt modelId="{2F3BFCA2-6FAD-6446-B9DA-EB00EFDF4B9B}" type="pres">
      <dgm:prSet presAssocID="{A059484F-1FB0-D443-B80B-C620F180C0E9}" presName="level2Shape" presStyleLbl="node4" presStyleIdx="0" presStyleCnt="9"/>
      <dgm:spPr/>
      <dgm:t>
        <a:bodyPr/>
        <a:lstStyle/>
        <a:p>
          <a:endParaRPr lang="en-US"/>
        </a:p>
      </dgm:t>
    </dgm:pt>
    <dgm:pt modelId="{B60BB636-DADF-094D-B0C2-AE3A98C90CB6}" type="pres">
      <dgm:prSet presAssocID="{A059484F-1FB0-D443-B80B-C620F180C0E9}" presName="hierChild3" presStyleCnt="0"/>
      <dgm:spPr/>
    </dgm:pt>
    <dgm:pt modelId="{61AA8FE1-2F5E-804E-ABBB-138181AD06A4}" type="pres">
      <dgm:prSet presAssocID="{1D0F68BD-EEC1-594D-BCE2-48FDFA4A088D}" presName="Name19" presStyleLbl="parChTrans1D4" presStyleIdx="1" presStyleCnt="9"/>
      <dgm:spPr/>
    </dgm:pt>
    <dgm:pt modelId="{E1F154BD-F23E-6F48-B01E-F26E79244C40}" type="pres">
      <dgm:prSet presAssocID="{F2A8A67B-E4CF-7540-B283-BE739C4F1E78}" presName="Name21" presStyleCnt="0"/>
      <dgm:spPr/>
    </dgm:pt>
    <dgm:pt modelId="{56309644-239A-6241-A5C1-8F9908777D6C}" type="pres">
      <dgm:prSet presAssocID="{F2A8A67B-E4CF-7540-B283-BE739C4F1E78}" presName="level2Shape" presStyleLbl="node4" presStyleIdx="1" presStyleCnt="9"/>
      <dgm:spPr/>
      <dgm:t>
        <a:bodyPr/>
        <a:lstStyle/>
        <a:p>
          <a:endParaRPr lang="en-US"/>
        </a:p>
      </dgm:t>
    </dgm:pt>
    <dgm:pt modelId="{263BCCE6-E28B-204B-9135-0B37B93F017F}" type="pres">
      <dgm:prSet presAssocID="{F2A8A67B-E4CF-7540-B283-BE739C4F1E78}" presName="hierChild3" presStyleCnt="0"/>
      <dgm:spPr/>
    </dgm:pt>
    <dgm:pt modelId="{2DCE709E-E02C-8A43-BF81-24E1D73D7CC2}" type="pres">
      <dgm:prSet presAssocID="{C1ED5625-6D48-C34D-8388-DC0129B220EC}" presName="Name19" presStyleLbl="parChTrans1D4" presStyleIdx="2" presStyleCnt="9"/>
      <dgm:spPr/>
    </dgm:pt>
    <dgm:pt modelId="{D12237ED-83B6-1149-849B-16399176D19F}" type="pres">
      <dgm:prSet presAssocID="{FA0DD48E-C4E3-0944-B75A-3990DA823C5B}" presName="Name21" presStyleCnt="0"/>
      <dgm:spPr/>
    </dgm:pt>
    <dgm:pt modelId="{D5BEF392-4382-A64B-A290-AFF5C66C2938}" type="pres">
      <dgm:prSet presAssocID="{FA0DD48E-C4E3-0944-B75A-3990DA823C5B}" presName="level2Shape" presStyleLbl="node4" presStyleIdx="2" presStyleCnt="9" custScaleX="273148"/>
      <dgm:spPr/>
      <dgm:t>
        <a:bodyPr/>
        <a:lstStyle/>
        <a:p>
          <a:endParaRPr lang="en-US"/>
        </a:p>
      </dgm:t>
    </dgm:pt>
    <dgm:pt modelId="{A40D864B-96B7-1D47-A7AC-F1A87C0AA116}" type="pres">
      <dgm:prSet presAssocID="{FA0DD48E-C4E3-0944-B75A-3990DA823C5B}" presName="hierChild3" presStyleCnt="0"/>
      <dgm:spPr/>
    </dgm:pt>
    <dgm:pt modelId="{8A9346E9-CFF1-1A46-8678-317504DB9464}" type="pres">
      <dgm:prSet presAssocID="{559D4140-0669-6448-93A5-7BB89FD6568E}" presName="Name19" presStyleLbl="parChTrans1D4" presStyleIdx="3" presStyleCnt="9"/>
      <dgm:spPr/>
    </dgm:pt>
    <dgm:pt modelId="{5142444C-6AC6-1F4E-AB2A-C6242EDA9349}" type="pres">
      <dgm:prSet presAssocID="{8A41B086-E27F-4246-9CDB-46C8DDEE3EF6}" presName="Name21" presStyleCnt="0"/>
      <dgm:spPr/>
    </dgm:pt>
    <dgm:pt modelId="{699EFF62-FEEE-0742-A8EE-799D1AE03EE4}" type="pres">
      <dgm:prSet presAssocID="{8A41B086-E27F-4246-9CDB-46C8DDEE3EF6}" presName="level2Shape" presStyleLbl="node4" presStyleIdx="3" presStyleCnt="9"/>
      <dgm:spPr/>
    </dgm:pt>
    <dgm:pt modelId="{8C6F543B-1C21-BF46-AE18-FFC66C974354}" type="pres">
      <dgm:prSet presAssocID="{8A41B086-E27F-4246-9CDB-46C8DDEE3EF6}" presName="hierChild3" presStyleCnt="0"/>
      <dgm:spPr/>
    </dgm:pt>
    <dgm:pt modelId="{412914E1-D2E9-8C4F-A405-7CE147E7A2DA}" type="pres">
      <dgm:prSet presAssocID="{F825DD0C-F288-204B-ACD3-408EFFF6F2D4}" presName="Name19" presStyleLbl="parChTrans1D4" presStyleIdx="4" presStyleCnt="9"/>
      <dgm:spPr/>
    </dgm:pt>
    <dgm:pt modelId="{2A69CF93-179D-5F4A-8F18-D74008500B7C}" type="pres">
      <dgm:prSet presAssocID="{AFBF5640-E904-3746-9245-CCB3F576476B}" presName="Name21" presStyleCnt="0"/>
      <dgm:spPr/>
    </dgm:pt>
    <dgm:pt modelId="{38D9AC84-ED0C-844A-97E5-C6002C852BE4}" type="pres">
      <dgm:prSet presAssocID="{AFBF5640-E904-3746-9245-CCB3F576476B}" presName="level2Shape" presStyleLbl="node4" presStyleIdx="4" presStyleCnt="9" custScaleX="329377"/>
      <dgm:spPr/>
      <dgm:t>
        <a:bodyPr/>
        <a:lstStyle/>
        <a:p>
          <a:endParaRPr lang="en-US"/>
        </a:p>
      </dgm:t>
    </dgm:pt>
    <dgm:pt modelId="{E744D650-E3FB-8C41-904B-052494526F15}" type="pres">
      <dgm:prSet presAssocID="{AFBF5640-E904-3746-9245-CCB3F576476B}" presName="hierChild3" presStyleCnt="0"/>
      <dgm:spPr/>
    </dgm:pt>
    <dgm:pt modelId="{F4123212-82C7-4540-AD65-A38935F184D8}" type="pres">
      <dgm:prSet presAssocID="{26A47CC4-43E7-5C45-92A9-8C3ACF5938A4}" presName="Name19" presStyleLbl="parChTrans1D3" presStyleIdx="1" presStyleCnt="5"/>
      <dgm:spPr/>
    </dgm:pt>
    <dgm:pt modelId="{F46A1B57-5DEF-6B4C-94C3-38DB45A75728}" type="pres">
      <dgm:prSet presAssocID="{93EDB366-F1B4-4248-9437-5680BA03B1FA}" presName="Name21" presStyleCnt="0"/>
      <dgm:spPr/>
    </dgm:pt>
    <dgm:pt modelId="{9BEA8667-9143-AC4C-BFD2-6395D665AA57}" type="pres">
      <dgm:prSet presAssocID="{93EDB366-F1B4-4248-9437-5680BA03B1FA}" presName="level2Shape" presStyleLbl="node3" presStyleIdx="1" presStyleCnt="5"/>
      <dgm:spPr/>
      <dgm:t>
        <a:bodyPr/>
        <a:lstStyle/>
        <a:p>
          <a:endParaRPr lang="en-US"/>
        </a:p>
      </dgm:t>
    </dgm:pt>
    <dgm:pt modelId="{EFAC39A5-2700-754A-BC00-50695CAF4D91}" type="pres">
      <dgm:prSet presAssocID="{93EDB366-F1B4-4248-9437-5680BA03B1FA}" presName="hierChild3" presStyleCnt="0"/>
      <dgm:spPr/>
    </dgm:pt>
    <dgm:pt modelId="{FACF2EB8-0724-4742-A835-FFE99B17F56C}" type="pres">
      <dgm:prSet presAssocID="{C45A415C-B176-5F47-9CB1-6904593AA939}" presName="Name19" presStyleLbl="parChTrans1D4" presStyleIdx="5" presStyleCnt="9"/>
      <dgm:spPr/>
    </dgm:pt>
    <dgm:pt modelId="{89AFDB73-87A6-774D-B520-8B25133CBAED}" type="pres">
      <dgm:prSet presAssocID="{972FCC6D-7E6A-0A4F-8E08-404A389DEC00}" presName="Name21" presStyleCnt="0"/>
      <dgm:spPr/>
    </dgm:pt>
    <dgm:pt modelId="{972A2D1F-1EDF-CD4E-8F3B-7D287AD2563E}" type="pres">
      <dgm:prSet presAssocID="{972FCC6D-7E6A-0A4F-8E08-404A389DEC00}" presName="level2Shape" presStyleLbl="node4" presStyleIdx="5" presStyleCnt="9"/>
      <dgm:spPr/>
      <dgm:t>
        <a:bodyPr/>
        <a:lstStyle/>
        <a:p>
          <a:endParaRPr lang="en-US"/>
        </a:p>
      </dgm:t>
    </dgm:pt>
    <dgm:pt modelId="{1DF62879-6FE8-124B-8222-07D1871DFD6A}" type="pres">
      <dgm:prSet presAssocID="{972FCC6D-7E6A-0A4F-8E08-404A389DEC00}" presName="hierChild3" presStyleCnt="0"/>
      <dgm:spPr/>
    </dgm:pt>
    <dgm:pt modelId="{5BA11F80-2A40-214E-A939-E828B8707CBC}" type="pres">
      <dgm:prSet presAssocID="{6071AB30-B2EE-0449-A128-C0E91276072C}" presName="Name19" presStyleLbl="parChTrans1D3" presStyleIdx="2" presStyleCnt="5"/>
      <dgm:spPr/>
    </dgm:pt>
    <dgm:pt modelId="{AA5ACF62-C5FD-4F4F-8DA3-8A6798E260DD}" type="pres">
      <dgm:prSet presAssocID="{F4250F8F-A71F-9747-9B10-BE3C7AF99A04}" presName="Name21" presStyleCnt="0"/>
      <dgm:spPr/>
    </dgm:pt>
    <dgm:pt modelId="{26BB5A5D-33C1-B948-A067-6077EB77BDEE}" type="pres">
      <dgm:prSet presAssocID="{F4250F8F-A71F-9747-9B10-BE3C7AF99A04}" presName="level2Shape" presStyleLbl="node3" presStyleIdx="2" presStyleCnt="5"/>
      <dgm:spPr/>
      <dgm:t>
        <a:bodyPr/>
        <a:lstStyle/>
        <a:p>
          <a:endParaRPr lang="en-US"/>
        </a:p>
      </dgm:t>
    </dgm:pt>
    <dgm:pt modelId="{E74BF085-B35F-FB48-9A87-2288248E6E60}" type="pres">
      <dgm:prSet presAssocID="{F4250F8F-A71F-9747-9B10-BE3C7AF99A04}" presName="hierChild3" presStyleCnt="0"/>
      <dgm:spPr/>
    </dgm:pt>
    <dgm:pt modelId="{7AA252E5-3DB1-D746-BF08-0836D17B8D4B}" type="pres">
      <dgm:prSet presAssocID="{879104FB-41CD-694F-B96F-68B16FCAFA78}" presName="Name19" presStyleLbl="parChTrans1D4" presStyleIdx="6" presStyleCnt="9"/>
      <dgm:spPr/>
    </dgm:pt>
    <dgm:pt modelId="{D4BBE2B8-F260-1B40-9A95-90ED5718F9F8}" type="pres">
      <dgm:prSet presAssocID="{37286FEC-B8E0-1A43-8C4B-C8D00A4C31E3}" presName="Name21" presStyleCnt="0"/>
      <dgm:spPr/>
    </dgm:pt>
    <dgm:pt modelId="{AF38A7E4-C2E5-5F49-B548-EDB6E5637EDE}" type="pres">
      <dgm:prSet presAssocID="{37286FEC-B8E0-1A43-8C4B-C8D00A4C31E3}" presName="level2Shape" presStyleLbl="node4" presStyleIdx="6" presStyleCnt="9"/>
      <dgm:spPr/>
      <dgm:t>
        <a:bodyPr/>
        <a:lstStyle/>
        <a:p>
          <a:endParaRPr lang="en-US"/>
        </a:p>
      </dgm:t>
    </dgm:pt>
    <dgm:pt modelId="{D4B33E64-6324-A94E-B7FE-BEB389BC6D46}" type="pres">
      <dgm:prSet presAssocID="{37286FEC-B8E0-1A43-8C4B-C8D00A4C31E3}" presName="hierChild3" presStyleCnt="0"/>
      <dgm:spPr/>
    </dgm:pt>
    <dgm:pt modelId="{A0818FEB-6EA7-764F-9107-95E97D9F6059}" type="pres">
      <dgm:prSet presAssocID="{C4C0D405-9255-F943-8961-2658821B36F2}" presName="Name19" presStyleLbl="parChTrans1D3" presStyleIdx="3" presStyleCnt="5"/>
      <dgm:spPr/>
    </dgm:pt>
    <dgm:pt modelId="{E37340C2-6936-5B47-B8FD-F79C079A02AB}" type="pres">
      <dgm:prSet presAssocID="{25372FB8-2993-F243-B42E-D2DE8CF3BC59}" presName="Name21" presStyleCnt="0"/>
      <dgm:spPr/>
    </dgm:pt>
    <dgm:pt modelId="{08C629D5-8109-0945-81A0-E64C3F19D822}" type="pres">
      <dgm:prSet presAssocID="{25372FB8-2993-F243-B42E-D2DE8CF3BC59}" presName="level2Shape" presStyleLbl="node3" presStyleIdx="3" presStyleCnt="5"/>
      <dgm:spPr/>
    </dgm:pt>
    <dgm:pt modelId="{13FC768A-2826-634F-996C-9D0F2BF94597}" type="pres">
      <dgm:prSet presAssocID="{25372FB8-2993-F243-B42E-D2DE8CF3BC59}" presName="hierChild3" presStyleCnt="0"/>
      <dgm:spPr/>
    </dgm:pt>
    <dgm:pt modelId="{B0A21F15-836C-D546-9A19-752970BFF352}" type="pres">
      <dgm:prSet presAssocID="{57269748-C5FA-6342-A217-6ADDEFCB7D8F}" presName="Name19" presStyleLbl="parChTrans1D4" presStyleIdx="7" presStyleCnt="9"/>
      <dgm:spPr/>
    </dgm:pt>
    <dgm:pt modelId="{BD31C5CC-C777-D74C-93AA-B2B5423F1AE9}" type="pres">
      <dgm:prSet presAssocID="{C6A6240D-0EA7-4344-9F2B-C1A3FD2C3D7F}" presName="Name21" presStyleCnt="0"/>
      <dgm:spPr/>
    </dgm:pt>
    <dgm:pt modelId="{AC442F89-BD38-384D-9305-86C0AB9C912C}" type="pres">
      <dgm:prSet presAssocID="{C6A6240D-0EA7-4344-9F2B-C1A3FD2C3D7F}" presName="level2Shape" presStyleLbl="node4" presStyleIdx="7" presStyleCnt="9"/>
      <dgm:spPr/>
      <dgm:t>
        <a:bodyPr/>
        <a:lstStyle/>
        <a:p>
          <a:endParaRPr lang="en-US"/>
        </a:p>
      </dgm:t>
    </dgm:pt>
    <dgm:pt modelId="{E163BE7B-7729-D24E-8CB6-BACEDF03253A}" type="pres">
      <dgm:prSet presAssocID="{C6A6240D-0EA7-4344-9F2B-C1A3FD2C3D7F}" presName="hierChild3" presStyleCnt="0"/>
      <dgm:spPr/>
    </dgm:pt>
    <dgm:pt modelId="{282D76E7-B92E-6641-8D97-30AA189BF368}" type="pres">
      <dgm:prSet presAssocID="{26CE612C-F952-2F46-8732-8EEACE85A205}" presName="Name19" presStyleLbl="parChTrans1D3" presStyleIdx="4" presStyleCnt="5"/>
      <dgm:spPr/>
    </dgm:pt>
    <dgm:pt modelId="{81232E45-727A-2847-9147-6B8551116096}" type="pres">
      <dgm:prSet presAssocID="{482182AD-F442-204D-A328-57F92303D8C8}" presName="Name21" presStyleCnt="0"/>
      <dgm:spPr/>
    </dgm:pt>
    <dgm:pt modelId="{71CDFDE0-3F70-9945-AA2D-ACD4CC62F4F4}" type="pres">
      <dgm:prSet presAssocID="{482182AD-F442-204D-A328-57F92303D8C8}" presName="level2Shape" presStyleLbl="node3" presStyleIdx="4" presStyleCnt="5"/>
      <dgm:spPr/>
    </dgm:pt>
    <dgm:pt modelId="{77BAFDCB-21FA-F343-9DEC-9D49A1B11684}" type="pres">
      <dgm:prSet presAssocID="{482182AD-F442-204D-A328-57F92303D8C8}" presName="hierChild3" presStyleCnt="0"/>
      <dgm:spPr/>
    </dgm:pt>
    <dgm:pt modelId="{88C661D0-138C-7246-8104-055391975786}" type="pres">
      <dgm:prSet presAssocID="{D7BA338B-0BF5-2B4E-AAB5-4E36E3EE8662}" presName="Name19" presStyleLbl="parChTrans1D4" presStyleIdx="8" presStyleCnt="9"/>
      <dgm:spPr/>
    </dgm:pt>
    <dgm:pt modelId="{0A1E95B6-AD54-0249-AD99-AB239F018A18}" type="pres">
      <dgm:prSet presAssocID="{759D7BD6-861B-5549-A08E-E278BC6AF4FA}" presName="Name21" presStyleCnt="0"/>
      <dgm:spPr/>
    </dgm:pt>
    <dgm:pt modelId="{53F21143-2DC3-0040-9150-2864F2D81590}" type="pres">
      <dgm:prSet presAssocID="{759D7BD6-861B-5549-A08E-E278BC6AF4FA}" presName="level2Shape" presStyleLbl="node4" presStyleIdx="8" presStyleCnt="9"/>
      <dgm:spPr/>
      <dgm:t>
        <a:bodyPr/>
        <a:lstStyle/>
        <a:p>
          <a:endParaRPr lang="en-US"/>
        </a:p>
      </dgm:t>
    </dgm:pt>
    <dgm:pt modelId="{869D5759-9FFD-2142-A5C8-C67A965F50AD}" type="pres">
      <dgm:prSet presAssocID="{759D7BD6-861B-5549-A08E-E278BC6AF4FA}" presName="hierChild3" presStyleCnt="0"/>
      <dgm:spPr/>
    </dgm:pt>
    <dgm:pt modelId="{817E1F23-A2FD-9A4A-8E6A-B8446BC82218}" type="pres">
      <dgm:prSet presAssocID="{CE138DC3-4223-304E-9F47-03496556BC78}" presName="Name19" presStyleLbl="parChTrans1D2" presStyleIdx="1" presStyleCnt="5"/>
      <dgm:spPr/>
    </dgm:pt>
    <dgm:pt modelId="{D43B4AF9-B200-7044-93AE-6687C70D68E3}" type="pres">
      <dgm:prSet presAssocID="{EF1B5E17-15A7-D34F-9823-4432C10AC829}" presName="Name21" presStyleCnt="0"/>
      <dgm:spPr/>
    </dgm:pt>
    <dgm:pt modelId="{8AAA42D8-E67A-A94E-AD88-3C241257C931}" type="pres">
      <dgm:prSet presAssocID="{EF1B5E17-15A7-D34F-9823-4432C10AC829}" presName="level2Shape" presStyleLbl="node2" presStyleIdx="1" presStyleCnt="5"/>
      <dgm:spPr/>
    </dgm:pt>
    <dgm:pt modelId="{EAB378CD-E059-894B-BB7A-E42C94C1C12C}" type="pres">
      <dgm:prSet presAssocID="{EF1B5E17-15A7-D34F-9823-4432C10AC829}" presName="hierChild3" presStyleCnt="0"/>
      <dgm:spPr/>
    </dgm:pt>
    <dgm:pt modelId="{F0AE06F2-CDE7-D542-8322-F3B2EFB56A26}" type="pres">
      <dgm:prSet presAssocID="{24CDE76A-C9DA-874F-A670-52047EA7876B}" presName="Name19" presStyleLbl="parChTrans1D2" presStyleIdx="2" presStyleCnt="5"/>
      <dgm:spPr/>
    </dgm:pt>
    <dgm:pt modelId="{B31856A8-3573-CA41-ABF7-BC13A049CACD}" type="pres">
      <dgm:prSet presAssocID="{22C871C2-FC54-E747-8B93-15C4C4F9CF52}" presName="Name21" presStyleCnt="0"/>
      <dgm:spPr/>
    </dgm:pt>
    <dgm:pt modelId="{6C15146E-7F14-0348-BA71-104B515996A9}" type="pres">
      <dgm:prSet presAssocID="{22C871C2-FC54-E747-8B93-15C4C4F9CF52}" presName="level2Shape" presStyleLbl="node2" presStyleIdx="2" presStyleCnt="5"/>
      <dgm:spPr/>
    </dgm:pt>
    <dgm:pt modelId="{6F22561D-1610-594D-A0D1-26233C43BEAB}" type="pres">
      <dgm:prSet presAssocID="{22C871C2-FC54-E747-8B93-15C4C4F9CF52}" presName="hierChild3" presStyleCnt="0"/>
      <dgm:spPr/>
    </dgm:pt>
    <dgm:pt modelId="{8BC99805-3CEB-0E45-AC80-F98DAA52B025}" type="pres">
      <dgm:prSet presAssocID="{14995372-1F37-234C-BEA6-9D4097ABBFFC}" presName="Name19" presStyleLbl="parChTrans1D2" presStyleIdx="3" presStyleCnt="5"/>
      <dgm:spPr/>
    </dgm:pt>
    <dgm:pt modelId="{B432E244-14D6-D74C-80E3-7EFE8452F218}" type="pres">
      <dgm:prSet presAssocID="{29EDC97D-A2B4-E84E-A495-9BD7BB558115}" presName="Name21" presStyleCnt="0"/>
      <dgm:spPr/>
    </dgm:pt>
    <dgm:pt modelId="{23C0BA3D-09DC-5546-9AB3-6F4FD2BEBE94}" type="pres">
      <dgm:prSet presAssocID="{29EDC97D-A2B4-E84E-A495-9BD7BB558115}" presName="level2Shape" presStyleLbl="node2" presStyleIdx="3" presStyleCnt="5"/>
      <dgm:spPr/>
      <dgm:t>
        <a:bodyPr/>
        <a:lstStyle/>
        <a:p>
          <a:endParaRPr lang="en-US"/>
        </a:p>
      </dgm:t>
    </dgm:pt>
    <dgm:pt modelId="{115D4CFD-E570-254A-A146-AA7018D97E36}" type="pres">
      <dgm:prSet presAssocID="{29EDC97D-A2B4-E84E-A495-9BD7BB558115}" presName="hierChild3" presStyleCnt="0"/>
      <dgm:spPr/>
    </dgm:pt>
    <dgm:pt modelId="{F5CC9CB9-8DCA-964E-A539-33B0AB387BF8}" type="pres">
      <dgm:prSet presAssocID="{18EE48CD-5FB0-9247-97B3-DF0E7FD263EB}" presName="Name19" presStyleLbl="parChTrans1D2" presStyleIdx="4" presStyleCnt="5"/>
      <dgm:spPr/>
    </dgm:pt>
    <dgm:pt modelId="{BE5A8EC9-040D-EB4F-BC9B-F745697C96AD}" type="pres">
      <dgm:prSet presAssocID="{5D16862F-CBB3-C649-8ACB-82281D6854C5}" presName="Name21" presStyleCnt="0"/>
      <dgm:spPr/>
    </dgm:pt>
    <dgm:pt modelId="{ED68EBE5-51B3-5D45-B165-3035BA2ECDF4}" type="pres">
      <dgm:prSet presAssocID="{5D16862F-CBB3-C649-8ACB-82281D6854C5}" presName="level2Shape" presStyleLbl="node2" presStyleIdx="4" presStyleCnt="5"/>
      <dgm:spPr/>
    </dgm:pt>
    <dgm:pt modelId="{47FB90CF-D118-8D42-A3E1-EBFBA077242A}" type="pres">
      <dgm:prSet presAssocID="{5D16862F-CBB3-C649-8ACB-82281D6854C5}" presName="hierChild3" presStyleCnt="0"/>
      <dgm:spPr/>
    </dgm:pt>
    <dgm:pt modelId="{96349E7C-BF3A-314D-B041-F691EB85C23E}" type="pres">
      <dgm:prSet presAssocID="{A7F69FF3-12A7-D844-931D-AFB815D42B2B}" presName="bgShapesFlow" presStyleCnt="0"/>
      <dgm:spPr/>
    </dgm:pt>
    <dgm:pt modelId="{716C0CEE-9899-954E-A62A-98B39B99B471}" type="pres">
      <dgm:prSet presAssocID="{1093B398-0C7F-4F4B-9430-6F056A4ED782}" presName="rectComp" presStyleCnt="0"/>
      <dgm:spPr/>
    </dgm:pt>
    <dgm:pt modelId="{BE80A938-3045-DE48-8377-4437257A8C4D}" type="pres">
      <dgm:prSet presAssocID="{1093B398-0C7F-4F4B-9430-6F056A4ED782}" presName="bgRect" presStyleLbl="bgShp" presStyleIdx="0" presStyleCnt="4"/>
      <dgm:spPr/>
      <dgm:t>
        <a:bodyPr/>
        <a:lstStyle/>
        <a:p>
          <a:endParaRPr lang="en-US"/>
        </a:p>
      </dgm:t>
    </dgm:pt>
    <dgm:pt modelId="{B334327E-5F21-DD4E-BE3A-08CF1F3D6094}" type="pres">
      <dgm:prSet presAssocID="{1093B398-0C7F-4F4B-9430-6F056A4ED782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F2977-B416-3747-B210-38906D5A60F1}" type="pres">
      <dgm:prSet presAssocID="{1093B398-0C7F-4F4B-9430-6F056A4ED782}" presName="spComp" presStyleCnt="0"/>
      <dgm:spPr/>
    </dgm:pt>
    <dgm:pt modelId="{2731D637-E6E3-6E46-BF8B-8A901FACF57C}" type="pres">
      <dgm:prSet presAssocID="{1093B398-0C7F-4F4B-9430-6F056A4ED782}" presName="vSp" presStyleCnt="0"/>
      <dgm:spPr/>
    </dgm:pt>
    <dgm:pt modelId="{E98548B9-1700-FE48-AA95-811FA1CADDE0}" type="pres">
      <dgm:prSet presAssocID="{B117FB39-0F6B-CA45-93F6-D034E6062E24}" presName="rectComp" presStyleCnt="0"/>
      <dgm:spPr/>
    </dgm:pt>
    <dgm:pt modelId="{C9E50DA3-0A65-4146-9557-C0C832F1CEBD}" type="pres">
      <dgm:prSet presAssocID="{B117FB39-0F6B-CA45-93F6-D034E6062E24}" presName="bgRect" presStyleLbl="bgShp" presStyleIdx="1" presStyleCnt="4"/>
      <dgm:spPr/>
      <dgm:t>
        <a:bodyPr/>
        <a:lstStyle/>
        <a:p>
          <a:endParaRPr lang="en-US"/>
        </a:p>
      </dgm:t>
    </dgm:pt>
    <dgm:pt modelId="{E9915BA1-7339-F84A-89BC-80034266160B}" type="pres">
      <dgm:prSet presAssocID="{B117FB39-0F6B-CA45-93F6-D034E6062E24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B9F46-863E-C344-A7F4-8BE7D9BE0D73}" type="pres">
      <dgm:prSet presAssocID="{B117FB39-0F6B-CA45-93F6-D034E6062E24}" presName="spComp" presStyleCnt="0"/>
      <dgm:spPr/>
    </dgm:pt>
    <dgm:pt modelId="{EE05745D-25BD-654C-A0F4-53E65E41AE9F}" type="pres">
      <dgm:prSet presAssocID="{B117FB39-0F6B-CA45-93F6-D034E6062E24}" presName="vSp" presStyleCnt="0"/>
      <dgm:spPr/>
    </dgm:pt>
    <dgm:pt modelId="{B7B654BF-4626-9F41-946A-790B9303DA97}" type="pres">
      <dgm:prSet presAssocID="{3B1F5489-CCC8-644F-AB8F-563AFCFF29B5}" presName="rectComp" presStyleCnt="0"/>
      <dgm:spPr/>
    </dgm:pt>
    <dgm:pt modelId="{4310E665-18B4-2248-8F7D-F11EF179991A}" type="pres">
      <dgm:prSet presAssocID="{3B1F5489-CCC8-644F-AB8F-563AFCFF29B5}" presName="bgRect" presStyleLbl="bgShp" presStyleIdx="2" presStyleCnt="4"/>
      <dgm:spPr/>
      <dgm:t>
        <a:bodyPr/>
        <a:lstStyle/>
        <a:p>
          <a:endParaRPr lang="en-US"/>
        </a:p>
      </dgm:t>
    </dgm:pt>
    <dgm:pt modelId="{00409730-4710-0C4A-8AD3-E83F3BE1DC88}" type="pres">
      <dgm:prSet presAssocID="{3B1F5489-CCC8-644F-AB8F-563AFCFF29B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D1507-28BB-2847-87D1-CAE2B84772B4}" type="pres">
      <dgm:prSet presAssocID="{3B1F5489-CCC8-644F-AB8F-563AFCFF29B5}" presName="spComp" presStyleCnt="0"/>
      <dgm:spPr/>
    </dgm:pt>
    <dgm:pt modelId="{07D5433E-1C61-4643-84E0-19BF298A26CF}" type="pres">
      <dgm:prSet presAssocID="{3B1F5489-CCC8-644F-AB8F-563AFCFF29B5}" presName="vSp" presStyleCnt="0"/>
      <dgm:spPr/>
    </dgm:pt>
    <dgm:pt modelId="{25C2AE0E-2B8A-6141-A2BC-E87E3CE012FD}" type="pres">
      <dgm:prSet presAssocID="{AD5E549D-9E77-1B4A-BBB5-99CD507A0F4E}" presName="rectComp" presStyleCnt="0"/>
      <dgm:spPr/>
    </dgm:pt>
    <dgm:pt modelId="{7006FCC9-E6BD-0D4F-9FC7-D7CEF3A5BFBF}" type="pres">
      <dgm:prSet presAssocID="{AD5E549D-9E77-1B4A-BBB5-99CD507A0F4E}" presName="bgRect" presStyleLbl="bgShp" presStyleIdx="3" presStyleCnt="4"/>
      <dgm:spPr/>
      <dgm:t>
        <a:bodyPr/>
        <a:lstStyle/>
        <a:p>
          <a:endParaRPr lang="en-US"/>
        </a:p>
      </dgm:t>
    </dgm:pt>
    <dgm:pt modelId="{74BB5981-D161-7746-A0C6-952FF744B538}" type="pres">
      <dgm:prSet presAssocID="{AD5E549D-9E77-1B4A-BBB5-99CD507A0F4E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3E547-15A8-6748-9F96-9C03B8440D8D}" srcId="{A7F69FF3-12A7-D844-931D-AFB815D42B2B}" destId="{3B1F5489-CCC8-644F-AB8F-563AFCFF29B5}" srcOrd="3" destOrd="0" parTransId="{88662AAB-154C-EE4C-AB9D-10CAD7BE74A3}" sibTransId="{AE7AD91F-622F-9C48-A473-F75858A7F969}"/>
    <dgm:cxn modelId="{086079F2-B038-2A4F-B1DB-03E9DABB3408}" type="presOf" srcId="{A7F69FF3-12A7-D844-931D-AFB815D42B2B}" destId="{706972A4-1D8A-3347-8442-224F0679D07D}" srcOrd="0" destOrd="0" presId="urn:microsoft.com/office/officeart/2005/8/layout/hierarchy6"/>
    <dgm:cxn modelId="{C5A977F0-A661-0244-97CD-3B96BB3E8E03}" srcId="{A059484F-1FB0-D443-B80B-C620F180C0E9}" destId="{8A41B086-E27F-4246-9CDB-46C8DDEE3EF6}" srcOrd="1" destOrd="0" parTransId="{559D4140-0669-6448-93A5-7BB89FD6568E}" sibTransId="{F080D064-998B-7245-A947-399DA11A9F23}"/>
    <dgm:cxn modelId="{A638C514-3537-0643-8BCC-5ECAE6230818}" srcId="{A059484F-1FB0-D443-B80B-C620F180C0E9}" destId="{F2A8A67B-E4CF-7540-B283-BE739C4F1E78}" srcOrd="0" destOrd="0" parTransId="{1D0F68BD-EEC1-594D-BCE2-48FDFA4A088D}" sibTransId="{75E015EE-82C5-2949-A434-7DD0D101934B}"/>
    <dgm:cxn modelId="{28856113-26E4-6348-B374-057B73064EA3}" srcId="{93EDB366-F1B4-4248-9437-5680BA03B1FA}" destId="{972FCC6D-7E6A-0A4F-8E08-404A389DEC00}" srcOrd="0" destOrd="0" parTransId="{C45A415C-B176-5F47-9CB1-6904593AA939}" sibTransId="{BCC9031F-E8CA-044E-A7E5-77900AE2F9ED}"/>
    <dgm:cxn modelId="{F3AAC4B5-6C2C-294B-BB7D-F1D70572A4BC}" type="presOf" srcId="{FA0DD48E-C4E3-0944-B75A-3990DA823C5B}" destId="{D5BEF392-4382-A64B-A290-AFF5C66C2938}" srcOrd="0" destOrd="0" presId="urn:microsoft.com/office/officeart/2005/8/layout/hierarchy6"/>
    <dgm:cxn modelId="{A71C553F-DC49-B245-A31F-90DE65927669}" type="presOf" srcId="{C4C0D405-9255-F943-8961-2658821B36F2}" destId="{A0818FEB-6EA7-764F-9107-95E97D9F6059}" srcOrd="0" destOrd="0" presId="urn:microsoft.com/office/officeart/2005/8/layout/hierarchy6"/>
    <dgm:cxn modelId="{158F6207-58AF-684D-9F33-1218542B017A}" srcId="{F4250F8F-A71F-9747-9B10-BE3C7AF99A04}" destId="{37286FEC-B8E0-1A43-8C4B-C8D00A4C31E3}" srcOrd="0" destOrd="0" parTransId="{879104FB-41CD-694F-B96F-68B16FCAFA78}" sibTransId="{6ABD0760-9DAD-754D-B40E-8A86F9F386FA}"/>
    <dgm:cxn modelId="{DBC1DC99-C4F2-FF48-A51E-3658F18A854B}" type="presOf" srcId="{1093B398-0C7F-4F4B-9430-6F056A4ED782}" destId="{BE80A938-3045-DE48-8377-4437257A8C4D}" srcOrd="0" destOrd="0" presId="urn:microsoft.com/office/officeart/2005/8/layout/hierarchy6"/>
    <dgm:cxn modelId="{E45D8C6F-7DF9-B545-960F-37773B05714D}" srcId="{CE7190E7-4659-F543-94E4-5170B0E877DD}" destId="{482182AD-F442-204D-A328-57F92303D8C8}" srcOrd="4" destOrd="0" parTransId="{26CE612C-F952-2F46-8732-8EEACE85A205}" sibTransId="{34AF09BA-C960-1C49-B85E-39F56A8739E4}"/>
    <dgm:cxn modelId="{E43AA4C4-F2F4-7540-B0C0-8C25246DD6F5}" type="presOf" srcId="{26CE612C-F952-2F46-8732-8EEACE85A205}" destId="{282D76E7-B92E-6641-8D97-30AA189BF368}" srcOrd="0" destOrd="0" presId="urn:microsoft.com/office/officeart/2005/8/layout/hierarchy6"/>
    <dgm:cxn modelId="{B1375422-9DED-AF4C-ABB0-3B380DBF7E88}" srcId="{A7F69FF3-12A7-D844-931D-AFB815D42B2B}" destId="{B117FB39-0F6B-CA45-93F6-D034E6062E24}" srcOrd="2" destOrd="0" parTransId="{E6B03A56-D481-E647-819E-126BB76F5823}" sibTransId="{41E9710A-F9E8-E547-87A4-59665EA8A9F4}"/>
    <dgm:cxn modelId="{9BDDB2D4-C57E-3B41-A615-3C842FB8853F}" type="presOf" srcId="{6071AB30-B2EE-0449-A128-C0E91276072C}" destId="{5BA11F80-2A40-214E-A939-E828B8707CBC}" srcOrd="0" destOrd="0" presId="urn:microsoft.com/office/officeart/2005/8/layout/hierarchy6"/>
    <dgm:cxn modelId="{FE4F2DDE-5313-0043-A2C6-094C2BEC4714}" type="presOf" srcId="{F825DD0C-F288-204B-ACD3-408EFFF6F2D4}" destId="{412914E1-D2E9-8C4F-A405-7CE147E7A2DA}" srcOrd="0" destOrd="0" presId="urn:microsoft.com/office/officeart/2005/8/layout/hierarchy6"/>
    <dgm:cxn modelId="{0C767D88-6BE9-344E-8B15-64EDA7E54F18}" type="presOf" srcId="{8A41B086-E27F-4246-9CDB-46C8DDEE3EF6}" destId="{699EFF62-FEEE-0742-A8EE-799D1AE03EE4}" srcOrd="0" destOrd="0" presId="urn:microsoft.com/office/officeart/2005/8/layout/hierarchy6"/>
    <dgm:cxn modelId="{2BAA8310-58BA-D144-9CFA-8249B7C65DC9}" type="presOf" srcId="{CE7190E7-4659-F543-94E4-5170B0E877DD}" destId="{B600E4CA-17E2-9E49-97E9-3BF29A4A7365}" srcOrd="0" destOrd="0" presId="urn:microsoft.com/office/officeart/2005/8/layout/hierarchy6"/>
    <dgm:cxn modelId="{E9206565-7EC1-F344-8B45-6845D7C7CFB9}" type="presOf" srcId="{3B1F5489-CCC8-644F-AB8F-563AFCFF29B5}" destId="{00409730-4710-0C4A-8AD3-E83F3BE1DC88}" srcOrd="1" destOrd="0" presId="urn:microsoft.com/office/officeart/2005/8/layout/hierarchy6"/>
    <dgm:cxn modelId="{D219A5A7-8783-6A48-9544-D9C7DF82E0B9}" type="presOf" srcId="{B865AA17-5B3A-6C4F-927E-94E15C7E221F}" destId="{E42242B7-145C-F04D-A548-7C3EEE8FD79C}" srcOrd="0" destOrd="0" presId="urn:microsoft.com/office/officeart/2005/8/layout/hierarchy6"/>
    <dgm:cxn modelId="{10DFD00F-1A33-5149-8E38-FBCCEA4D2BFE}" type="presOf" srcId="{559D4140-0669-6448-93A5-7BB89FD6568E}" destId="{8A9346E9-CFF1-1A46-8678-317504DB9464}" srcOrd="0" destOrd="0" presId="urn:microsoft.com/office/officeart/2005/8/layout/hierarchy6"/>
    <dgm:cxn modelId="{E8A0E67F-6DD8-A145-98D0-597479D81E02}" type="presOf" srcId="{24CDE76A-C9DA-874F-A670-52047EA7876B}" destId="{F0AE06F2-CDE7-D542-8322-F3B2EFB56A26}" srcOrd="0" destOrd="0" presId="urn:microsoft.com/office/officeart/2005/8/layout/hierarchy6"/>
    <dgm:cxn modelId="{F4C55B8D-6ECE-B746-A206-0D074377A929}" type="presOf" srcId="{C1ED5625-6D48-C34D-8388-DC0129B220EC}" destId="{2DCE709E-E02C-8A43-BF81-24E1D73D7CC2}" srcOrd="0" destOrd="0" presId="urn:microsoft.com/office/officeart/2005/8/layout/hierarchy6"/>
    <dgm:cxn modelId="{BB500D33-CCF7-D04A-B853-88F46B6BAA0D}" type="presOf" srcId="{AD5E549D-9E77-1B4A-BBB5-99CD507A0F4E}" destId="{7006FCC9-E6BD-0D4F-9FC7-D7CEF3A5BFBF}" srcOrd="0" destOrd="0" presId="urn:microsoft.com/office/officeart/2005/8/layout/hierarchy6"/>
    <dgm:cxn modelId="{CC5A7EF2-58EF-5B4D-9F63-A9857A160EA2}" type="presOf" srcId="{93EDB366-F1B4-4248-9437-5680BA03B1FA}" destId="{9BEA8667-9143-AC4C-BFD2-6395D665AA57}" srcOrd="0" destOrd="0" presId="urn:microsoft.com/office/officeart/2005/8/layout/hierarchy6"/>
    <dgm:cxn modelId="{5DFCD349-E3D9-644A-AAB1-1D8EBCE0B8F0}" srcId="{B865AA17-5B3A-6C4F-927E-94E15C7E221F}" destId="{5D16862F-CBB3-C649-8ACB-82281D6854C5}" srcOrd="4" destOrd="0" parTransId="{18EE48CD-5FB0-9247-97B3-DF0E7FD263EB}" sibTransId="{B950CE1C-A6E0-0242-A9E4-826195F0C3E3}"/>
    <dgm:cxn modelId="{F762BFC2-48B4-EB45-BFA3-889CC2F7FAAE}" srcId="{CE7190E7-4659-F543-94E4-5170B0E877DD}" destId="{F4250F8F-A71F-9747-9B10-BE3C7AF99A04}" srcOrd="2" destOrd="0" parTransId="{6071AB30-B2EE-0449-A128-C0E91276072C}" sibTransId="{3C234078-7EAA-8147-A925-7ED44C7BB6FB}"/>
    <dgm:cxn modelId="{2B73F17F-8652-8C44-BC60-0740433562EF}" srcId="{B865AA17-5B3A-6C4F-927E-94E15C7E221F}" destId="{29EDC97D-A2B4-E84E-A495-9BD7BB558115}" srcOrd="3" destOrd="0" parTransId="{14995372-1F37-234C-BEA6-9D4097ABBFFC}" sibTransId="{FEA2117E-4E05-AD4C-84D9-675F2726CF97}"/>
    <dgm:cxn modelId="{49F4C9D5-F366-DC4B-9298-E789546FA8AA}" srcId="{9850196A-B81B-854B-9D86-EE6C34117AC0}" destId="{A059484F-1FB0-D443-B80B-C620F180C0E9}" srcOrd="0" destOrd="0" parTransId="{1F6F097A-C227-714C-997A-E7A0CA3637F7}" sibTransId="{0114D6B7-3163-7A49-93BB-D3E4B120C608}"/>
    <dgm:cxn modelId="{1376E473-695A-FE4A-9E26-74FD45D16B8D}" type="presOf" srcId="{EF1B5E17-15A7-D34F-9823-4432C10AC829}" destId="{8AAA42D8-E67A-A94E-AD88-3C241257C931}" srcOrd="0" destOrd="0" presId="urn:microsoft.com/office/officeart/2005/8/layout/hierarchy6"/>
    <dgm:cxn modelId="{CB45F617-7DC2-3C4D-AD0D-AB24BDEC39F9}" type="presOf" srcId="{1D0F68BD-EEC1-594D-BCE2-48FDFA4A088D}" destId="{61AA8FE1-2F5E-804E-ABBB-138181AD06A4}" srcOrd="0" destOrd="0" presId="urn:microsoft.com/office/officeart/2005/8/layout/hierarchy6"/>
    <dgm:cxn modelId="{B71A0319-651F-6A43-BC83-A864FD943A0B}" srcId="{B865AA17-5B3A-6C4F-927E-94E15C7E221F}" destId="{22C871C2-FC54-E747-8B93-15C4C4F9CF52}" srcOrd="2" destOrd="0" parTransId="{24CDE76A-C9DA-874F-A670-52047EA7876B}" sibTransId="{80512642-1846-4341-A75C-D4BD856E39C9}"/>
    <dgm:cxn modelId="{9B1A3DB4-E3E5-724A-9910-E5385F3AC7FC}" type="presOf" srcId="{C6A6240D-0EA7-4344-9F2B-C1A3FD2C3D7F}" destId="{AC442F89-BD38-384D-9305-86C0AB9C912C}" srcOrd="0" destOrd="0" presId="urn:microsoft.com/office/officeart/2005/8/layout/hierarchy6"/>
    <dgm:cxn modelId="{1DA94FE7-25F1-FC43-A9E7-FA506A32ADB7}" type="presOf" srcId="{AD5E549D-9E77-1B4A-BBB5-99CD507A0F4E}" destId="{74BB5981-D161-7746-A0C6-952FF744B538}" srcOrd="1" destOrd="0" presId="urn:microsoft.com/office/officeart/2005/8/layout/hierarchy6"/>
    <dgm:cxn modelId="{8A66E63F-7960-8848-9F75-4B8E998427BD}" type="presOf" srcId="{26A47CC4-43E7-5C45-92A9-8C3ACF5938A4}" destId="{F4123212-82C7-4540-AD65-A38935F184D8}" srcOrd="0" destOrd="0" presId="urn:microsoft.com/office/officeart/2005/8/layout/hierarchy6"/>
    <dgm:cxn modelId="{1717EF44-4663-8445-9C05-82A9353D7BD0}" type="presOf" srcId="{482182AD-F442-204D-A328-57F92303D8C8}" destId="{71CDFDE0-3F70-9945-AA2D-ACD4CC62F4F4}" srcOrd="0" destOrd="0" presId="urn:microsoft.com/office/officeart/2005/8/layout/hierarchy6"/>
    <dgm:cxn modelId="{39DD5F79-B0E9-8B49-BC4E-CA40F3BA321F}" type="presOf" srcId="{5D16862F-CBB3-C649-8ACB-82281D6854C5}" destId="{ED68EBE5-51B3-5D45-B165-3035BA2ECDF4}" srcOrd="0" destOrd="0" presId="urn:microsoft.com/office/officeart/2005/8/layout/hierarchy6"/>
    <dgm:cxn modelId="{8CD6BB6B-03EF-254F-871B-C2854927CE64}" type="presOf" srcId="{CE138DC3-4223-304E-9F47-03496556BC78}" destId="{817E1F23-A2FD-9A4A-8E6A-B8446BC82218}" srcOrd="0" destOrd="0" presId="urn:microsoft.com/office/officeart/2005/8/layout/hierarchy6"/>
    <dgm:cxn modelId="{23D2A6FC-E44C-2D42-A6F9-9DA17B3733D2}" srcId="{F2A8A67B-E4CF-7540-B283-BE739C4F1E78}" destId="{FA0DD48E-C4E3-0944-B75A-3990DA823C5B}" srcOrd="0" destOrd="0" parTransId="{C1ED5625-6D48-C34D-8388-DC0129B220EC}" sibTransId="{986B9367-0E3D-E846-A675-C6600CC79708}"/>
    <dgm:cxn modelId="{C85D3192-D3CC-4640-ACA7-DC518706E6D4}" srcId="{B865AA17-5B3A-6C4F-927E-94E15C7E221F}" destId="{EF1B5E17-15A7-D34F-9823-4432C10AC829}" srcOrd="1" destOrd="0" parTransId="{CE138DC3-4223-304E-9F47-03496556BC78}" sibTransId="{71F47753-4EF7-FF4F-B771-56A89FC24C88}"/>
    <dgm:cxn modelId="{58963F4F-6888-8047-B99B-FE2AAC7639BA}" srcId="{A7F69FF3-12A7-D844-931D-AFB815D42B2B}" destId="{AD5E549D-9E77-1B4A-BBB5-99CD507A0F4E}" srcOrd="4" destOrd="0" parTransId="{F17B0589-F75E-6548-B624-D5B0EC11F998}" sibTransId="{C77A60C7-EBE6-0446-ABDB-B4E1CC4E0679}"/>
    <dgm:cxn modelId="{7C968B8C-3ECC-A543-AB80-8DAE7B90E5E2}" type="presOf" srcId="{B117FB39-0F6B-CA45-93F6-D034E6062E24}" destId="{C9E50DA3-0A65-4146-9557-C0C832F1CEBD}" srcOrd="0" destOrd="0" presId="urn:microsoft.com/office/officeart/2005/8/layout/hierarchy6"/>
    <dgm:cxn modelId="{C9B39313-E8F2-1347-A9E0-C26B8E95F98A}" type="presOf" srcId="{F4250F8F-A71F-9747-9B10-BE3C7AF99A04}" destId="{26BB5A5D-33C1-B948-A067-6077EB77BDEE}" srcOrd="0" destOrd="0" presId="urn:microsoft.com/office/officeart/2005/8/layout/hierarchy6"/>
    <dgm:cxn modelId="{BE1AEA0C-60BB-D94C-B63F-9188E3711AF0}" type="presOf" srcId="{1093B398-0C7F-4F4B-9430-6F056A4ED782}" destId="{B334327E-5F21-DD4E-BE3A-08CF1F3D6094}" srcOrd="1" destOrd="0" presId="urn:microsoft.com/office/officeart/2005/8/layout/hierarchy6"/>
    <dgm:cxn modelId="{9E46DEBD-EB29-CF4E-86A0-791E75D6B7EE}" type="presOf" srcId="{57269748-C5FA-6342-A217-6ADDEFCB7D8F}" destId="{B0A21F15-836C-D546-9A19-752970BFF352}" srcOrd="0" destOrd="0" presId="urn:microsoft.com/office/officeart/2005/8/layout/hierarchy6"/>
    <dgm:cxn modelId="{42632053-1F14-DE4E-A741-01B92A824F8C}" type="presOf" srcId="{EE83779E-57FB-4E47-B052-5958BE35BE0F}" destId="{4F27C1E1-5DAF-864A-8FC1-9B8492AD857A}" srcOrd="0" destOrd="0" presId="urn:microsoft.com/office/officeart/2005/8/layout/hierarchy6"/>
    <dgm:cxn modelId="{A0F83FC0-7FD8-3D45-824B-6A7762DDEC98}" type="presOf" srcId="{B117FB39-0F6B-CA45-93F6-D034E6062E24}" destId="{E9915BA1-7339-F84A-89BC-80034266160B}" srcOrd="1" destOrd="0" presId="urn:microsoft.com/office/officeart/2005/8/layout/hierarchy6"/>
    <dgm:cxn modelId="{F2FC8569-3A7F-8C4C-A648-DC140CE10E6C}" srcId="{B865AA17-5B3A-6C4F-927E-94E15C7E221F}" destId="{CE7190E7-4659-F543-94E4-5170B0E877DD}" srcOrd="0" destOrd="0" parTransId="{EE83779E-57FB-4E47-B052-5958BE35BE0F}" sibTransId="{A2EB38E7-AE64-4746-BF2C-546F35637FB2}"/>
    <dgm:cxn modelId="{E4FEA27A-D4D6-D742-945B-DFF71AF47188}" type="presOf" srcId="{9850196A-B81B-854B-9D86-EE6C34117AC0}" destId="{111EDB6B-345C-504D-8B3C-FAFE791B8859}" srcOrd="0" destOrd="0" presId="urn:microsoft.com/office/officeart/2005/8/layout/hierarchy6"/>
    <dgm:cxn modelId="{5BA35D0B-E987-9742-AC12-3F74F9B8F177}" srcId="{CE7190E7-4659-F543-94E4-5170B0E877DD}" destId="{93EDB366-F1B4-4248-9437-5680BA03B1FA}" srcOrd="1" destOrd="0" parTransId="{26A47CC4-43E7-5C45-92A9-8C3ACF5938A4}" sibTransId="{7E8DE35B-7383-FF43-895A-180931BB1860}"/>
    <dgm:cxn modelId="{1E847D00-A921-F84D-B3C2-83BEF98CFEBD}" type="presOf" srcId="{759D7BD6-861B-5549-A08E-E278BC6AF4FA}" destId="{53F21143-2DC3-0040-9150-2864F2D81590}" srcOrd="0" destOrd="0" presId="urn:microsoft.com/office/officeart/2005/8/layout/hierarchy6"/>
    <dgm:cxn modelId="{F788A489-1FF5-0E4C-9E69-334FE750CD51}" srcId="{25372FB8-2993-F243-B42E-D2DE8CF3BC59}" destId="{C6A6240D-0EA7-4344-9F2B-C1A3FD2C3D7F}" srcOrd="0" destOrd="0" parTransId="{57269748-C5FA-6342-A217-6ADDEFCB7D8F}" sibTransId="{035347ED-C4BF-BE41-BE1C-CBC1C4435F26}"/>
    <dgm:cxn modelId="{E7924C38-DF07-3449-AE51-956B1930B725}" type="presOf" srcId="{25372FB8-2993-F243-B42E-D2DE8CF3BC59}" destId="{08C629D5-8109-0945-81A0-E64C3F19D822}" srcOrd="0" destOrd="0" presId="urn:microsoft.com/office/officeart/2005/8/layout/hierarchy6"/>
    <dgm:cxn modelId="{101FBA51-FA0C-1849-B2E2-6A996D77DFE0}" type="presOf" srcId="{14995372-1F37-234C-BEA6-9D4097ABBFFC}" destId="{8BC99805-3CEB-0E45-AC80-F98DAA52B025}" srcOrd="0" destOrd="0" presId="urn:microsoft.com/office/officeart/2005/8/layout/hierarchy6"/>
    <dgm:cxn modelId="{8EC73E15-CBCE-3A45-8410-0AC7C43A8118}" srcId="{A7F69FF3-12A7-D844-931D-AFB815D42B2B}" destId="{B865AA17-5B3A-6C4F-927E-94E15C7E221F}" srcOrd="0" destOrd="0" parTransId="{68B0F2B0-D817-0C4F-A156-69352306B475}" sibTransId="{3FCBAB0D-E8FF-E549-9F3C-505EDA59C675}"/>
    <dgm:cxn modelId="{19E987F8-8247-F94F-BFF4-DC9287B83893}" type="presOf" srcId="{D7BA338B-0BF5-2B4E-AAB5-4E36E3EE8662}" destId="{88C661D0-138C-7246-8104-055391975786}" srcOrd="0" destOrd="0" presId="urn:microsoft.com/office/officeart/2005/8/layout/hierarchy6"/>
    <dgm:cxn modelId="{4EB25F7A-47B4-4B42-966A-E1C36AFD8F16}" srcId="{CE7190E7-4659-F543-94E4-5170B0E877DD}" destId="{25372FB8-2993-F243-B42E-D2DE8CF3BC59}" srcOrd="3" destOrd="0" parTransId="{C4C0D405-9255-F943-8961-2658821B36F2}" sibTransId="{CEC23629-B6D9-7B46-8882-DD3FE7B822DE}"/>
    <dgm:cxn modelId="{230B0878-66CA-7D4D-8F44-AA748B856634}" type="presOf" srcId="{22C871C2-FC54-E747-8B93-15C4C4F9CF52}" destId="{6C15146E-7F14-0348-BA71-104B515996A9}" srcOrd="0" destOrd="0" presId="urn:microsoft.com/office/officeart/2005/8/layout/hierarchy6"/>
    <dgm:cxn modelId="{FA22CD4A-BC78-6B4A-B702-831AD1C4AB3A}" srcId="{A7F69FF3-12A7-D844-931D-AFB815D42B2B}" destId="{1093B398-0C7F-4F4B-9430-6F056A4ED782}" srcOrd="1" destOrd="0" parTransId="{7F2F924F-7A7B-AD46-A85F-0CAC5C695148}" sibTransId="{B4EDC1E1-C3C5-4F4D-BDCD-DBB1B8CF781E}"/>
    <dgm:cxn modelId="{7E82EE7B-6477-864E-A9AA-EC3314567F52}" type="presOf" srcId="{18EE48CD-5FB0-9247-97B3-DF0E7FD263EB}" destId="{F5CC9CB9-8DCA-964E-A539-33B0AB387BF8}" srcOrd="0" destOrd="0" presId="urn:microsoft.com/office/officeart/2005/8/layout/hierarchy6"/>
    <dgm:cxn modelId="{32490B1B-8944-2546-8903-7D3E36B5AED4}" type="presOf" srcId="{1F6F097A-C227-714C-997A-E7A0CA3637F7}" destId="{104A225E-E6C7-724A-BE85-DCFE555031D2}" srcOrd="0" destOrd="0" presId="urn:microsoft.com/office/officeart/2005/8/layout/hierarchy6"/>
    <dgm:cxn modelId="{684A7627-D065-E342-8936-E96A75F23D7B}" type="presOf" srcId="{AFBF5640-E904-3746-9245-CCB3F576476B}" destId="{38D9AC84-ED0C-844A-97E5-C6002C852BE4}" srcOrd="0" destOrd="0" presId="urn:microsoft.com/office/officeart/2005/8/layout/hierarchy6"/>
    <dgm:cxn modelId="{6849E4B2-84E8-E744-809E-47085E526EB0}" srcId="{482182AD-F442-204D-A328-57F92303D8C8}" destId="{759D7BD6-861B-5549-A08E-E278BC6AF4FA}" srcOrd="0" destOrd="0" parTransId="{D7BA338B-0BF5-2B4E-AAB5-4E36E3EE8662}" sibTransId="{A268A225-5703-A041-9F8D-94E6AB93C4FB}"/>
    <dgm:cxn modelId="{EE95A57C-F160-2049-A943-A54411A3E680}" type="presOf" srcId="{F62CB1C9-353F-154C-BF91-A3C8DF10A2E2}" destId="{F6EC2113-8D05-934F-99B5-381C624CD25F}" srcOrd="0" destOrd="0" presId="urn:microsoft.com/office/officeart/2005/8/layout/hierarchy6"/>
    <dgm:cxn modelId="{2765025E-3563-AB45-B1C7-2889AC6D93D3}" type="presOf" srcId="{972FCC6D-7E6A-0A4F-8E08-404A389DEC00}" destId="{972A2D1F-1EDF-CD4E-8F3B-7D287AD2563E}" srcOrd="0" destOrd="0" presId="urn:microsoft.com/office/officeart/2005/8/layout/hierarchy6"/>
    <dgm:cxn modelId="{6BEE41A4-D04D-6C44-9F76-D31EFF3DB807}" type="presOf" srcId="{A059484F-1FB0-D443-B80B-C620F180C0E9}" destId="{2F3BFCA2-6FAD-6446-B9DA-EB00EFDF4B9B}" srcOrd="0" destOrd="0" presId="urn:microsoft.com/office/officeart/2005/8/layout/hierarchy6"/>
    <dgm:cxn modelId="{EC56D8E7-D687-6441-A0FF-E7C568A8D5B7}" type="presOf" srcId="{F2A8A67B-E4CF-7540-B283-BE739C4F1E78}" destId="{56309644-239A-6241-A5C1-8F9908777D6C}" srcOrd="0" destOrd="0" presId="urn:microsoft.com/office/officeart/2005/8/layout/hierarchy6"/>
    <dgm:cxn modelId="{8ADBD86C-7F1C-5B41-89F0-2025E703F235}" type="presOf" srcId="{879104FB-41CD-694F-B96F-68B16FCAFA78}" destId="{7AA252E5-3DB1-D746-BF08-0836D17B8D4B}" srcOrd="0" destOrd="0" presId="urn:microsoft.com/office/officeart/2005/8/layout/hierarchy6"/>
    <dgm:cxn modelId="{BE798E13-CDC4-DB45-B330-0092CB042F92}" srcId="{8A41B086-E27F-4246-9CDB-46C8DDEE3EF6}" destId="{AFBF5640-E904-3746-9245-CCB3F576476B}" srcOrd="0" destOrd="0" parTransId="{F825DD0C-F288-204B-ACD3-408EFFF6F2D4}" sibTransId="{667EF4D4-F9EC-7B45-9219-7C00AAD920E0}"/>
    <dgm:cxn modelId="{CC322DE8-794E-C14D-8B6A-4FB8815C093C}" type="presOf" srcId="{29EDC97D-A2B4-E84E-A495-9BD7BB558115}" destId="{23C0BA3D-09DC-5546-9AB3-6F4FD2BEBE94}" srcOrd="0" destOrd="0" presId="urn:microsoft.com/office/officeart/2005/8/layout/hierarchy6"/>
    <dgm:cxn modelId="{B7D0277E-0D09-9C48-A487-7608ED481B36}" srcId="{CE7190E7-4659-F543-94E4-5170B0E877DD}" destId="{9850196A-B81B-854B-9D86-EE6C34117AC0}" srcOrd="0" destOrd="0" parTransId="{F62CB1C9-353F-154C-BF91-A3C8DF10A2E2}" sibTransId="{AC4A427C-DFB5-A84A-9EB3-A46C2D58C418}"/>
    <dgm:cxn modelId="{2FBE44CB-3BA2-0245-9111-EA17BF8AA4B6}" type="presOf" srcId="{37286FEC-B8E0-1A43-8C4B-C8D00A4C31E3}" destId="{AF38A7E4-C2E5-5F49-B548-EDB6E5637EDE}" srcOrd="0" destOrd="0" presId="urn:microsoft.com/office/officeart/2005/8/layout/hierarchy6"/>
    <dgm:cxn modelId="{D33B448D-C736-184A-992A-9957232A9EDF}" type="presOf" srcId="{C45A415C-B176-5F47-9CB1-6904593AA939}" destId="{FACF2EB8-0724-4742-A835-FFE99B17F56C}" srcOrd="0" destOrd="0" presId="urn:microsoft.com/office/officeart/2005/8/layout/hierarchy6"/>
    <dgm:cxn modelId="{E6B56434-1142-BC45-863A-1EE6407FA986}" type="presOf" srcId="{3B1F5489-CCC8-644F-AB8F-563AFCFF29B5}" destId="{4310E665-18B4-2248-8F7D-F11EF179991A}" srcOrd="0" destOrd="0" presId="urn:microsoft.com/office/officeart/2005/8/layout/hierarchy6"/>
    <dgm:cxn modelId="{F62A601A-08F9-214E-8DBF-6CD871FC2A45}" type="presParOf" srcId="{706972A4-1D8A-3347-8442-224F0679D07D}" destId="{1AC191E5-3C25-8C49-A022-74C4043EB629}" srcOrd="0" destOrd="0" presId="urn:microsoft.com/office/officeart/2005/8/layout/hierarchy6"/>
    <dgm:cxn modelId="{657FD940-49E0-4440-A2EF-2F4EE2E61E17}" type="presParOf" srcId="{1AC191E5-3C25-8C49-A022-74C4043EB629}" destId="{D5EF6850-D8CF-8F4C-AF69-F89F3CEEB87F}" srcOrd="0" destOrd="0" presId="urn:microsoft.com/office/officeart/2005/8/layout/hierarchy6"/>
    <dgm:cxn modelId="{4DD4AA19-81ED-BF45-AD4A-BEBDECFF240A}" type="presParOf" srcId="{1AC191E5-3C25-8C49-A022-74C4043EB629}" destId="{0B664675-0DAF-7F4C-95D7-79AA74FFFBFF}" srcOrd="1" destOrd="0" presId="urn:microsoft.com/office/officeart/2005/8/layout/hierarchy6"/>
    <dgm:cxn modelId="{7CC9BF7E-A3F3-CC4B-BFF7-F5107AA63387}" type="presParOf" srcId="{0B664675-0DAF-7F4C-95D7-79AA74FFFBFF}" destId="{10463ABF-7961-2540-8646-87F31E29EE68}" srcOrd="0" destOrd="0" presId="urn:microsoft.com/office/officeart/2005/8/layout/hierarchy6"/>
    <dgm:cxn modelId="{2209592E-17F8-E74E-8BD3-BCEFD4A04BD9}" type="presParOf" srcId="{10463ABF-7961-2540-8646-87F31E29EE68}" destId="{E42242B7-145C-F04D-A548-7C3EEE8FD79C}" srcOrd="0" destOrd="0" presId="urn:microsoft.com/office/officeart/2005/8/layout/hierarchy6"/>
    <dgm:cxn modelId="{51BF1AE1-9A56-514C-89A5-8401BF47FEC5}" type="presParOf" srcId="{10463ABF-7961-2540-8646-87F31E29EE68}" destId="{E346A554-4637-ED47-B7AB-0FBD90D4D0FC}" srcOrd="1" destOrd="0" presId="urn:microsoft.com/office/officeart/2005/8/layout/hierarchy6"/>
    <dgm:cxn modelId="{0DA34729-2961-0C45-9055-3F138AF47CB8}" type="presParOf" srcId="{E346A554-4637-ED47-B7AB-0FBD90D4D0FC}" destId="{4F27C1E1-5DAF-864A-8FC1-9B8492AD857A}" srcOrd="0" destOrd="0" presId="urn:microsoft.com/office/officeart/2005/8/layout/hierarchy6"/>
    <dgm:cxn modelId="{53B8F4E7-54BE-504F-919C-BED8FA42F5B0}" type="presParOf" srcId="{E346A554-4637-ED47-B7AB-0FBD90D4D0FC}" destId="{C5839A30-63CF-FB43-B271-37C64EF7E1B5}" srcOrd="1" destOrd="0" presId="urn:microsoft.com/office/officeart/2005/8/layout/hierarchy6"/>
    <dgm:cxn modelId="{6DE15D28-C662-0944-B6C1-BB63B6FA160A}" type="presParOf" srcId="{C5839A30-63CF-FB43-B271-37C64EF7E1B5}" destId="{B600E4CA-17E2-9E49-97E9-3BF29A4A7365}" srcOrd="0" destOrd="0" presId="urn:microsoft.com/office/officeart/2005/8/layout/hierarchy6"/>
    <dgm:cxn modelId="{B73A0BCE-32DE-7E42-847D-39202AB512D0}" type="presParOf" srcId="{C5839A30-63CF-FB43-B271-37C64EF7E1B5}" destId="{FAE42DF0-600F-6643-BE77-EE39D2ACFAEE}" srcOrd="1" destOrd="0" presId="urn:microsoft.com/office/officeart/2005/8/layout/hierarchy6"/>
    <dgm:cxn modelId="{16072BE7-E34B-5F48-B019-E489BEAFBF8D}" type="presParOf" srcId="{FAE42DF0-600F-6643-BE77-EE39D2ACFAEE}" destId="{F6EC2113-8D05-934F-99B5-381C624CD25F}" srcOrd="0" destOrd="0" presId="urn:microsoft.com/office/officeart/2005/8/layout/hierarchy6"/>
    <dgm:cxn modelId="{3F609268-E8E9-654E-8FDD-1304693C8595}" type="presParOf" srcId="{FAE42DF0-600F-6643-BE77-EE39D2ACFAEE}" destId="{2185E989-1CCD-2742-AC44-8010E110655D}" srcOrd="1" destOrd="0" presId="urn:microsoft.com/office/officeart/2005/8/layout/hierarchy6"/>
    <dgm:cxn modelId="{5E6CCC54-E978-2E42-9B86-B13F16024351}" type="presParOf" srcId="{2185E989-1CCD-2742-AC44-8010E110655D}" destId="{111EDB6B-345C-504D-8B3C-FAFE791B8859}" srcOrd="0" destOrd="0" presId="urn:microsoft.com/office/officeart/2005/8/layout/hierarchy6"/>
    <dgm:cxn modelId="{50C7A647-3984-004D-B6F1-A6D6F28D0559}" type="presParOf" srcId="{2185E989-1CCD-2742-AC44-8010E110655D}" destId="{E40402D2-5FD3-8B48-B058-C26AF67AEA89}" srcOrd="1" destOrd="0" presId="urn:microsoft.com/office/officeart/2005/8/layout/hierarchy6"/>
    <dgm:cxn modelId="{6FEF45CC-3B66-CD4E-9BEE-D201424A5FCE}" type="presParOf" srcId="{E40402D2-5FD3-8B48-B058-C26AF67AEA89}" destId="{104A225E-E6C7-724A-BE85-DCFE555031D2}" srcOrd="0" destOrd="0" presId="urn:microsoft.com/office/officeart/2005/8/layout/hierarchy6"/>
    <dgm:cxn modelId="{3BA3508B-9A1B-D344-AE32-19A210BB2C4A}" type="presParOf" srcId="{E40402D2-5FD3-8B48-B058-C26AF67AEA89}" destId="{E58FAD62-622F-D947-ABEE-3BFCF698F1FA}" srcOrd="1" destOrd="0" presId="urn:microsoft.com/office/officeart/2005/8/layout/hierarchy6"/>
    <dgm:cxn modelId="{414850FF-D68C-3545-8CB8-E87968E64D45}" type="presParOf" srcId="{E58FAD62-622F-D947-ABEE-3BFCF698F1FA}" destId="{2F3BFCA2-6FAD-6446-B9DA-EB00EFDF4B9B}" srcOrd="0" destOrd="0" presId="urn:microsoft.com/office/officeart/2005/8/layout/hierarchy6"/>
    <dgm:cxn modelId="{A81A1BF2-F9D8-7B48-84BF-3455E327080E}" type="presParOf" srcId="{E58FAD62-622F-D947-ABEE-3BFCF698F1FA}" destId="{B60BB636-DADF-094D-B0C2-AE3A98C90CB6}" srcOrd="1" destOrd="0" presId="urn:microsoft.com/office/officeart/2005/8/layout/hierarchy6"/>
    <dgm:cxn modelId="{884C0C00-2801-E344-B2BF-AA1F7028F805}" type="presParOf" srcId="{B60BB636-DADF-094D-B0C2-AE3A98C90CB6}" destId="{61AA8FE1-2F5E-804E-ABBB-138181AD06A4}" srcOrd="0" destOrd="0" presId="urn:microsoft.com/office/officeart/2005/8/layout/hierarchy6"/>
    <dgm:cxn modelId="{BD55A32D-5247-E146-92AB-D23901AB4716}" type="presParOf" srcId="{B60BB636-DADF-094D-B0C2-AE3A98C90CB6}" destId="{E1F154BD-F23E-6F48-B01E-F26E79244C40}" srcOrd="1" destOrd="0" presId="urn:microsoft.com/office/officeart/2005/8/layout/hierarchy6"/>
    <dgm:cxn modelId="{3CDBE284-893A-C046-8906-DA2735D3C102}" type="presParOf" srcId="{E1F154BD-F23E-6F48-B01E-F26E79244C40}" destId="{56309644-239A-6241-A5C1-8F9908777D6C}" srcOrd="0" destOrd="0" presId="urn:microsoft.com/office/officeart/2005/8/layout/hierarchy6"/>
    <dgm:cxn modelId="{38FAA64F-9832-2A49-9BF5-780882929EB0}" type="presParOf" srcId="{E1F154BD-F23E-6F48-B01E-F26E79244C40}" destId="{263BCCE6-E28B-204B-9135-0B37B93F017F}" srcOrd="1" destOrd="0" presId="urn:microsoft.com/office/officeart/2005/8/layout/hierarchy6"/>
    <dgm:cxn modelId="{635BA283-59DF-DA42-9FCD-64963A88D502}" type="presParOf" srcId="{263BCCE6-E28B-204B-9135-0B37B93F017F}" destId="{2DCE709E-E02C-8A43-BF81-24E1D73D7CC2}" srcOrd="0" destOrd="0" presId="urn:microsoft.com/office/officeart/2005/8/layout/hierarchy6"/>
    <dgm:cxn modelId="{59C6182D-2B58-A54C-957C-2E6FFC274308}" type="presParOf" srcId="{263BCCE6-E28B-204B-9135-0B37B93F017F}" destId="{D12237ED-83B6-1149-849B-16399176D19F}" srcOrd="1" destOrd="0" presId="urn:microsoft.com/office/officeart/2005/8/layout/hierarchy6"/>
    <dgm:cxn modelId="{840D9126-328C-EE49-95AB-98F1DF7E32D3}" type="presParOf" srcId="{D12237ED-83B6-1149-849B-16399176D19F}" destId="{D5BEF392-4382-A64B-A290-AFF5C66C2938}" srcOrd="0" destOrd="0" presId="urn:microsoft.com/office/officeart/2005/8/layout/hierarchy6"/>
    <dgm:cxn modelId="{B45A9052-C211-3F4F-B05D-0201E4FD7E90}" type="presParOf" srcId="{D12237ED-83B6-1149-849B-16399176D19F}" destId="{A40D864B-96B7-1D47-A7AC-F1A87C0AA116}" srcOrd="1" destOrd="0" presId="urn:microsoft.com/office/officeart/2005/8/layout/hierarchy6"/>
    <dgm:cxn modelId="{DD61688F-17AC-B943-A238-B73E152FD1C9}" type="presParOf" srcId="{B60BB636-DADF-094D-B0C2-AE3A98C90CB6}" destId="{8A9346E9-CFF1-1A46-8678-317504DB9464}" srcOrd="2" destOrd="0" presId="urn:microsoft.com/office/officeart/2005/8/layout/hierarchy6"/>
    <dgm:cxn modelId="{739884EA-3900-954A-88FD-632A0FC8D670}" type="presParOf" srcId="{B60BB636-DADF-094D-B0C2-AE3A98C90CB6}" destId="{5142444C-6AC6-1F4E-AB2A-C6242EDA9349}" srcOrd="3" destOrd="0" presId="urn:microsoft.com/office/officeart/2005/8/layout/hierarchy6"/>
    <dgm:cxn modelId="{F5B6002B-0A43-234D-AAF7-A133420B2C7D}" type="presParOf" srcId="{5142444C-6AC6-1F4E-AB2A-C6242EDA9349}" destId="{699EFF62-FEEE-0742-A8EE-799D1AE03EE4}" srcOrd="0" destOrd="0" presId="urn:microsoft.com/office/officeart/2005/8/layout/hierarchy6"/>
    <dgm:cxn modelId="{DDBC70F1-F1DC-954A-B063-78DAEB083F49}" type="presParOf" srcId="{5142444C-6AC6-1F4E-AB2A-C6242EDA9349}" destId="{8C6F543B-1C21-BF46-AE18-FFC66C974354}" srcOrd="1" destOrd="0" presId="urn:microsoft.com/office/officeart/2005/8/layout/hierarchy6"/>
    <dgm:cxn modelId="{3A2E2439-1B5C-FB46-B0D1-57FFD3507C3E}" type="presParOf" srcId="{8C6F543B-1C21-BF46-AE18-FFC66C974354}" destId="{412914E1-D2E9-8C4F-A405-7CE147E7A2DA}" srcOrd="0" destOrd="0" presId="urn:microsoft.com/office/officeart/2005/8/layout/hierarchy6"/>
    <dgm:cxn modelId="{F6A3B63B-6A02-874F-BD5D-FE42584EB425}" type="presParOf" srcId="{8C6F543B-1C21-BF46-AE18-FFC66C974354}" destId="{2A69CF93-179D-5F4A-8F18-D74008500B7C}" srcOrd="1" destOrd="0" presId="urn:microsoft.com/office/officeart/2005/8/layout/hierarchy6"/>
    <dgm:cxn modelId="{49C04BF0-E5BA-1F49-8BCE-66C8CD4E384A}" type="presParOf" srcId="{2A69CF93-179D-5F4A-8F18-D74008500B7C}" destId="{38D9AC84-ED0C-844A-97E5-C6002C852BE4}" srcOrd="0" destOrd="0" presId="urn:microsoft.com/office/officeart/2005/8/layout/hierarchy6"/>
    <dgm:cxn modelId="{BD97F3C5-17C5-8C41-8148-E909B42F380B}" type="presParOf" srcId="{2A69CF93-179D-5F4A-8F18-D74008500B7C}" destId="{E744D650-E3FB-8C41-904B-052494526F15}" srcOrd="1" destOrd="0" presId="urn:microsoft.com/office/officeart/2005/8/layout/hierarchy6"/>
    <dgm:cxn modelId="{DF070202-17C1-0144-B207-03EAE5E4AC16}" type="presParOf" srcId="{FAE42DF0-600F-6643-BE77-EE39D2ACFAEE}" destId="{F4123212-82C7-4540-AD65-A38935F184D8}" srcOrd="2" destOrd="0" presId="urn:microsoft.com/office/officeart/2005/8/layout/hierarchy6"/>
    <dgm:cxn modelId="{2306CF24-E8BF-4D4A-9C98-E8A5791B4345}" type="presParOf" srcId="{FAE42DF0-600F-6643-BE77-EE39D2ACFAEE}" destId="{F46A1B57-5DEF-6B4C-94C3-38DB45A75728}" srcOrd="3" destOrd="0" presId="urn:microsoft.com/office/officeart/2005/8/layout/hierarchy6"/>
    <dgm:cxn modelId="{9919F1A5-0D71-E949-9ACF-B83BEAAB3FDB}" type="presParOf" srcId="{F46A1B57-5DEF-6B4C-94C3-38DB45A75728}" destId="{9BEA8667-9143-AC4C-BFD2-6395D665AA57}" srcOrd="0" destOrd="0" presId="urn:microsoft.com/office/officeart/2005/8/layout/hierarchy6"/>
    <dgm:cxn modelId="{5E639075-8013-9643-B37F-776EF067EE81}" type="presParOf" srcId="{F46A1B57-5DEF-6B4C-94C3-38DB45A75728}" destId="{EFAC39A5-2700-754A-BC00-50695CAF4D91}" srcOrd="1" destOrd="0" presId="urn:microsoft.com/office/officeart/2005/8/layout/hierarchy6"/>
    <dgm:cxn modelId="{06EBBDEE-7176-8347-BFF7-B7FDE60637B2}" type="presParOf" srcId="{EFAC39A5-2700-754A-BC00-50695CAF4D91}" destId="{FACF2EB8-0724-4742-A835-FFE99B17F56C}" srcOrd="0" destOrd="0" presId="urn:microsoft.com/office/officeart/2005/8/layout/hierarchy6"/>
    <dgm:cxn modelId="{96D5A764-2822-4D46-964C-B962096EFF62}" type="presParOf" srcId="{EFAC39A5-2700-754A-BC00-50695CAF4D91}" destId="{89AFDB73-87A6-774D-B520-8B25133CBAED}" srcOrd="1" destOrd="0" presId="urn:microsoft.com/office/officeart/2005/8/layout/hierarchy6"/>
    <dgm:cxn modelId="{841C2AD2-5E72-AD43-A0E0-E83F6239C9A4}" type="presParOf" srcId="{89AFDB73-87A6-774D-B520-8B25133CBAED}" destId="{972A2D1F-1EDF-CD4E-8F3B-7D287AD2563E}" srcOrd="0" destOrd="0" presId="urn:microsoft.com/office/officeart/2005/8/layout/hierarchy6"/>
    <dgm:cxn modelId="{86BC02E9-485D-3648-A0EF-59C133330D41}" type="presParOf" srcId="{89AFDB73-87A6-774D-B520-8B25133CBAED}" destId="{1DF62879-6FE8-124B-8222-07D1871DFD6A}" srcOrd="1" destOrd="0" presId="urn:microsoft.com/office/officeart/2005/8/layout/hierarchy6"/>
    <dgm:cxn modelId="{28451FEA-5002-A343-9778-275E70A2965A}" type="presParOf" srcId="{FAE42DF0-600F-6643-BE77-EE39D2ACFAEE}" destId="{5BA11F80-2A40-214E-A939-E828B8707CBC}" srcOrd="4" destOrd="0" presId="urn:microsoft.com/office/officeart/2005/8/layout/hierarchy6"/>
    <dgm:cxn modelId="{17D7F5D0-92B6-7148-90AE-39CE395F2024}" type="presParOf" srcId="{FAE42DF0-600F-6643-BE77-EE39D2ACFAEE}" destId="{AA5ACF62-C5FD-4F4F-8DA3-8A6798E260DD}" srcOrd="5" destOrd="0" presId="urn:microsoft.com/office/officeart/2005/8/layout/hierarchy6"/>
    <dgm:cxn modelId="{8ADACE2C-271E-1741-9D52-B28C02D90E5B}" type="presParOf" srcId="{AA5ACF62-C5FD-4F4F-8DA3-8A6798E260DD}" destId="{26BB5A5D-33C1-B948-A067-6077EB77BDEE}" srcOrd="0" destOrd="0" presId="urn:microsoft.com/office/officeart/2005/8/layout/hierarchy6"/>
    <dgm:cxn modelId="{AABBC38F-8157-B745-8E1D-E59D09E2C6E0}" type="presParOf" srcId="{AA5ACF62-C5FD-4F4F-8DA3-8A6798E260DD}" destId="{E74BF085-B35F-FB48-9A87-2288248E6E60}" srcOrd="1" destOrd="0" presId="urn:microsoft.com/office/officeart/2005/8/layout/hierarchy6"/>
    <dgm:cxn modelId="{438C9706-3E98-A443-A08A-44C6BD94E32B}" type="presParOf" srcId="{E74BF085-B35F-FB48-9A87-2288248E6E60}" destId="{7AA252E5-3DB1-D746-BF08-0836D17B8D4B}" srcOrd="0" destOrd="0" presId="urn:microsoft.com/office/officeart/2005/8/layout/hierarchy6"/>
    <dgm:cxn modelId="{F5BA8627-B82B-5C45-8022-50478E660F39}" type="presParOf" srcId="{E74BF085-B35F-FB48-9A87-2288248E6E60}" destId="{D4BBE2B8-F260-1B40-9A95-90ED5718F9F8}" srcOrd="1" destOrd="0" presId="urn:microsoft.com/office/officeart/2005/8/layout/hierarchy6"/>
    <dgm:cxn modelId="{74F96847-0BD9-F348-8228-5618FDB05550}" type="presParOf" srcId="{D4BBE2B8-F260-1B40-9A95-90ED5718F9F8}" destId="{AF38A7E4-C2E5-5F49-B548-EDB6E5637EDE}" srcOrd="0" destOrd="0" presId="urn:microsoft.com/office/officeart/2005/8/layout/hierarchy6"/>
    <dgm:cxn modelId="{7ED5EC65-AB1E-4C42-86AA-743A92E7EA87}" type="presParOf" srcId="{D4BBE2B8-F260-1B40-9A95-90ED5718F9F8}" destId="{D4B33E64-6324-A94E-B7FE-BEB389BC6D46}" srcOrd="1" destOrd="0" presId="urn:microsoft.com/office/officeart/2005/8/layout/hierarchy6"/>
    <dgm:cxn modelId="{FE234D93-EE12-154A-86F9-AA0B7E12EA33}" type="presParOf" srcId="{FAE42DF0-600F-6643-BE77-EE39D2ACFAEE}" destId="{A0818FEB-6EA7-764F-9107-95E97D9F6059}" srcOrd="6" destOrd="0" presId="urn:microsoft.com/office/officeart/2005/8/layout/hierarchy6"/>
    <dgm:cxn modelId="{BBC3C6D6-2E02-724A-8F2A-63DC5D4B9993}" type="presParOf" srcId="{FAE42DF0-600F-6643-BE77-EE39D2ACFAEE}" destId="{E37340C2-6936-5B47-B8FD-F79C079A02AB}" srcOrd="7" destOrd="0" presId="urn:microsoft.com/office/officeart/2005/8/layout/hierarchy6"/>
    <dgm:cxn modelId="{6AFCC4B3-D0A8-5842-B472-DA055D7B6619}" type="presParOf" srcId="{E37340C2-6936-5B47-B8FD-F79C079A02AB}" destId="{08C629D5-8109-0945-81A0-E64C3F19D822}" srcOrd="0" destOrd="0" presId="urn:microsoft.com/office/officeart/2005/8/layout/hierarchy6"/>
    <dgm:cxn modelId="{0405C9A0-E492-9B43-B99E-EC895E5F749E}" type="presParOf" srcId="{E37340C2-6936-5B47-B8FD-F79C079A02AB}" destId="{13FC768A-2826-634F-996C-9D0F2BF94597}" srcOrd="1" destOrd="0" presId="urn:microsoft.com/office/officeart/2005/8/layout/hierarchy6"/>
    <dgm:cxn modelId="{0632B561-192C-F24A-B5FD-D7730F1165B3}" type="presParOf" srcId="{13FC768A-2826-634F-996C-9D0F2BF94597}" destId="{B0A21F15-836C-D546-9A19-752970BFF352}" srcOrd="0" destOrd="0" presId="urn:microsoft.com/office/officeart/2005/8/layout/hierarchy6"/>
    <dgm:cxn modelId="{5B1BD539-95ED-2D43-A772-81A0F2602AF6}" type="presParOf" srcId="{13FC768A-2826-634F-996C-9D0F2BF94597}" destId="{BD31C5CC-C777-D74C-93AA-B2B5423F1AE9}" srcOrd="1" destOrd="0" presId="urn:microsoft.com/office/officeart/2005/8/layout/hierarchy6"/>
    <dgm:cxn modelId="{CBCB2B97-247C-2E43-8552-65E039480D21}" type="presParOf" srcId="{BD31C5CC-C777-D74C-93AA-B2B5423F1AE9}" destId="{AC442F89-BD38-384D-9305-86C0AB9C912C}" srcOrd="0" destOrd="0" presId="urn:microsoft.com/office/officeart/2005/8/layout/hierarchy6"/>
    <dgm:cxn modelId="{63A60047-5ECB-A244-A005-192698EA7FEB}" type="presParOf" srcId="{BD31C5CC-C777-D74C-93AA-B2B5423F1AE9}" destId="{E163BE7B-7729-D24E-8CB6-BACEDF03253A}" srcOrd="1" destOrd="0" presId="urn:microsoft.com/office/officeart/2005/8/layout/hierarchy6"/>
    <dgm:cxn modelId="{6FED1DC6-24EC-0D4E-B6B0-7D06DF74F365}" type="presParOf" srcId="{FAE42DF0-600F-6643-BE77-EE39D2ACFAEE}" destId="{282D76E7-B92E-6641-8D97-30AA189BF368}" srcOrd="8" destOrd="0" presId="urn:microsoft.com/office/officeart/2005/8/layout/hierarchy6"/>
    <dgm:cxn modelId="{29253A18-7775-AC44-B245-C305A8D0B09E}" type="presParOf" srcId="{FAE42DF0-600F-6643-BE77-EE39D2ACFAEE}" destId="{81232E45-727A-2847-9147-6B8551116096}" srcOrd="9" destOrd="0" presId="urn:microsoft.com/office/officeart/2005/8/layout/hierarchy6"/>
    <dgm:cxn modelId="{1D66AE4A-1042-0841-BA1F-AA6E11F2C1BF}" type="presParOf" srcId="{81232E45-727A-2847-9147-6B8551116096}" destId="{71CDFDE0-3F70-9945-AA2D-ACD4CC62F4F4}" srcOrd="0" destOrd="0" presId="urn:microsoft.com/office/officeart/2005/8/layout/hierarchy6"/>
    <dgm:cxn modelId="{2CD29E9D-0E24-6147-A2B8-1811F66A9637}" type="presParOf" srcId="{81232E45-727A-2847-9147-6B8551116096}" destId="{77BAFDCB-21FA-F343-9DEC-9D49A1B11684}" srcOrd="1" destOrd="0" presId="urn:microsoft.com/office/officeart/2005/8/layout/hierarchy6"/>
    <dgm:cxn modelId="{5CC968AD-0EC5-924D-B31C-F3343F0C396C}" type="presParOf" srcId="{77BAFDCB-21FA-F343-9DEC-9D49A1B11684}" destId="{88C661D0-138C-7246-8104-055391975786}" srcOrd="0" destOrd="0" presId="urn:microsoft.com/office/officeart/2005/8/layout/hierarchy6"/>
    <dgm:cxn modelId="{102D2392-10A5-7845-A6C1-75BB45AED1CF}" type="presParOf" srcId="{77BAFDCB-21FA-F343-9DEC-9D49A1B11684}" destId="{0A1E95B6-AD54-0249-AD99-AB239F018A18}" srcOrd="1" destOrd="0" presId="urn:microsoft.com/office/officeart/2005/8/layout/hierarchy6"/>
    <dgm:cxn modelId="{A3399BDA-B6C3-EF4D-9B33-E9BEBFA39F3F}" type="presParOf" srcId="{0A1E95B6-AD54-0249-AD99-AB239F018A18}" destId="{53F21143-2DC3-0040-9150-2864F2D81590}" srcOrd="0" destOrd="0" presId="urn:microsoft.com/office/officeart/2005/8/layout/hierarchy6"/>
    <dgm:cxn modelId="{2974D7DF-AA6B-A149-82FC-F3669900A9E3}" type="presParOf" srcId="{0A1E95B6-AD54-0249-AD99-AB239F018A18}" destId="{869D5759-9FFD-2142-A5C8-C67A965F50AD}" srcOrd="1" destOrd="0" presId="urn:microsoft.com/office/officeart/2005/8/layout/hierarchy6"/>
    <dgm:cxn modelId="{42738260-1362-C645-8625-9A5D49539B51}" type="presParOf" srcId="{E346A554-4637-ED47-B7AB-0FBD90D4D0FC}" destId="{817E1F23-A2FD-9A4A-8E6A-B8446BC82218}" srcOrd="2" destOrd="0" presId="urn:microsoft.com/office/officeart/2005/8/layout/hierarchy6"/>
    <dgm:cxn modelId="{AC365E7C-C353-1D4D-813A-3D165D6CBE2B}" type="presParOf" srcId="{E346A554-4637-ED47-B7AB-0FBD90D4D0FC}" destId="{D43B4AF9-B200-7044-93AE-6687C70D68E3}" srcOrd="3" destOrd="0" presId="urn:microsoft.com/office/officeart/2005/8/layout/hierarchy6"/>
    <dgm:cxn modelId="{4939CC7F-D2D9-AC45-833F-ACB6E470ECF1}" type="presParOf" srcId="{D43B4AF9-B200-7044-93AE-6687C70D68E3}" destId="{8AAA42D8-E67A-A94E-AD88-3C241257C931}" srcOrd="0" destOrd="0" presId="urn:microsoft.com/office/officeart/2005/8/layout/hierarchy6"/>
    <dgm:cxn modelId="{116EBBCF-D645-E64E-89D0-9C847EF4D99C}" type="presParOf" srcId="{D43B4AF9-B200-7044-93AE-6687C70D68E3}" destId="{EAB378CD-E059-894B-BB7A-E42C94C1C12C}" srcOrd="1" destOrd="0" presId="urn:microsoft.com/office/officeart/2005/8/layout/hierarchy6"/>
    <dgm:cxn modelId="{441A6E61-8068-FA48-80CF-1B268F743F92}" type="presParOf" srcId="{E346A554-4637-ED47-B7AB-0FBD90D4D0FC}" destId="{F0AE06F2-CDE7-D542-8322-F3B2EFB56A26}" srcOrd="4" destOrd="0" presId="urn:microsoft.com/office/officeart/2005/8/layout/hierarchy6"/>
    <dgm:cxn modelId="{7543C564-2A1E-4F43-8E1F-3EAF06F929B4}" type="presParOf" srcId="{E346A554-4637-ED47-B7AB-0FBD90D4D0FC}" destId="{B31856A8-3573-CA41-ABF7-BC13A049CACD}" srcOrd="5" destOrd="0" presId="urn:microsoft.com/office/officeart/2005/8/layout/hierarchy6"/>
    <dgm:cxn modelId="{FE80A175-0C7B-5C46-8AA2-82AC1D14419D}" type="presParOf" srcId="{B31856A8-3573-CA41-ABF7-BC13A049CACD}" destId="{6C15146E-7F14-0348-BA71-104B515996A9}" srcOrd="0" destOrd="0" presId="urn:microsoft.com/office/officeart/2005/8/layout/hierarchy6"/>
    <dgm:cxn modelId="{6D97A48D-92F5-9040-95D0-D7C6A83A87C8}" type="presParOf" srcId="{B31856A8-3573-CA41-ABF7-BC13A049CACD}" destId="{6F22561D-1610-594D-A0D1-26233C43BEAB}" srcOrd="1" destOrd="0" presId="urn:microsoft.com/office/officeart/2005/8/layout/hierarchy6"/>
    <dgm:cxn modelId="{7E49FFC8-AD99-7E4E-B6CD-80E9A08B2169}" type="presParOf" srcId="{E346A554-4637-ED47-B7AB-0FBD90D4D0FC}" destId="{8BC99805-3CEB-0E45-AC80-F98DAA52B025}" srcOrd="6" destOrd="0" presId="urn:microsoft.com/office/officeart/2005/8/layout/hierarchy6"/>
    <dgm:cxn modelId="{7D20A0D1-0B4F-5A4B-B540-04A020FC6328}" type="presParOf" srcId="{E346A554-4637-ED47-B7AB-0FBD90D4D0FC}" destId="{B432E244-14D6-D74C-80E3-7EFE8452F218}" srcOrd="7" destOrd="0" presId="urn:microsoft.com/office/officeart/2005/8/layout/hierarchy6"/>
    <dgm:cxn modelId="{E148D76E-3B27-A14F-8969-B23B02C19D90}" type="presParOf" srcId="{B432E244-14D6-D74C-80E3-7EFE8452F218}" destId="{23C0BA3D-09DC-5546-9AB3-6F4FD2BEBE94}" srcOrd="0" destOrd="0" presId="urn:microsoft.com/office/officeart/2005/8/layout/hierarchy6"/>
    <dgm:cxn modelId="{D96BF437-ABA5-7C4E-9DE2-3471342CA035}" type="presParOf" srcId="{B432E244-14D6-D74C-80E3-7EFE8452F218}" destId="{115D4CFD-E570-254A-A146-AA7018D97E36}" srcOrd="1" destOrd="0" presId="urn:microsoft.com/office/officeart/2005/8/layout/hierarchy6"/>
    <dgm:cxn modelId="{C92600E5-EEBA-FE4C-8785-9D9A6E02EE76}" type="presParOf" srcId="{E346A554-4637-ED47-B7AB-0FBD90D4D0FC}" destId="{F5CC9CB9-8DCA-964E-A539-33B0AB387BF8}" srcOrd="8" destOrd="0" presId="urn:microsoft.com/office/officeart/2005/8/layout/hierarchy6"/>
    <dgm:cxn modelId="{D8B88852-948B-9F40-986C-18B7BC61FF69}" type="presParOf" srcId="{E346A554-4637-ED47-B7AB-0FBD90D4D0FC}" destId="{BE5A8EC9-040D-EB4F-BC9B-F745697C96AD}" srcOrd="9" destOrd="0" presId="urn:microsoft.com/office/officeart/2005/8/layout/hierarchy6"/>
    <dgm:cxn modelId="{65A772CF-4693-2544-A43E-F2E69BF75D20}" type="presParOf" srcId="{BE5A8EC9-040D-EB4F-BC9B-F745697C96AD}" destId="{ED68EBE5-51B3-5D45-B165-3035BA2ECDF4}" srcOrd="0" destOrd="0" presId="urn:microsoft.com/office/officeart/2005/8/layout/hierarchy6"/>
    <dgm:cxn modelId="{6D8A8F98-4B82-7F42-ABE8-F5AA4BE0EB2D}" type="presParOf" srcId="{BE5A8EC9-040D-EB4F-BC9B-F745697C96AD}" destId="{47FB90CF-D118-8D42-A3E1-EBFBA077242A}" srcOrd="1" destOrd="0" presId="urn:microsoft.com/office/officeart/2005/8/layout/hierarchy6"/>
    <dgm:cxn modelId="{83477C53-6024-AD4A-9E62-0D9C8C32F598}" type="presParOf" srcId="{706972A4-1D8A-3347-8442-224F0679D07D}" destId="{96349E7C-BF3A-314D-B041-F691EB85C23E}" srcOrd="1" destOrd="0" presId="urn:microsoft.com/office/officeart/2005/8/layout/hierarchy6"/>
    <dgm:cxn modelId="{78309463-8383-9345-9930-3FE3DA4B31E9}" type="presParOf" srcId="{96349E7C-BF3A-314D-B041-F691EB85C23E}" destId="{716C0CEE-9899-954E-A62A-98B39B99B471}" srcOrd="0" destOrd="0" presId="urn:microsoft.com/office/officeart/2005/8/layout/hierarchy6"/>
    <dgm:cxn modelId="{D732E765-1AD4-B84B-B6C8-04B34F04827E}" type="presParOf" srcId="{716C0CEE-9899-954E-A62A-98B39B99B471}" destId="{BE80A938-3045-DE48-8377-4437257A8C4D}" srcOrd="0" destOrd="0" presId="urn:microsoft.com/office/officeart/2005/8/layout/hierarchy6"/>
    <dgm:cxn modelId="{FADDFA8F-3BCE-6549-A320-0715D2137E9E}" type="presParOf" srcId="{716C0CEE-9899-954E-A62A-98B39B99B471}" destId="{B334327E-5F21-DD4E-BE3A-08CF1F3D6094}" srcOrd="1" destOrd="0" presId="urn:microsoft.com/office/officeart/2005/8/layout/hierarchy6"/>
    <dgm:cxn modelId="{C17AE75D-586C-E347-9AFB-9EF28F03F74B}" type="presParOf" srcId="{96349E7C-BF3A-314D-B041-F691EB85C23E}" destId="{D34F2977-B416-3747-B210-38906D5A60F1}" srcOrd="1" destOrd="0" presId="urn:microsoft.com/office/officeart/2005/8/layout/hierarchy6"/>
    <dgm:cxn modelId="{FC8111DA-3568-1941-8E8E-B3E76281E77F}" type="presParOf" srcId="{D34F2977-B416-3747-B210-38906D5A60F1}" destId="{2731D637-E6E3-6E46-BF8B-8A901FACF57C}" srcOrd="0" destOrd="0" presId="urn:microsoft.com/office/officeart/2005/8/layout/hierarchy6"/>
    <dgm:cxn modelId="{984697FA-E24B-A34D-BCA9-12489BB55088}" type="presParOf" srcId="{96349E7C-BF3A-314D-B041-F691EB85C23E}" destId="{E98548B9-1700-FE48-AA95-811FA1CADDE0}" srcOrd="2" destOrd="0" presId="urn:microsoft.com/office/officeart/2005/8/layout/hierarchy6"/>
    <dgm:cxn modelId="{56BE68B1-B256-4642-BEDC-55827D41BED6}" type="presParOf" srcId="{E98548B9-1700-FE48-AA95-811FA1CADDE0}" destId="{C9E50DA3-0A65-4146-9557-C0C832F1CEBD}" srcOrd="0" destOrd="0" presId="urn:microsoft.com/office/officeart/2005/8/layout/hierarchy6"/>
    <dgm:cxn modelId="{CCA418A4-4623-D947-B999-1C43226D1C4C}" type="presParOf" srcId="{E98548B9-1700-FE48-AA95-811FA1CADDE0}" destId="{E9915BA1-7339-F84A-89BC-80034266160B}" srcOrd="1" destOrd="0" presId="urn:microsoft.com/office/officeart/2005/8/layout/hierarchy6"/>
    <dgm:cxn modelId="{95E08878-D20B-5C45-8D1C-890498AA0D06}" type="presParOf" srcId="{96349E7C-BF3A-314D-B041-F691EB85C23E}" destId="{602B9F46-863E-C344-A7F4-8BE7D9BE0D73}" srcOrd="3" destOrd="0" presId="urn:microsoft.com/office/officeart/2005/8/layout/hierarchy6"/>
    <dgm:cxn modelId="{0C0E0455-AD38-184B-9FF6-479A37A26623}" type="presParOf" srcId="{602B9F46-863E-C344-A7F4-8BE7D9BE0D73}" destId="{EE05745D-25BD-654C-A0F4-53E65E41AE9F}" srcOrd="0" destOrd="0" presId="urn:microsoft.com/office/officeart/2005/8/layout/hierarchy6"/>
    <dgm:cxn modelId="{5B4B444D-8A69-6F40-98C8-0C5DFC4CB134}" type="presParOf" srcId="{96349E7C-BF3A-314D-B041-F691EB85C23E}" destId="{B7B654BF-4626-9F41-946A-790B9303DA97}" srcOrd="4" destOrd="0" presId="urn:microsoft.com/office/officeart/2005/8/layout/hierarchy6"/>
    <dgm:cxn modelId="{32356DBA-05C1-904B-B122-1CA86085349C}" type="presParOf" srcId="{B7B654BF-4626-9F41-946A-790B9303DA97}" destId="{4310E665-18B4-2248-8F7D-F11EF179991A}" srcOrd="0" destOrd="0" presId="urn:microsoft.com/office/officeart/2005/8/layout/hierarchy6"/>
    <dgm:cxn modelId="{270BBAA9-66B0-B046-8FA2-631960C6B280}" type="presParOf" srcId="{B7B654BF-4626-9F41-946A-790B9303DA97}" destId="{00409730-4710-0C4A-8AD3-E83F3BE1DC88}" srcOrd="1" destOrd="0" presId="urn:microsoft.com/office/officeart/2005/8/layout/hierarchy6"/>
    <dgm:cxn modelId="{5DE889C4-2D20-754B-B994-2F6B1CC9A828}" type="presParOf" srcId="{96349E7C-BF3A-314D-B041-F691EB85C23E}" destId="{1BBD1507-28BB-2847-87D1-CAE2B84772B4}" srcOrd="5" destOrd="0" presId="urn:microsoft.com/office/officeart/2005/8/layout/hierarchy6"/>
    <dgm:cxn modelId="{239A8648-3DEF-B041-9300-BFC2DB9089D3}" type="presParOf" srcId="{1BBD1507-28BB-2847-87D1-CAE2B84772B4}" destId="{07D5433E-1C61-4643-84E0-19BF298A26CF}" srcOrd="0" destOrd="0" presId="urn:microsoft.com/office/officeart/2005/8/layout/hierarchy6"/>
    <dgm:cxn modelId="{94CD6EEA-3003-7146-BC92-06D5BBA35FF8}" type="presParOf" srcId="{96349E7C-BF3A-314D-B041-F691EB85C23E}" destId="{25C2AE0E-2B8A-6141-A2BC-E87E3CE012FD}" srcOrd="6" destOrd="0" presId="urn:microsoft.com/office/officeart/2005/8/layout/hierarchy6"/>
    <dgm:cxn modelId="{14E59550-D607-9D48-A595-22E9034DFB62}" type="presParOf" srcId="{25C2AE0E-2B8A-6141-A2BC-E87E3CE012FD}" destId="{7006FCC9-E6BD-0D4F-9FC7-D7CEF3A5BFBF}" srcOrd="0" destOrd="0" presId="urn:microsoft.com/office/officeart/2005/8/layout/hierarchy6"/>
    <dgm:cxn modelId="{81E0DEC6-E2A9-7948-97DC-5349513802D1}" type="presParOf" srcId="{25C2AE0E-2B8A-6141-A2BC-E87E3CE012FD}" destId="{74BB5981-D161-7746-A0C6-952FF744B5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6FCC9-E6BD-0D4F-9FC7-D7CEF3A5BFBF}">
      <dsp:nvSpPr>
        <dsp:cNvPr id="0" name=""/>
        <dsp:cNvSpPr/>
      </dsp:nvSpPr>
      <dsp:spPr>
        <a:xfrm>
          <a:off x="0" y="2848264"/>
          <a:ext cx="11190890" cy="53768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Participant's state</a:t>
          </a:r>
          <a:endParaRPr lang="en-US" sz="1900" kern="1200" dirty="0"/>
        </a:p>
      </dsp:txBody>
      <dsp:txXfrm>
        <a:off x="0" y="2848264"/>
        <a:ext cx="3357267" cy="537687"/>
      </dsp:txXfrm>
    </dsp:sp>
    <dsp:sp modelId="{4310E665-18B4-2248-8F7D-F11EF179991A}">
      <dsp:nvSpPr>
        <dsp:cNvPr id="0" name=""/>
        <dsp:cNvSpPr/>
      </dsp:nvSpPr>
      <dsp:spPr>
        <a:xfrm>
          <a:off x="0" y="2220963"/>
          <a:ext cx="11190890" cy="53768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Sequence of Video's Frame</a:t>
          </a:r>
          <a:endParaRPr lang="en-US" sz="1900" kern="1200" dirty="0"/>
        </a:p>
      </dsp:txBody>
      <dsp:txXfrm>
        <a:off x="0" y="2220963"/>
        <a:ext cx="3357267" cy="537687"/>
      </dsp:txXfrm>
    </dsp:sp>
    <dsp:sp modelId="{C9E50DA3-0A65-4146-9557-C0C832F1CEBD}">
      <dsp:nvSpPr>
        <dsp:cNvPr id="0" name=""/>
        <dsp:cNvSpPr/>
      </dsp:nvSpPr>
      <dsp:spPr>
        <a:xfrm>
          <a:off x="0" y="1593661"/>
          <a:ext cx="11190890" cy="53768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Sequence of Crash Videos</a:t>
          </a:r>
          <a:endParaRPr lang="en-US" sz="1900" kern="1200" dirty="0"/>
        </a:p>
      </dsp:txBody>
      <dsp:txXfrm>
        <a:off x="0" y="1593661"/>
        <a:ext cx="3357267" cy="537687"/>
      </dsp:txXfrm>
    </dsp:sp>
    <dsp:sp modelId="{BE80A938-3045-DE48-8377-4437257A8C4D}">
      <dsp:nvSpPr>
        <dsp:cNvPr id="0" name=""/>
        <dsp:cNvSpPr/>
      </dsp:nvSpPr>
      <dsp:spPr>
        <a:xfrm>
          <a:off x="0" y="966359"/>
          <a:ext cx="11190890" cy="53768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Stimulus Group</a:t>
          </a:r>
          <a:endParaRPr lang="en-US" sz="1900" kern="1200" dirty="0"/>
        </a:p>
      </dsp:txBody>
      <dsp:txXfrm>
        <a:off x="0" y="966359"/>
        <a:ext cx="3357267" cy="537687"/>
      </dsp:txXfrm>
    </dsp:sp>
    <dsp:sp modelId="{E42242B7-145C-F04D-A548-7C3EEE8FD79C}">
      <dsp:nvSpPr>
        <dsp:cNvPr id="0" name=""/>
        <dsp:cNvSpPr/>
      </dsp:nvSpPr>
      <dsp:spPr>
        <a:xfrm>
          <a:off x="8547404" y="1011166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Group 1</a:t>
          </a:r>
          <a:endParaRPr lang="en-US" sz="800" kern="1200" dirty="0"/>
        </a:p>
      </dsp:txBody>
      <dsp:txXfrm>
        <a:off x="8560528" y="1024290"/>
        <a:ext cx="645861" cy="421824"/>
      </dsp:txXfrm>
    </dsp:sp>
    <dsp:sp modelId="{4F27C1E1-5DAF-864A-8FC1-9B8492AD857A}">
      <dsp:nvSpPr>
        <dsp:cNvPr id="0" name=""/>
        <dsp:cNvSpPr/>
      </dsp:nvSpPr>
      <dsp:spPr>
        <a:xfrm>
          <a:off x="7135974" y="1459239"/>
          <a:ext cx="1747483" cy="179229"/>
        </a:xfrm>
        <a:custGeom>
          <a:avLst/>
          <a:gdLst/>
          <a:ahLst/>
          <a:cxnLst/>
          <a:rect l="0" t="0" r="0" b="0"/>
          <a:pathLst>
            <a:path>
              <a:moveTo>
                <a:pt x="1747483" y="0"/>
              </a:moveTo>
              <a:lnTo>
                <a:pt x="1747483" y="89614"/>
              </a:lnTo>
              <a:lnTo>
                <a:pt x="0" y="89614"/>
              </a:lnTo>
              <a:lnTo>
                <a:pt x="0" y="1792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E4CA-17E2-9E49-97E9-3BF29A4A7365}">
      <dsp:nvSpPr>
        <dsp:cNvPr id="0" name=""/>
        <dsp:cNvSpPr/>
      </dsp:nvSpPr>
      <dsp:spPr>
        <a:xfrm>
          <a:off x="6799920" y="1638468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Video 1</a:t>
          </a:r>
          <a:endParaRPr lang="en-US" sz="800" kern="1200" dirty="0"/>
        </a:p>
      </dsp:txBody>
      <dsp:txXfrm>
        <a:off x="6813044" y="1651592"/>
        <a:ext cx="645861" cy="421824"/>
      </dsp:txXfrm>
    </dsp:sp>
    <dsp:sp modelId="{F6EC2113-8D05-934F-99B5-381C624CD25F}">
      <dsp:nvSpPr>
        <dsp:cNvPr id="0" name=""/>
        <dsp:cNvSpPr/>
      </dsp:nvSpPr>
      <dsp:spPr>
        <a:xfrm>
          <a:off x="5388491" y="2086541"/>
          <a:ext cx="1747483" cy="179229"/>
        </a:xfrm>
        <a:custGeom>
          <a:avLst/>
          <a:gdLst/>
          <a:ahLst/>
          <a:cxnLst/>
          <a:rect l="0" t="0" r="0" b="0"/>
          <a:pathLst>
            <a:path>
              <a:moveTo>
                <a:pt x="1747483" y="0"/>
              </a:moveTo>
              <a:lnTo>
                <a:pt x="1747483" y="89614"/>
              </a:lnTo>
              <a:lnTo>
                <a:pt x="0" y="89614"/>
              </a:lnTo>
              <a:lnTo>
                <a:pt x="0" y="179229"/>
              </a:lnTo>
            </a:path>
          </a:pathLst>
        </a:custGeom>
        <a:noFill/>
        <a:ln w="63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EDB6B-345C-504D-8B3C-FAFE791B8859}">
      <dsp:nvSpPr>
        <dsp:cNvPr id="0" name=""/>
        <dsp:cNvSpPr/>
      </dsp:nvSpPr>
      <dsp:spPr>
        <a:xfrm>
          <a:off x="5052436" y="2265770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Frame 1</a:t>
          </a:r>
          <a:endParaRPr lang="en-US" sz="800" kern="1200" dirty="0"/>
        </a:p>
      </dsp:txBody>
      <dsp:txXfrm>
        <a:off x="5065560" y="2278894"/>
        <a:ext cx="645861" cy="421824"/>
      </dsp:txXfrm>
    </dsp:sp>
    <dsp:sp modelId="{104A225E-E6C7-724A-BE85-DCFE555031D2}">
      <dsp:nvSpPr>
        <dsp:cNvPr id="0" name=""/>
        <dsp:cNvSpPr/>
      </dsp:nvSpPr>
      <dsp:spPr>
        <a:xfrm>
          <a:off x="5342771" y="2713843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BFCA2-6FAD-6446-B9DA-EB00EFDF4B9B}">
      <dsp:nvSpPr>
        <dsp:cNvPr id="0" name=""/>
        <dsp:cNvSpPr/>
      </dsp:nvSpPr>
      <dsp:spPr>
        <a:xfrm>
          <a:off x="5052436" y="2893072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State 1</a:t>
          </a:r>
          <a:endParaRPr lang="en-US" sz="800" kern="1200" dirty="0"/>
        </a:p>
      </dsp:txBody>
      <dsp:txXfrm>
        <a:off x="5065560" y="2906196"/>
        <a:ext cx="645861" cy="421824"/>
      </dsp:txXfrm>
    </dsp:sp>
    <dsp:sp modelId="{61AA8FE1-2F5E-804E-ABBB-138181AD06A4}">
      <dsp:nvSpPr>
        <dsp:cNvPr id="0" name=""/>
        <dsp:cNvSpPr/>
      </dsp:nvSpPr>
      <dsp:spPr>
        <a:xfrm>
          <a:off x="4275268" y="3341144"/>
          <a:ext cx="1113222" cy="179229"/>
        </a:xfrm>
        <a:custGeom>
          <a:avLst/>
          <a:gdLst/>
          <a:ahLst/>
          <a:cxnLst/>
          <a:rect l="0" t="0" r="0" b="0"/>
          <a:pathLst>
            <a:path>
              <a:moveTo>
                <a:pt x="1113222" y="0"/>
              </a:moveTo>
              <a:lnTo>
                <a:pt x="1113222" y="89614"/>
              </a:lnTo>
              <a:lnTo>
                <a:pt x="0" y="89614"/>
              </a:lnTo>
              <a:lnTo>
                <a:pt x="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09644-239A-6241-A5C1-8F9908777D6C}">
      <dsp:nvSpPr>
        <dsp:cNvPr id="0" name=""/>
        <dsp:cNvSpPr/>
      </dsp:nvSpPr>
      <dsp:spPr>
        <a:xfrm>
          <a:off x="3939213" y="3520374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Independent</a:t>
          </a:r>
          <a:endParaRPr lang="en-US" sz="800" kern="1200" dirty="0"/>
        </a:p>
      </dsp:txBody>
      <dsp:txXfrm>
        <a:off x="3952337" y="3533498"/>
        <a:ext cx="645861" cy="421824"/>
      </dsp:txXfrm>
    </dsp:sp>
    <dsp:sp modelId="{2DCE709E-E02C-8A43-BF81-24E1D73D7CC2}">
      <dsp:nvSpPr>
        <dsp:cNvPr id="0" name=""/>
        <dsp:cNvSpPr/>
      </dsp:nvSpPr>
      <dsp:spPr>
        <a:xfrm>
          <a:off x="4229548" y="3968446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F392-4382-A64B-A290-AFF5C66C2938}">
      <dsp:nvSpPr>
        <dsp:cNvPr id="0" name=""/>
        <dsp:cNvSpPr/>
      </dsp:nvSpPr>
      <dsp:spPr>
        <a:xfrm>
          <a:off x="3357342" y="4147675"/>
          <a:ext cx="1835852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Gaze,</a:t>
          </a:r>
          <a:r>
            <a:rPr lang="en-US" sz="800" kern="1200" baseline="0" dirty="0" smtClean="0"/>
            <a:t> Pupil, Distance to monitor, Number of care in scene, Speed </a:t>
          </a:r>
          <a:endParaRPr lang="en-US" sz="800" kern="1200" dirty="0" smtClean="0"/>
        </a:p>
      </dsp:txBody>
      <dsp:txXfrm>
        <a:off x="3370466" y="4160799"/>
        <a:ext cx="1809604" cy="421824"/>
      </dsp:txXfrm>
    </dsp:sp>
    <dsp:sp modelId="{8A9346E9-CFF1-1A46-8678-317504DB9464}">
      <dsp:nvSpPr>
        <dsp:cNvPr id="0" name=""/>
        <dsp:cNvSpPr/>
      </dsp:nvSpPr>
      <dsp:spPr>
        <a:xfrm>
          <a:off x="5388491" y="3341144"/>
          <a:ext cx="1113222" cy="1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1113222" y="89614"/>
              </a:lnTo>
              <a:lnTo>
                <a:pt x="1113222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EFF62-FEEE-0742-A8EE-799D1AE03EE4}">
      <dsp:nvSpPr>
        <dsp:cNvPr id="0" name=""/>
        <dsp:cNvSpPr/>
      </dsp:nvSpPr>
      <dsp:spPr>
        <a:xfrm>
          <a:off x="6165659" y="3520374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Dependent</a:t>
          </a:r>
          <a:endParaRPr lang="en-US" sz="800" kern="1200" dirty="0"/>
        </a:p>
      </dsp:txBody>
      <dsp:txXfrm>
        <a:off x="6178783" y="3533498"/>
        <a:ext cx="645861" cy="421824"/>
      </dsp:txXfrm>
    </dsp:sp>
    <dsp:sp modelId="{412914E1-D2E9-8C4F-A405-7CE147E7A2DA}">
      <dsp:nvSpPr>
        <dsp:cNvPr id="0" name=""/>
        <dsp:cNvSpPr/>
      </dsp:nvSpPr>
      <dsp:spPr>
        <a:xfrm>
          <a:off x="6455994" y="3968446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9AC84-ED0C-844A-97E5-C6002C852BE4}">
      <dsp:nvSpPr>
        <dsp:cNvPr id="0" name=""/>
        <dsp:cNvSpPr/>
      </dsp:nvSpPr>
      <dsp:spPr>
        <a:xfrm>
          <a:off x="5394827" y="4147675"/>
          <a:ext cx="2213772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Weather, Day/Night, Rainy/Sunny, Highway/Town, Age, Gender, Driving Experience, Position in video sequence</a:t>
          </a:r>
          <a:endParaRPr lang="en-US" sz="800" kern="1200" dirty="0"/>
        </a:p>
      </dsp:txBody>
      <dsp:txXfrm>
        <a:off x="5407951" y="4160799"/>
        <a:ext cx="2187524" cy="421824"/>
      </dsp:txXfrm>
    </dsp:sp>
    <dsp:sp modelId="{F4123212-82C7-4540-AD65-A38935F184D8}">
      <dsp:nvSpPr>
        <dsp:cNvPr id="0" name=""/>
        <dsp:cNvSpPr/>
      </dsp:nvSpPr>
      <dsp:spPr>
        <a:xfrm>
          <a:off x="6262233" y="2086541"/>
          <a:ext cx="873741" cy="179229"/>
        </a:xfrm>
        <a:custGeom>
          <a:avLst/>
          <a:gdLst/>
          <a:ahLst/>
          <a:cxnLst/>
          <a:rect l="0" t="0" r="0" b="0"/>
          <a:pathLst>
            <a:path>
              <a:moveTo>
                <a:pt x="873741" y="0"/>
              </a:moveTo>
              <a:lnTo>
                <a:pt x="873741" y="89614"/>
              </a:lnTo>
              <a:lnTo>
                <a:pt x="0" y="89614"/>
              </a:lnTo>
              <a:lnTo>
                <a:pt x="0" y="179229"/>
              </a:lnTo>
            </a:path>
          </a:pathLst>
        </a:custGeom>
        <a:noFill/>
        <a:ln w="63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A8667-9143-AC4C-BFD2-6395D665AA57}">
      <dsp:nvSpPr>
        <dsp:cNvPr id="0" name=""/>
        <dsp:cNvSpPr/>
      </dsp:nvSpPr>
      <dsp:spPr>
        <a:xfrm>
          <a:off x="5926178" y="2265770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Frame 2</a:t>
          </a:r>
          <a:endParaRPr lang="en-US" sz="800" kern="1200" dirty="0"/>
        </a:p>
      </dsp:txBody>
      <dsp:txXfrm>
        <a:off x="5939302" y="2278894"/>
        <a:ext cx="645861" cy="421824"/>
      </dsp:txXfrm>
    </dsp:sp>
    <dsp:sp modelId="{FACF2EB8-0724-4742-A835-FFE99B17F56C}">
      <dsp:nvSpPr>
        <dsp:cNvPr id="0" name=""/>
        <dsp:cNvSpPr/>
      </dsp:nvSpPr>
      <dsp:spPr>
        <a:xfrm>
          <a:off x="6216513" y="2713843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A2D1F-1EDF-CD4E-8F3B-7D287AD2563E}">
      <dsp:nvSpPr>
        <dsp:cNvPr id="0" name=""/>
        <dsp:cNvSpPr/>
      </dsp:nvSpPr>
      <dsp:spPr>
        <a:xfrm>
          <a:off x="5926178" y="2893072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State 2</a:t>
          </a:r>
          <a:endParaRPr lang="en-US" sz="800" kern="1200" dirty="0"/>
        </a:p>
      </dsp:txBody>
      <dsp:txXfrm>
        <a:off x="5939302" y="2906196"/>
        <a:ext cx="645861" cy="421824"/>
      </dsp:txXfrm>
    </dsp:sp>
    <dsp:sp modelId="{5BA11F80-2A40-214E-A939-E828B8707CBC}">
      <dsp:nvSpPr>
        <dsp:cNvPr id="0" name=""/>
        <dsp:cNvSpPr/>
      </dsp:nvSpPr>
      <dsp:spPr>
        <a:xfrm>
          <a:off x="7090254" y="2086541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5A5D-33C1-B948-A067-6077EB77BDEE}">
      <dsp:nvSpPr>
        <dsp:cNvPr id="0" name=""/>
        <dsp:cNvSpPr/>
      </dsp:nvSpPr>
      <dsp:spPr>
        <a:xfrm>
          <a:off x="6799920" y="2265770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Frame 3</a:t>
          </a:r>
          <a:endParaRPr lang="en-US" sz="800" kern="1200" dirty="0"/>
        </a:p>
      </dsp:txBody>
      <dsp:txXfrm>
        <a:off x="6813044" y="2278894"/>
        <a:ext cx="645861" cy="421824"/>
      </dsp:txXfrm>
    </dsp:sp>
    <dsp:sp modelId="{7AA252E5-3DB1-D746-BF08-0836D17B8D4B}">
      <dsp:nvSpPr>
        <dsp:cNvPr id="0" name=""/>
        <dsp:cNvSpPr/>
      </dsp:nvSpPr>
      <dsp:spPr>
        <a:xfrm>
          <a:off x="7090254" y="2713843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8A7E4-C2E5-5F49-B548-EDB6E5637EDE}">
      <dsp:nvSpPr>
        <dsp:cNvPr id="0" name=""/>
        <dsp:cNvSpPr/>
      </dsp:nvSpPr>
      <dsp:spPr>
        <a:xfrm>
          <a:off x="6799920" y="2893072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State 3</a:t>
          </a:r>
          <a:endParaRPr lang="en-US" sz="800" kern="1200" dirty="0"/>
        </a:p>
      </dsp:txBody>
      <dsp:txXfrm>
        <a:off x="6813044" y="2906196"/>
        <a:ext cx="645861" cy="421824"/>
      </dsp:txXfrm>
    </dsp:sp>
    <dsp:sp modelId="{A0818FEB-6EA7-764F-9107-95E97D9F6059}">
      <dsp:nvSpPr>
        <dsp:cNvPr id="0" name=""/>
        <dsp:cNvSpPr/>
      </dsp:nvSpPr>
      <dsp:spPr>
        <a:xfrm>
          <a:off x="7135974" y="2086541"/>
          <a:ext cx="873741" cy="1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873741" y="89614"/>
              </a:lnTo>
              <a:lnTo>
                <a:pt x="873741" y="179229"/>
              </a:lnTo>
            </a:path>
          </a:pathLst>
        </a:custGeom>
        <a:noFill/>
        <a:ln w="63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629D5-8109-0945-81A0-E64C3F19D822}">
      <dsp:nvSpPr>
        <dsp:cNvPr id="0" name=""/>
        <dsp:cNvSpPr/>
      </dsp:nvSpPr>
      <dsp:spPr>
        <a:xfrm>
          <a:off x="7673662" y="2265770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</a:t>
          </a:r>
          <a:endParaRPr lang="en-US" sz="800" kern="1200" dirty="0"/>
        </a:p>
      </dsp:txBody>
      <dsp:txXfrm>
        <a:off x="7686786" y="2278894"/>
        <a:ext cx="645861" cy="421824"/>
      </dsp:txXfrm>
    </dsp:sp>
    <dsp:sp modelId="{B0A21F15-836C-D546-9A19-752970BFF352}">
      <dsp:nvSpPr>
        <dsp:cNvPr id="0" name=""/>
        <dsp:cNvSpPr/>
      </dsp:nvSpPr>
      <dsp:spPr>
        <a:xfrm>
          <a:off x="7963996" y="2713843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42F89-BD38-384D-9305-86C0AB9C912C}">
      <dsp:nvSpPr>
        <dsp:cNvPr id="0" name=""/>
        <dsp:cNvSpPr/>
      </dsp:nvSpPr>
      <dsp:spPr>
        <a:xfrm>
          <a:off x="7673662" y="2893072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</a:t>
          </a:r>
          <a:endParaRPr lang="en-US" sz="800" kern="1200" dirty="0"/>
        </a:p>
      </dsp:txBody>
      <dsp:txXfrm>
        <a:off x="7686786" y="2906196"/>
        <a:ext cx="645861" cy="421824"/>
      </dsp:txXfrm>
    </dsp:sp>
    <dsp:sp modelId="{282D76E7-B92E-6641-8D97-30AA189BF368}">
      <dsp:nvSpPr>
        <dsp:cNvPr id="0" name=""/>
        <dsp:cNvSpPr/>
      </dsp:nvSpPr>
      <dsp:spPr>
        <a:xfrm>
          <a:off x="7135974" y="2086541"/>
          <a:ext cx="1747483" cy="1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1747483" y="89614"/>
              </a:lnTo>
              <a:lnTo>
                <a:pt x="1747483" y="179229"/>
              </a:lnTo>
            </a:path>
          </a:pathLst>
        </a:custGeom>
        <a:noFill/>
        <a:ln w="63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DFDE0-3F70-9945-AA2D-ACD4CC62F4F4}">
      <dsp:nvSpPr>
        <dsp:cNvPr id="0" name=""/>
        <dsp:cNvSpPr/>
      </dsp:nvSpPr>
      <dsp:spPr>
        <a:xfrm>
          <a:off x="8547404" y="2265770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Frame 450</a:t>
          </a:r>
          <a:endParaRPr lang="en-US" sz="800" kern="1200" dirty="0"/>
        </a:p>
      </dsp:txBody>
      <dsp:txXfrm>
        <a:off x="8560528" y="2278894"/>
        <a:ext cx="645861" cy="421824"/>
      </dsp:txXfrm>
    </dsp:sp>
    <dsp:sp modelId="{88C661D0-138C-7246-8104-055391975786}">
      <dsp:nvSpPr>
        <dsp:cNvPr id="0" name=""/>
        <dsp:cNvSpPr/>
      </dsp:nvSpPr>
      <dsp:spPr>
        <a:xfrm>
          <a:off x="8837738" y="2713843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1143-2DC3-0040-9150-2864F2D81590}">
      <dsp:nvSpPr>
        <dsp:cNvPr id="0" name=""/>
        <dsp:cNvSpPr/>
      </dsp:nvSpPr>
      <dsp:spPr>
        <a:xfrm>
          <a:off x="8547404" y="2893072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State 450</a:t>
          </a:r>
          <a:endParaRPr lang="en-US" sz="800" kern="1200" dirty="0"/>
        </a:p>
      </dsp:txBody>
      <dsp:txXfrm>
        <a:off x="8560528" y="2906196"/>
        <a:ext cx="645861" cy="421824"/>
      </dsp:txXfrm>
    </dsp:sp>
    <dsp:sp modelId="{817E1F23-A2FD-9A4A-8E6A-B8446BC82218}">
      <dsp:nvSpPr>
        <dsp:cNvPr id="0" name=""/>
        <dsp:cNvSpPr/>
      </dsp:nvSpPr>
      <dsp:spPr>
        <a:xfrm>
          <a:off x="8009716" y="1459239"/>
          <a:ext cx="873741" cy="179229"/>
        </a:xfrm>
        <a:custGeom>
          <a:avLst/>
          <a:gdLst/>
          <a:ahLst/>
          <a:cxnLst/>
          <a:rect l="0" t="0" r="0" b="0"/>
          <a:pathLst>
            <a:path>
              <a:moveTo>
                <a:pt x="873741" y="0"/>
              </a:moveTo>
              <a:lnTo>
                <a:pt x="873741" y="89614"/>
              </a:lnTo>
              <a:lnTo>
                <a:pt x="0" y="89614"/>
              </a:lnTo>
              <a:lnTo>
                <a:pt x="0" y="1792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A42D8-E67A-A94E-AD88-3C241257C931}">
      <dsp:nvSpPr>
        <dsp:cNvPr id="0" name=""/>
        <dsp:cNvSpPr/>
      </dsp:nvSpPr>
      <dsp:spPr>
        <a:xfrm>
          <a:off x="7673662" y="1638468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Video 2</a:t>
          </a:r>
          <a:endParaRPr lang="en-US" sz="800" kern="1200" dirty="0"/>
        </a:p>
      </dsp:txBody>
      <dsp:txXfrm>
        <a:off x="7686786" y="1651592"/>
        <a:ext cx="645861" cy="421824"/>
      </dsp:txXfrm>
    </dsp:sp>
    <dsp:sp modelId="{F0AE06F2-CDE7-D542-8322-F3B2EFB56A26}">
      <dsp:nvSpPr>
        <dsp:cNvPr id="0" name=""/>
        <dsp:cNvSpPr/>
      </dsp:nvSpPr>
      <dsp:spPr>
        <a:xfrm>
          <a:off x="8837738" y="1459239"/>
          <a:ext cx="91440" cy="179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5146E-7F14-0348-BA71-104B515996A9}">
      <dsp:nvSpPr>
        <dsp:cNvPr id="0" name=""/>
        <dsp:cNvSpPr/>
      </dsp:nvSpPr>
      <dsp:spPr>
        <a:xfrm>
          <a:off x="8547404" y="1638468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Video 3</a:t>
          </a:r>
          <a:endParaRPr lang="en-US" sz="800" kern="1200" dirty="0"/>
        </a:p>
      </dsp:txBody>
      <dsp:txXfrm>
        <a:off x="8560528" y="1651592"/>
        <a:ext cx="645861" cy="421824"/>
      </dsp:txXfrm>
    </dsp:sp>
    <dsp:sp modelId="{8BC99805-3CEB-0E45-AC80-F98DAA52B025}">
      <dsp:nvSpPr>
        <dsp:cNvPr id="0" name=""/>
        <dsp:cNvSpPr/>
      </dsp:nvSpPr>
      <dsp:spPr>
        <a:xfrm>
          <a:off x="8883458" y="1459239"/>
          <a:ext cx="873741" cy="1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873741" y="89614"/>
              </a:lnTo>
              <a:lnTo>
                <a:pt x="873741" y="1792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0BA3D-09DC-5546-9AB3-6F4FD2BEBE94}">
      <dsp:nvSpPr>
        <dsp:cNvPr id="0" name=""/>
        <dsp:cNvSpPr/>
      </dsp:nvSpPr>
      <dsp:spPr>
        <a:xfrm>
          <a:off x="9421145" y="1638468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</a:t>
          </a:r>
          <a:endParaRPr lang="en-US" sz="800" kern="1200" dirty="0"/>
        </a:p>
      </dsp:txBody>
      <dsp:txXfrm>
        <a:off x="9434269" y="1651592"/>
        <a:ext cx="645861" cy="421824"/>
      </dsp:txXfrm>
    </dsp:sp>
    <dsp:sp modelId="{F5CC9CB9-8DCA-964E-A539-33B0AB387BF8}">
      <dsp:nvSpPr>
        <dsp:cNvPr id="0" name=""/>
        <dsp:cNvSpPr/>
      </dsp:nvSpPr>
      <dsp:spPr>
        <a:xfrm>
          <a:off x="8883458" y="1459239"/>
          <a:ext cx="1747483" cy="1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1747483" y="89614"/>
              </a:lnTo>
              <a:lnTo>
                <a:pt x="1747483" y="179229"/>
              </a:lnTo>
            </a:path>
          </a:pathLst>
        </a:custGeom>
        <a:noFill/>
        <a:ln w="635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8EBE5-51B3-5D45-B165-3035BA2ECDF4}">
      <dsp:nvSpPr>
        <dsp:cNvPr id="0" name=""/>
        <dsp:cNvSpPr/>
      </dsp:nvSpPr>
      <dsp:spPr>
        <a:xfrm>
          <a:off x="10294887" y="1638468"/>
          <a:ext cx="672109" cy="4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Video 11</a:t>
          </a:r>
          <a:endParaRPr lang="en-US" sz="800" kern="1200" dirty="0"/>
        </a:p>
      </dsp:txBody>
      <dsp:txXfrm>
        <a:off x="10308011" y="1651592"/>
        <a:ext cx="645861" cy="4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4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E43-EF89-D140-8293-A11A807D128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7026-60F2-C14A-B1AD-8A700A47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929152" y="1556555"/>
            <a:ext cx="6474372" cy="2321557"/>
            <a:chOff x="2858814" y="3779250"/>
            <a:chExt cx="6474372" cy="2321557"/>
          </a:xfrm>
        </p:grpSpPr>
        <p:sp>
          <p:nvSpPr>
            <p:cNvPr id="4" name="Rectangle 3"/>
            <p:cNvSpPr/>
            <p:nvPr/>
          </p:nvSpPr>
          <p:spPr>
            <a:xfrm>
              <a:off x="2858814" y="4540469"/>
              <a:ext cx="2144111" cy="557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Agent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89075" y="4540469"/>
              <a:ext cx="2144111" cy="557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Environment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23186" y="4566745"/>
              <a:ext cx="1103586" cy="50449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Reward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44207" y="5384992"/>
              <a:ext cx="1103586" cy="50449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44207" y="3779250"/>
              <a:ext cx="1103586" cy="50449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8" idx="3"/>
            </p:cNvCxnSpPr>
            <p:nvPr/>
          </p:nvCxnSpPr>
          <p:spPr>
            <a:xfrm flipH="1">
              <a:off x="6626772" y="4818993"/>
              <a:ext cx="25233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  <a:endCxn id="4" idx="3"/>
            </p:cNvCxnSpPr>
            <p:nvPr/>
          </p:nvCxnSpPr>
          <p:spPr>
            <a:xfrm flipH="1">
              <a:off x="5002925" y="4818993"/>
              <a:ext cx="520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0" idx="3"/>
            </p:cNvCxnSpPr>
            <p:nvPr/>
          </p:nvCxnSpPr>
          <p:spPr>
            <a:xfrm rot="10800000">
              <a:off x="6647794" y="4031498"/>
              <a:ext cx="1613337" cy="258962"/>
            </a:xfrm>
            <a:prstGeom prst="bentConnector3">
              <a:avLst>
                <a:gd name="adj1" fmla="val 117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0" idx="1"/>
              <a:endCxn id="4" idx="0"/>
            </p:cNvCxnSpPr>
            <p:nvPr/>
          </p:nvCxnSpPr>
          <p:spPr>
            <a:xfrm rot="10800000" flipV="1">
              <a:off x="3930871" y="4031497"/>
              <a:ext cx="1613337" cy="5089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1"/>
              <a:endCxn id="4" idx="2"/>
            </p:cNvCxnSpPr>
            <p:nvPr/>
          </p:nvCxnSpPr>
          <p:spPr>
            <a:xfrm rot="10800000">
              <a:off x="3930871" y="5097518"/>
              <a:ext cx="1613337" cy="53972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3"/>
              <a:endCxn id="5" idx="2"/>
            </p:cNvCxnSpPr>
            <p:nvPr/>
          </p:nvCxnSpPr>
          <p:spPr>
            <a:xfrm flipV="1">
              <a:off x="6647793" y="5097517"/>
              <a:ext cx="1613338" cy="5397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911114" y="5839197"/>
                  <a:ext cx="34874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114" y="5839197"/>
                  <a:ext cx="348749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923100" y="4216926"/>
                  <a:ext cx="34579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100" y="4216926"/>
                  <a:ext cx="3457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924484" y="5042868"/>
                  <a:ext cx="32201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484" y="5042868"/>
                  <a:ext cx="322011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stCxn id="5" idx="1"/>
            </p:cNvCxnSpPr>
            <p:nvPr/>
          </p:nvCxnSpPr>
          <p:spPr>
            <a:xfrm flipH="1">
              <a:off x="6879102" y="4818993"/>
              <a:ext cx="309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" idx="0"/>
            </p:cNvCxnSpPr>
            <p:nvPr/>
          </p:nvCxnSpPr>
          <p:spPr>
            <a:xfrm flipH="1" flipV="1">
              <a:off x="8261130" y="4290460"/>
              <a:ext cx="1" cy="25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6822508" y="4536129"/>
                  <a:ext cx="45666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508" y="4536129"/>
                  <a:ext cx="45666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8227298" y="4301081"/>
                  <a:ext cx="46711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98" y="4301081"/>
                  <a:ext cx="467115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7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580466"/>
              </p:ext>
            </p:extLst>
          </p:nvPr>
        </p:nvGraphicFramePr>
        <p:xfrm>
          <a:off x="191813" y="646386"/>
          <a:ext cx="11190890" cy="556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8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6578" y="2099733"/>
            <a:ext cx="9302044" cy="42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77156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2089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98800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7556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48222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9866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4578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37866" y="2099733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03024" y="2099733"/>
                <a:ext cx="4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24" y="2099733"/>
                <a:ext cx="44133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127956" y="210697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56" y="2106978"/>
                <a:ext cx="44666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624294" y="210697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94" y="2106978"/>
                <a:ext cx="4466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66090" y="2099733"/>
                <a:ext cx="511358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90" y="2099733"/>
                <a:ext cx="511358" cy="396519"/>
              </a:xfrm>
              <a:prstGeom prst="rect">
                <a:avLst/>
              </a:prstGeom>
              <a:blipFill rotWithShape="0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072487" y="2127058"/>
                <a:ext cx="697307" cy="39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87" y="2127058"/>
                <a:ext cx="697307" cy="397609"/>
              </a:xfrm>
              <a:prstGeom prst="rect">
                <a:avLst/>
              </a:prstGeom>
              <a:blipFill rotWithShape="0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664222" y="2115962"/>
                <a:ext cx="527387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22" y="2115962"/>
                <a:ext cx="527387" cy="424347"/>
              </a:xfrm>
              <a:prstGeom prst="rect">
                <a:avLst/>
              </a:prstGeom>
              <a:blipFill rotWithShape="0"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318130" y="2104673"/>
                <a:ext cx="637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30" y="2104673"/>
                <a:ext cx="63773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0466" y="2127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47315" y="21069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48052" y="2108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063341" y="3165355"/>
                <a:ext cx="420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41" y="3165355"/>
                <a:ext cx="4203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1546578" y="2531371"/>
            <a:ext cx="9302044" cy="42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77156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02089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98800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57556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48222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69866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34578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0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7866" y="2531371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603024" y="2531371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24" y="2531371"/>
                <a:ext cx="46782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127956" y="253861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56" y="2538616"/>
                <a:ext cx="4731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624294" y="253861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94" y="2538616"/>
                <a:ext cx="4731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666090" y="2531371"/>
                <a:ext cx="53784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90" y="2531371"/>
                <a:ext cx="537840" cy="396519"/>
              </a:xfrm>
              <a:prstGeom prst="rect">
                <a:avLst/>
              </a:prstGeom>
              <a:blipFill rotWithShape="0"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072487" y="2558696"/>
                <a:ext cx="723788" cy="39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87" y="2558696"/>
                <a:ext cx="723788" cy="397609"/>
              </a:xfrm>
              <a:prstGeom prst="rect">
                <a:avLst/>
              </a:prstGeom>
              <a:blipFill rotWithShape="0"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664222" y="2547600"/>
                <a:ext cx="553870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22" y="2547600"/>
                <a:ext cx="553870" cy="424347"/>
              </a:xfrm>
              <a:prstGeom prst="rect">
                <a:avLst/>
              </a:prstGeom>
              <a:blipFill rotWithShape="0">
                <a:blip r:embed="rId1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0306841" y="2536311"/>
                <a:ext cx="66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41" y="2536311"/>
                <a:ext cx="668708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350466" y="25586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47315" y="2538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48052" y="25403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89661" y="2325862"/>
                <a:ext cx="920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𝑉𝑖𝑑𝑒𝑜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61" y="2325862"/>
                <a:ext cx="920573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/>
          <p:cNvSpPr/>
          <p:nvPr/>
        </p:nvSpPr>
        <p:spPr>
          <a:xfrm>
            <a:off x="1510234" y="4035125"/>
            <a:ext cx="9302044" cy="42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40812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65745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062456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321212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611878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33522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8234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07656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01522" y="4035125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566680" y="4035125"/>
                <a:ext cx="4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80" y="4035125"/>
                <a:ext cx="441338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091612" y="404237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612" y="4042370"/>
                <a:ext cx="44666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587950" y="404237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50" y="4042370"/>
                <a:ext cx="44666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629746" y="4035125"/>
                <a:ext cx="511358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46" y="4035125"/>
                <a:ext cx="511358" cy="396519"/>
              </a:xfrm>
              <a:prstGeom prst="rect">
                <a:avLst/>
              </a:prstGeom>
              <a:blipFill rotWithShape="0">
                <a:blip r:embed="rId2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036143" y="4062450"/>
                <a:ext cx="697307" cy="39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43" y="4062450"/>
                <a:ext cx="697307" cy="397609"/>
              </a:xfrm>
              <a:prstGeom prst="rect">
                <a:avLst/>
              </a:prstGeom>
              <a:blipFill rotWithShape="0">
                <a:blip r:embed="rId2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627878" y="4051354"/>
                <a:ext cx="527387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878" y="4051354"/>
                <a:ext cx="527387" cy="424347"/>
              </a:xfrm>
              <a:prstGeom prst="rect">
                <a:avLst/>
              </a:prstGeom>
              <a:blipFill rotWithShape="0">
                <a:blip r:embed="rId2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0281786" y="4040065"/>
                <a:ext cx="637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786" y="4040065"/>
                <a:ext cx="637739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4314122" y="4062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10971" y="4042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511708" y="40441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985009" y="5114373"/>
                <a:ext cx="49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09" y="5114373"/>
                <a:ext cx="498673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1510234" y="4477649"/>
            <a:ext cx="9302044" cy="42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2040812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65745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62456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321212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11878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633522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98234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107656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01522" y="4477649"/>
            <a:ext cx="0" cy="4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566680" y="4477649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80" y="4477649"/>
                <a:ext cx="467820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091612" y="4484894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612" y="4484894"/>
                <a:ext cx="473143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587950" y="4484894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50" y="4484894"/>
                <a:ext cx="473143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629746" y="4477649"/>
                <a:ext cx="53784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46" y="4477649"/>
                <a:ext cx="537840" cy="396519"/>
              </a:xfrm>
              <a:prstGeom prst="rect">
                <a:avLst/>
              </a:prstGeom>
              <a:blipFill rotWithShape="0">
                <a:blip r:embed="rId2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7036143" y="4504974"/>
                <a:ext cx="723788" cy="39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43" y="4504974"/>
                <a:ext cx="723788" cy="397609"/>
              </a:xfrm>
              <a:prstGeom prst="rect">
                <a:avLst/>
              </a:prstGeom>
              <a:blipFill rotWithShape="0">
                <a:blip r:embed="rId3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8627878" y="4493878"/>
                <a:ext cx="553870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878" y="4493878"/>
                <a:ext cx="553870" cy="424347"/>
              </a:xfrm>
              <a:prstGeom prst="rect">
                <a:avLst/>
              </a:prstGeom>
              <a:blipFill rotWithShape="0">
                <a:blip r:embed="rId3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0270497" y="4482589"/>
                <a:ext cx="66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97" y="4482589"/>
                <a:ext cx="668708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4314122" y="4504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910971" y="44848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511708" y="44866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598473" y="4261255"/>
                <a:ext cx="920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𝑉𝑖𝑑𝑒𝑜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3" y="4261255"/>
                <a:ext cx="920573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51" idx="2"/>
            <a:endCxn id="94" idx="0"/>
          </p:cNvCxnSpPr>
          <p:nvPr/>
        </p:nvCxnSpPr>
        <p:spPr>
          <a:xfrm>
            <a:off x="1049948" y="2695194"/>
            <a:ext cx="8812" cy="156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ket 96"/>
          <p:cNvSpPr/>
          <p:nvPr/>
        </p:nvSpPr>
        <p:spPr>
          <a:xfrm rot="16200000">
            <a:off x="7856335" y="1783659"/>
            <a:ext cx="69200" cy="2506135"/>
          </a:xfrm>
          <a:prstGeom prst="leftBracket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ket 97"/>
          <p:cNvSpPr/>
          <p:nvPr/>
        </p:nvSpPr>
        <p:spPr>
          <a:xfrm rot="16200000">
            <a:off x="7819990" y="3726929"/>
            <a:ext cx="69200" cy="2506135"/>
          </a:xfrm>
          <a:prstGeom prst="leftBracket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98" idx="1"/>
            <a:endCxn id="73" idx="2"/>
          </p:cNvCxnSpPr>
          <p:nvPr/>
        </p:nvCxnSpPr>
        <p:spPr>
          <a:xfrm rot="16200000" flipH="1">
            <a:off x="7809914" y="5059273"/>
            <a:ext cx="469108" cy="379755"/>
          </a:xfrm>
          <a:prstGeom prst="curvedConnector3">
            <a:avLst>
              <a:gd name="adj1" fmla="val 132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97" idx="1"/>
            <a:endCxn id="29" idx="2"/>
          </p:cNvCxnSpPr>
          <p:nvPr/>
        </p:nvCxnSpPr>
        <p:spPr>
          <a:xfrm rot="16200000" flipH="1">
            <a:off x="7850544" y="3111719"/>
            <a:ext cx="463360" cy="382576"/>
          </a:xfrm>
          <a:prstGeom prst="curvedConnector3">
            <a:avLst>
              <a:gd name="adj1" fmla="val 137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94</Words>
  <Application>Microsoft Macintosh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</dc:creator>
  <cp:lastModifiedBy>Sonia</cp:lastModifiedBy>
  <cp:revision>14</cp:revision>
  <dcterms:created xsi:type="dcterms:W3CDTF">2019-03-07T18:59:31Z</dcterms:created>
  <dcterms:modified xsi:type="dcterms:W3CDTF">2019-03-10T18:37:51Z</dcterms:modified>
</cp:coreProperties>
</file>