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0" r:id="rId8"/>
    <p:sldId id="264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an" userId="098875158858f5f8" providerId="LiveId" clId="{DBDADCF3-B6B5-4819-95D4-2B11A146CAD0}"/>
    <pc:docChg chg="undo custSel addSld modSld">
      <pc:chgData name="Faizan" userId="098875158858f5f8" providerId="LiveId" clId="{DBDADCF3-B6B5-4819-95D4-2B11A146CAD0}" dt="2021-01-03T18:00:36.063" v="250" actId="1076"/>
      <pc:docMkLst>
        <pc:docMk/>
      </pc:docMkLst>
      <pc:sldChg chg="addSp delSp modSp mod">
        <pc:chgData name="Faizan" userId="098875158858f5f8" providerId="LiveId" clId="{DBDADCF3-B6B5-4819-95D4-2B11A146CAD0}" dt="2021-01-03T18:00:36.063" v="250" actId="1076"/>
        <pc:sldMkLst>
          <pc:docMk/>
          <pc:sldMk cId="1260303175" sldId="259"/>
        </pc:sldMkLst>
        <pc:spChg chg="mod">
          <ac:chgData name="Faizan" userId="098875158858f5f8" providerId="LiveId" clId="{DBDADCF3-B6B5-4819-95D4-2B11A146CAD0}" dt="2021-01-03T17:54:51.064" v="218" actId="20577"/>
          <ac:spMkLst>
            <pc:docMk/>
            <pc:sldMk cId="1260303175" sldId="259"/>
            <ac:spMk id="2" creationId="{DCD41969-0E7D-43B0-B7D1-5E14DA150205}"/>
          </ac:spMkLst>
        </pc:spChg>
        <pc:spChg chg="add del mod">
          <ac:chgData name="Faizan" userId="098875158858f5f8" providerId="LiveId" clId="{DBDADCF3-B6B5-4819-95D4-2B11A146CAD0}" dt="2021-01-03T17:55:31.039" v="230" actId="931"/>
          <ac:spMkLst>
            <pc:docMk/>
            <pc:sldMk cId="1260303175" sldId="259"/>
            <ac:spMk id="9" creationId="{FF62CC5C-C9E1-4051-BA1D-29F0908A076F}"/>
          </ac:spMkLst>
        </pc:spChg>
        <pc:picChg chg="del">
          <ac:chgData name="Faizan" userId="098875158858f5f8" providerId="LiveId" clId="{DBDADCF3-B6B5-4819-95D4-2B11A146CAD0}" dt="2021-01-03T17:54:53.868" v="219" actId="478"/>
          <ac:picMkLst>
            <pc:docMk/>
            <pc:sldMk cId="1260303175" sldId="259"/>
            <ac:picMk id="5" creationId="{B5144193-9306-4A60-A6C2-E592F90AE479}"/>
          </ac:picMkLst>
        </pc:picChg>
        <pc:picChg chg="add del mod">
          <ac:chgData name="Faizan" userId="098875158858f5f8" providerId="LiveId" clId="{DBDADCF3-B6B5-4819-95D4-2B11A146CAD0}" dt="2021-01-03T17:55:02.323" v="221"/>
          <ac:picMkLst>
            <pc:docMk/>
            <pc:sldMk cId="1260303175" sldId="259"/>
            <ac:picMk id="11" creationId="{8ED53CF7-0B82-45E1-89B0-FE7A4F6D607E}"/>
          </ac:picMkLst>
        </pc:picChg>
        <pc:picChg chg="add del mod">
          <ac:chgData name="Faizan" userId="098875158858f5f8" providerId="LiveId" clId="{DBDADCF3-B6B5-4819-95D4-2B11A146CAD0}" dt="2021-01-03T17:55:22.628" v="229" actId="931"/>
          <ac:picMkLst>
            <pc:docMk/>
            <pc:sldMk cId="1260303175" sldId="259"/>
            <ac:picMk id="13" creationId="{57B7BF20-4029-4A25-9416-CB862497E903}"/>
          </ac:picMkLst>
        </pc:picChg>
        <pc:picChg chg="add del mod">
          <ac:chgData name="Faizan" userId="098875158858f5f8" providerId="LiveId" clId="{DBDADCF3-B6B5-4819-95D4-2B11A146CAD0}" dt="2021-01-03T17:55:22.628" v="229" actId="931"/>
          <ac:picMkLst>
            <pc:docMk/>
            <pc:sldMk cId="1260303175" sldId="259"/>
            <ac:picMk id="15" creationId="{AA59700A-6EC5-4816-8B2A-63EA64501C62}"/>
          </ac:picMkLst>
        </pc:picChg>
        <pc:picChg chg="add mod">
          <ac:chgData name="Faizan" userId="098875158858f5f8" providerId="LiveId" clId="{DBDADCF3-B6B5-4819-95D4-2B11A146CAD0}" dt="2021-01-03T17:55:35.743" v="233" actId="1076"/>
          <ac:picMkLst>
            <pc:docMk/>
            <pc:sldMk cId="1260303175" sldId="259"/>
            <ac:picMk id="17" creationId="{AA86E4E7-3511-497D-9F15-AF911B09073D}"/>
          </ac:picMkLst>
        </pc:picChg>
        <pc:picChg chg="add mod">
          <ac:chgData name="Faizan" userId="098875158858f5f8" providerId="LiveId" clId="{DBDADCF3-B6B5-4819-95D4-2B11A146CAD0}" dt="2021-01-03T17:55:51.863" v="238" actId="1076"/>
          <ac:picMkLst>
            <pc:docMk/>
            <pc:sldMk cId="1260303175" sldId="259"/>
            <ac:picMk id="19" creationId="{2DB597D0-1D73-4B72-B7B7-2C0A471B05EB}"/>
          </ac:picMkLst>
        </pc:picChg>
        <pc:picChg chg="add del mod">
          <ac:chgData name="Faizan" userId="098875158858f5f8" providerId="LiveId" clId="{DBDADCF3-B6B5-4819-95D4-2B11A146CAD0}" dt="2021-01-03T17:56:59.099" v="240" actId="931"/>
          <ac:picMkLst>
            <pc:docMk/>
            <pc:sldMk cId="1260303175" sldId="259"/>
            <ac:picMk id="21" creationId="{7FE040CE-3A12-4C93-9033-01A48D9B61C8}"/>
          </ac:picMkLst>
        </pc:picChg>
        <pc:picChg chg="add mod">
          <ac:chgData name="Faizan" userId="098875158858f5f8" providerId="LiveId" clId="{DBDADCF3-B6B5-4819-95D4-2B11A146CAD0}" dt="2021-01-03T18:00:19.094" v="245" actId="1076"/>
          <ac:picMkLst>
            <pc:docMk/>
            <pc:sldMk cId="1260303175" sldId="259"/>
            <ac:picMk id="23" creationId="{3FF08F12-8612-4E37-8450-19F092975F58}"/>
          </ac:picMkLst>
        </pc:picChg>
        <pc:picChg chg="add mod">
          <ac:chgData name="Faizan" userId="098875158858f5f8" providerId="LiveId" clId="{DBDADCF3-B6B5-4819-95D4-2B11A146CAD0}" dt="2021-01-03T18:00:36.063" v="250" actId="1076"/>
          <ac:picMkLst>
            <pc:docMk/>
            <pc:sldMk cId="1260303175" sldId="259"/>
            <ac:picMk id="25" creationId="{0538FE30-8BB9-43EE-8875-4998286120A4}"/>
          </ac:picMkLst>
        </pc:picChg>
      </pc:sldChg>
      <pc:sldChg chg="delSp modSp mod">
        <pc:chgData name="Faizan" userId="098875158858f5f8" providerId="LiveId" clId="{DBDADCF3-B6B5-4819-95D4-2B11A146CAD0}" dt="2021-01-03T16:38:23.296" v="168" actId="478"/>
        <pc:sldMkLst>
          <pc:docMk/>
          <pc:sldMk cId="3796579974" sldId="260"/>
        </pc:sldMkLst>
        <pc:spChg chg="mod">
          <ac:chgData name="Faizan" userId="098875158858f5f8" providerId="LiveId" clId="{DBDADCF3-B6B5-4819-95D4-2B11A146CAD0}" dt="2021-01-03T16:36:42.305" v="48" actId="20577"/>
          <ac:spMkLst>
            <pc:docMk/>
            <pc:sldMk cId="3796579974" sldId="260"/>
            <ac:spMk id="2" creationId="{095BE262-0DF0-4724-804F-A43BB4C91371}"/>
          </ac:spMkLst>
        </pc:spChg>
        <pc:spChg chg="del">
          <ac:chgData name="Faizan" userId="098875158858f5f8" providerId="LiveId" clId="{DBDADCF3-B6B5-4819-95D4-2B11A146CAD0}" dt="2021-01-03T16:38:23.296" v="168" actId="478"/>
          <ac:spMkLst>
            <pc:docMk/>
            <pc:sldMk cId="3796579974" sldId="260"/>
            <ac:spMk id="4" creationId="{FE74C564-9548-4A32-B3B1-40E2EB82928F}"/>
          </ac:spMkLst>
        </pc:spChg>
        <pc:spChg chg="mod">
          <ac:chgData name="Faizan" userId="098875158858f5f8" providerId="LiveId" clId="{DBDADCF3-B6B5-4819-95D4-2B11A146CAD0}" dt="2021-01-03T16:38:10.683" v="167" actId="20577"/>
          <ac:spMkLst>
            <pc:docMk/>
            <pc:sldMk cId="3796579974" sldId="260"/>
            <ac:spMk id="5" creationId="{E8173E56-652B-4AB2-9793-448EE42873B5}"/>
          </ac:spMkLst>
        </pc:spChg>
      </pc:sldChg>
      <pc:sldChg chg="modSp mod">
        <pc:chgData name="Faizan" userId="098875158858f5f8" providerId="LiveId" clId="{DBDADCF3-B6B5-4819-95D4-2B11A146CAD0}" dt="2021-01-03T16:39:23.675" v="205" actId="20577"/>
        <pc:sldMkLst>
          <pc:docMk/>
          <pc:sldMk cId="1417807910" sldId="262"/>
        </pc:sldMkLst>
        <pc:spChg chg="mod">
          <ac:chgData name="Faizan" userId="098875158858f5f8" providerId="LiveId" clId="{DBDADCF3-B6B5-4819-95D4-2B11A146CAD0}" dt="2021-01-03T16:39:23.675" v="205" actId="20577"/>
          <ac:spMkLst>
            <pc:docMk/>
            <pc:sldMk cId="1417807910" sldId="262"/>
            <ac:spMk id="4" creationId="{91648078-5394-42CB-AC5D-32000C560A78}"/>
          </ac:spMkLst>
        </pc:spChg>
      </pc:sldChg>
      <pc:sldChg chg="modSp mod">
        <pc:chgData name="Faizan" userId="098875158858f5f8" providerId="LiveId" clId="{DBDADCF3-B6B5-4819-95D4-2B11A146CAD0}" dt="2021-01-03T16:38:59.437" v="201" actId="20577"/>
        <pc:sldMkLst>
          <pc:docMk/>
          <pc:sldMk cId="2129575409" sldId="264"/>
        </pc:sldMkLst>
        <pc:spChg chg="mod">
          <ac:chgData name="Faizan" userId="098875158858f5f8" providerId="LiveId" clId="{DBDADCF3-B6B5-4819-95D4-2B11A146CAD0}" dt="2021-01-03T16:38:59.437" v="201" actId="20577"/>
          <ac:spMkLst>
            <pc:docMk/>
            <pc:sldMk cId="2129575409" sldId="264"/>
            <ac:spMk id="4" creationId="{FE74C564-9548-4A32-B3B1-40E2EB82928F}"/>
          </ac:spMkLst>
        </pc:spChg>
      </pc:sldChg>
      <pc:sldChg chg="add">
        <pc:chgData name="Faizan" userId="098875158858f5f8" providerId="LiveId" clId="{DBDADCF3-B6B5-4819-95D4-2B11A146CAD0}" dt="2021-01-03T17:54:38.253" v="206" actId="2890"/>
        <pc:sldMkLst>
          <pc:docMk/>
          <pc:sldMk cId="364245523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4033-1A69-47C7-88EC-1D7369572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5AB3-803E-4EE1-9699-D335490F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50" y="5525820"/>
            <a:ext cx="4616150" cy="1026513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Ayshan</a:t>
            </a:r>
            <a:r>
              <a:rPr lang="en-IN" dirty="0"/>
              <a:t> </a:t>
            </a:r>
            <a:r>
              <a:rPr lang="en-IN" dirty="0" err="1"/>
              <a:t>Yariyeva</a:t>
            </a:r>
            <a:endParaRPr lang="en-IN" dirty="0"/>
          </a:p>
          <a:p>
            <a:r>
              <a:rPr lang="en-IN" dirty="0"/>
              <a:t>Faizan Shakeel</a:t>
            </a:r>
          </a:p>
          <a:p>
            <a:r>
              <a:rPr lang="en-IN" dirty="0" err="1"/>
              <a:t>Shyam</a:t>
            </a:r>
            <a:r>
              <a:rPr lang="en-IN" dirty="0"/>
              <a:t> </a:t>
            </a:r>
            <a:r>
              <a:rPr lang="en-IN" dirty="0" err="1"/>
              <a:t>Vandan</a:t>
            </a:r>
            <a:r>
              <a:rPr lang="en-IN" dirty="0"/>
              <a:t> Mishra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EF3AC2-DCA3-47E1-83CD-362C9A347FED}"/>
              </a:ext>
            </a:extLst>
          </p:cNvPr>
          <p:cNvSpPr txBox="1">
            <a:spLocks/>
          </p:cNvSpPr>
          <p:nvPr/>
        </p:nvSpPr>
        <p:spPr>
          <a:xfrm>
            <a:off x="962401" y="5433246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OST/Streamining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05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5F4F-D71D-405B-9CE1-A8DA257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8078-5394-42CB-AC5D-32000C560A78}"/>
              </a:ext>
            </a:extLst>
          </p:cNvPr>
          <p:cNvSpPr txBox="1"/>
          <p:nvPr/>
        </p:nvSpPr>
        <p:spPr>
          <a:xfrm>
            <a:off x="1127050" y="2955851"/>
            <a:ext cx="4968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Connecting tableau with Cassandra using the Simba ODBC Connector.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Configuring it with the local server.</a:t>
            </a:r>
          </a:p>
        </p:txBody>
      </p:sp>
    </p:spTree>
    <p:extLst>
      <p:ext uri="{BB962C8B-B14F-4D97-AF65-F5344CB8AC3E}">
        <p14:creationId xmlns:p14="http://schemas.microsoft.com/office/powerpoint/2010/main" val="141780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D258-1FBE-4017-AD3A-80F65CD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FD195-635F-4C37-9994-09B115587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557" y="1915116"/>
            <a:ext cx="7275443" cy="4942883"/>
          </a:xfrm>
        </p:spPr>
      </p:pic>
    </p:spTree>
    <p:extLst>
      <p:ext uri="{BB962C8B-B14F-4D97-AF65-F5344CB8AC3E}">
        <p14:creationId xmlns:p14="http://schemas.microsoft.com/office/powerpoint/2010/main" val="101824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623DB-26F2-4984-960A-558F4F7ACBDC}"/>
              </a:ext>
            </a:extLst>
          </p:cNvPr>
          <p:cNvSpPr/>
          <p:nvPr/>
        </p:nvSpPr>
        <p:spPr>
          <a:xfrm>
            <a:off x="2173357" y="3205874"/>
            <a:ext cx="7845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658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E5A6-33A1-4923-B868-5F19D3E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7359-F2C5-4F96-8C5F-785FF1DD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25" y="2663687"/>
            <a:ext cx="4919479" cy="3208363"/>
          </a:xfrm>
        </p:spPr>
        <p:txBody>
          <a:bodyPr/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Churn prediction</a:t>
            </a:r>
            <a:r>
              <a:rPr lang="en-IN" b="0" i="0" dirty="0">
                <a:effectLst/>
                <a:latin typeface="arial" panose="020B0604020202020204" pitchFamily="34" charset="0"/>
              </a:rPr>
              <a:t> is one of the most popular Big Data use cases in business. It consists of detecting customers who are likely to cancel a subscription to a service and who will continue.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37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3101-5487-402C-B698-3C3816F4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CF50-DF86-4980-AE31-88BE7246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3" y="2553017"/>
            <a:ext cx="2918401" cy="87598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IN" b="1" dirty="0" err="1"/>
              <a:t>Login_History</a:t>
            </a:r>
            <a:r>
              <a:rPr lang="en-IN" b="1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541B95-BC13-4CC4-9280-DD003189CCA1}"/>
              </a:ext>
            </a:extLst>
          </p:cNvPr>
          <p:cNvSpPr txBox="1">
            <a:spLocks/>
          </p:cNvSpPr>
          <p:nvPr/>
        </p:nvSpPr>
        <p:spPr>
          <a:xfrm>
            <a:off x="4636798" y="2553017"/>
            <a:ext cx="2918401" cy="8759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IN" b="1" dirty="0" err="1"/>
              <a:t>Transfer_History</a:t>
            </a:r>
            <a:r>
              <a:rPr lang="en-IN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84AD36-29C8-44FB-A43B-BF941185BCA9}"/>
              </a:ext>
            </a:extLst>
          </p:cNvPr>
          <p:cNvSpPr txBox="1">
            <a:spLocks/>
          </p:cNvSpPr>
          <p:nvPr/>
        </p:nvSpPr>
        <p:spPr>
          <a:xfrm>
            <a:off x="8463597" y="2553018"/>
            <a:ext cx="2918401" cy="8759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IN" b="1" dirty="0" err="1"/>
              <a:t>Invoice_History</a:t>
            </a:r>
            <a:r>
              <a:rPr lang="en-IN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419F-F823-47C2-9F7C-919076880646}"/>
              </a:ext>
            </a:extLst>
          </p:cNvPr>
          <p:cNvSpPr txBox="1"/>
          <p:nvPr/>
        </p:nvSpPr>
        <p:spPr>
          <a:xfrm>
            <a:off x="743660" y="3975648"/>
            <a:ext cx="22926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Party_id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Last_Login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83D1E-E792-4269-860E-F5CC5F00FE45}"/>
              </a:ext>
            </a:extLst>
          </p:cNvPr>
          <p:cNvSpPr txBox="1"/>
          <p:nvPr/>
        </p:nvSpPr>
        <p:spPr>
          <a:xfrm>
            <a:off x="8463597" y="3975648"/>
            <a:ext cx="32962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Invoice_id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Party_id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TAXEXCLUSIVEAMOUNT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TAXINCLUSIVEAMOUNT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PAYABLEAMOUNT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ISSUEDATE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TAXPOINTDATE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DUEDATE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095F1-7836-4A9A-9C16-82EDCDE0DF39}"/>
              </a:ext>
            </a:extLst>
          </p:cNvPr>
          <p:cNvSpPr txBox="1"/>
          <p:nvPr/>
        </p:nvSpPr>
        <p:spPr>
          <a:xfrm>
            <a:off x="4949685" y="3975648"/>
            <a:ext cx="22926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Transaction_id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Party_id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Value_Date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969-0E7D-43B0-B7D1-5E14DA15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CA3E-C243-42F6-A582-17A0C49DA710}"/>
              </a:ext>
            </a:extLst>
          </p:cNvPr>
          <p:cNvSpPr txBox="1"/>
          <p:nvPr/>
        </p:nvSpPr>
        <p:spPr>
          <a:xfrm>
            <a:off x="510362" y="2503732"/>
            <a:ext cx="6124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Jupyter</a:t>
            </a:r>
            <a:r>
              <a:rPr lang="en-IN" sz="32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Kafka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Tableau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A86E4E7-3511-497D-9F15-AF911B090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725" y="2106387"/>
            <a:ext cx="2987977" cy="227071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B597D0-1D73-4B72-B7B7-2C0A471B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45" y="1809934"/>
            <a:ext cx="2987977" cy="2240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F08F12-8612-4E37-8450-19F09297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94" y="4095223"/>
            <a:ext cx="4102603" cy="17359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38FE30-8BB9-43EE-8875-499828612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644" y="4209445"/>
            <a:ext cx="4102603" cy="21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969-0E7D-43B0-B7D1-5E14DA15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</a:t>
            </a:r>
            <a:br>
              <a:rPr lang="en-IN" dirty="0"/>
            </a:br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44193-9306-4A60-A6C2-E592F90AE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4070" y="0"/>
            <a:ext cx="4147930" cy="69464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7CA3E-C243-42F6-A582-17A0C49DA710}"/>
              </a:ext>
            </a:extLst>
          </p:cNvPr>
          <p:cNvSpPr txBox="1"/>
          <p:nvPr/>
        </p:nvSpPr>
        <p:spPr>
          <a:xfrm>
            <a:off x="510362" y="2503732"/>
            <a:ext cx="6124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Jupyter</a:t>
            </a:r>
            <a:r>
              <a:rPr lang="en-IN" sz="32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Kafka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6424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3D68-0E7F-419B-93E0-816F80A9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A611-AF07-47BD-A547-BEAF6D34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Processing of the data 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Checking for Missing Values.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Shirking the data 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Removing Unwanted data to make it light.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Adding some useful information to the data.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E262-0DF0-4724-804F-A43BB4C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&amp;  </a:t>
            </a:r>
            <a:r>
              <a:rPr lang="en-IN" dirty="0" err="1"/>
              <a:t>KStreams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73E56-652B-4AB2-9793-448EE42873B5}"/>
              </a:ext>
            </a:extLst>
          </p:cNvPr>
          <p:cNvSpPr txBox="1"/>
          <p:nvPr/>
        </p:nvSpPr>
        <p:spPr>
          <a:xfrm>
            <a:off x="405963" y="3429000"/>
            <a:ext cx="5652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Loading CSV data to Kafka producer.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 data to </a:t>
            </a:r>
            <a:r>
              <a:rPr lang="en-IN" dirty="0" err="1"/>
              <a:t>KStream</a:t>
            </a:r>
            <a:r>
              <a:rPr lang="en-IN" dirty="0"/>
              <a:t> for data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7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E262-0DF0-4724-804F-A43BB4C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4C564-9548-4A32-B3B1-40E2EB82928F}"/>
              </a:ext>
            </a:extLst>
          </p:cNvPr>
          <p:cNvSpPr txBox="1"/>
          <p:nvPr/>
        </p:nvSpPr>
        <p:spPr>
          <a:xfrm>
            <a:off x="405963" y="2548911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Data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73E56-652B-4AB2-9793-448EE42873B5}"/>
              </a:ext>
            </a:extLst>
          </p:cNvPr>
          <p:cNvSpPr txBox="1"/>
          <p:nvPr/>
        </p:nvSpPr>
        <p:spPr>
          <a:xfrm>
            <a:off x="405963" y="3429000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login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transaction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total invoices generated </a:t>
            </a:r>
          </a:p>
        </p:txBody>
      </p:sp>
    </p:spTree>
    <p:extLst>
      <p:ext uri="{BB962C8B-B14F-4D97-AF65-F5344CB8AC3E}">
        <p14:creationId xmlns:p14="http://schemas.microsoft.com/office/powerpoint/2010/main" val="21295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239-B8EB-4C1D-BC6E-0DF65A40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Store - Cassandra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C1FD6-6010-4359-9863-B9D44A651BBD}"/>
              </a:ext>
            </a:extLst>
          </p:cNvPr>
          <p:cNvSpPr txBox="1"/>
          <p:nvPr/>
        </p:nvSpPr>
        <p:spPr>
          <a:xfrm>
            <a:off x="510362" y="2913320"/>
            <a:ext cx="390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Keyspace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Copying data to the tables</a:t>
            </a:r>
          </a:p>
        </p:txBody>
      </p:sp>
    </p:spTree>
    <p:extLst>
      <p:ext uri="{BB962C8B-B14F-4D97-AF65-F5344CB8AC3E}">
        <p14:creationId xmlns:p14="http://schemas.microsoft.com/office/powerpoint/2010/main" val="199570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1777</TotalTime>
  <Words>209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Century Gothic</vt:lpstr>
      <vt:lpstr>Wingdings 2</vt:lpstr>
      <vt:lpstr>Quotable</vt:lpstr>
      <vt:lpstr>Churn Prediction</vt:lpstr>
      <vt:lpstr>Introduction</vt:lpstr>
      <vt:lpstr>DataSets</vt:lpstr>
      <vt:lpstr>Technologies</vt:lpstr>
      <vt:lpstr>Overall System Architecture</vt:lpstr>
      <vt:lpstr>Jupyter Notebook</vt:lpstr>
      <vt:lpstr>Kafka &amp;  KStreams</vt:lpstr>
      <vt:lpstr>Kafka Streams</vt:lpstr>
      <vt:lpstr>Data Store - Cassandra</vt:lpstr>
      <vt:lpstr>Visualization</vt:lpstr>
      <vt:lpstr>Tableau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Faizan</dc:creator>
  <cp:lastModifiedBy>Faizan</cp:lastModifiedBy>
  <cp:revision>13</cp:revision>
  <dcterms:created xsi:type="dcterms:W3CDTF">2021-01-02T12:25:58Z</dcterms:created>
  <dcterms:modified xsi:type="dcterms:W3CDTF">2021-01-03T18:03:35Z</dcterms:modified>
</cp:coreProperties>
</file>