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56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Situ Guo" initials="JSG" lastIdx="2" clrIdx="0">
    <p:extLst>
      <p:ext uri="{19B8F6BF-5375-455C-9EA6-DF929625EA0E}">
        <p15:presenceInfo xmlns:p15="http://schemas.microsoft.com/office/powerpoint/2012/main" userId="Jason Situ G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501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B616-2AE0-4EB9-B1A6-8579CD23964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F3B7-9ED9-4B1D-985E-DE786D90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0F3B7-9ED9-4B1D-985E-DE786D9067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7C75-B0B6-4F89-9500-26945363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D1FE7-0F2C-41CA-A07F-CCF1609B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F104-6550-4909-9FCD-DA068B3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0325-5372-4026-BB67-0B6405C4C3D1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C89E-58D2-479A-A6A4-42880E33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E945-8F14-48EC-A250-9893915D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2203-7C1D-480C-82E9-D3BFAB1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D295-EDCD-4D0B-A32D-963727B9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AA94-464C-46B0-B774-7828C24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234-408D-4A48-A065-B037EA91A768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E9F9-D946-41FC-816F-F55AE675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CB1A-5A5E-4640-B86A-62A89BE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F6A10-C3A5-4946-8228-37D745FB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DC07-E28F-4E60-B342-6C60F2D4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6D85-ADA7-4E7C-BE51-CC13746A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9F74-8A88-4439-9E43-2B7021E3ABCB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8BED6-6201-431E-A13E-DFFEF1E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BF24-4CA5-4C1E-B861-58C4A9C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A153-B0D3-4D32-9E2D-9DCC5EE3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798C-6384-4D2B-AD34-E7E739F7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420C-D45F-41CB-80FA-E58B70C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8B6C-32BB-4A9C-8BAB-5FE667751794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0C9B-9341-4A86-87E6-FC9A8B8F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2620-8EE2-4BA8-B6B6-B74AFFC1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0A0-1065-4A2F-BCEA-008E0456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2FEF-B9D0-40C2-8268-E291B0A9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2168-754E-41C5-B9B0-43539596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09F6-0EE0-4A67-95D4-F317FE1A0D46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8958-AE45-4F72-BA3E-9F2E4CD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B0D-2E47-4453-BC51-BD0D0788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DCA-2CDC-476D-AA78-7EBEAF5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B9F-FA2D-4FA9-9957-9EA83B5B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6076D-B8F5-4647-91AF-382D5E71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EFF3-1457-4272-B61E-1058773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2484-023F-455F-924A-4F87E55805DF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29FE-1481-45DF-A6C4-8FB51A51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6D21-1A3F-429E-8852-6433211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2D8-DD5F-4B8F-BFE6-4249CC10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8425-4B05-452B-A466-FBF8AB8A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3F25-52A2-4351-97E5-82590EA0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027B4-4588-4C8A-8870-E6AB651C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6E87F-54C9-483F-8FF9-A43DA07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59F1F-B043-4AAE-B894-0BA9E935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B2DD-52AA-4F53-B7C2-BCE001999B66}" type="datetime1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B6216-09A1-4D8E-A05B-32AE22C0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C8303-9FC1-4503-AEA5-140714DE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68C1-E26F-41AB-987D-74B6DA8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122AD-7AEC-46AA-9BB2-A4B60CD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5854-F662-4662-8C75-6E7A30AC749A}" type="datetime1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D2AA-4F1F-47D1-AA64-B53A2099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9AA71-4E00-40FF-BB3B-00AC478D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6829-854A-4A88-ACF0-09BDC19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32DC-E2B7-446A-9500-6A930ABDB865}" type="datetime1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041AB-CABA-482F-8C39-9C06314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9A11-E670-45FE-84AC-B203DAE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0095-FF90-40C5-B0C9-0311638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4BBF-52AE-4306-BB5E-CA844492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A7AC3-C91B-44DD-AAB8-BC55ECDF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48DC-A56C-436B-9FFE-F933F7FA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A2B-DE0B-44CB-9209-C6DCE4735D18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CADC-931B-49D7-9125-ECFEA4CC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1572-4D82-4B55-97DE-67736350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B029-E355-42AA-83B1-F2F2EBFC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4127-B7CF-4D23-97CE-5E1BA1F29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0FEC-0EB4-415B-9677-7948C893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03FF-BE30-4E6E-B6F7-15FEE93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CDF9-55DA-4DA8-B37D-E93B80915612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3E54-7FCB-4FFB-9603-EBC66A06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3067-9D3F-4F49-8F56-0D0AEF78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1E335-233F-40DE-AC6D-C0994AC1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9094-BD65-40EC-BEF9-E4778239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329-156B-40E1-83BD-DA58D5711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BD36-0413-4751-9B94-AF919BCBADC2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A736-4A43-41A0-A5C4-12EECFD4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9816-82AF-4F5C-8E30-3E26AD7D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6790-5D7A-46E6-89FE-8F323915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82CE5F3-C380-45C1-A229-0E4C0307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9590" y="533929"/>
            <a:ext cx="6732820" cy="4412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D09DA-C28E-4E3A-8581-44723F09F193}"/>
              </a:ext>
            </a:extLst>
          </p:cNvPr>
          <p:cNvSpPr txBox="1"/>
          <p:nvPr/>
        </p:nvSpPr>
        <p:spPr>
          <a:xfrm>
            <a:off x="4038600" y="5066812"/>
            <a:ext cx="4687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spin: [0.0, -0.6682047135397682, 0.7439771503034246]</a:t>
            </a:r>
          </a:p>
          <a:p>
            <a:r>
              <a:rPr lang="en-US" sz="1400" dirty="0"/>
              <a:t>Speed: 1000 m/s</a:t>
            </a:r>
          </a:p>
          <a:p>
            <a:r>
              <a:rPr lang="en-US" sz="1400" dirty="0"/>
              <a:t>Wire separation: 10 m</a:t>
            </a:r>
          </a:p>
          <a:p>
            <a:r>
              <a:rPr lang="en-US" sz="1400" dirty="0"/>
              <a:t>Top wire: 10 A</a:t>
            </a:r>
          </a:p>
          <a:p>
            <a:r>
              <a:rPr lang="en-US" sz="1400" dirty="0"/>
              <a:t>Bottom wire: -10 A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84B62-BE24-4792-A611-7E4DEB46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7715D9-30A5-4227-A50A-21B6818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78719-C7F9-448F-A03C-004BF9B3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0203" y="326231"/>
            <a:ext cx="6951593" cy="455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6FDC6-A7BB-416C-8B27-AD79CB402731}"/>
              </a:ext>
            </a:extLst>
          </p:cNvPr>
          <p:cNvSpPr txBox="1"/>
          <p:nvPr/>
        </p:nvSpPr>
        <p:spPr>
          <a:xfrm>
            <a:off x="2969566" y="5142380"/>
            <a:ext cx="625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Hx = 10, H_dot = -41.5</a:t>
            </a:r>
          </a:p>
          <a:p>
            <a:r>
              <a:rPr lang="en-US" sz="1400" dirty="0"/>
              <a:t>Final spin: [0.07625445246664814, 0.9970861336744352, 0.003762795417459164]</a:t>
            </a:r>
          </a:p>
          <a:p>
            <a:r>
              <a:rPr lang="en-US" sz="1400" dirty="0"/>
              <a:t>Corresponding realignment probability: 50.18813977087295%</a:t>
            </a:r>
          </a:p>
          <a:p>
            <a:r>
              <a:rPr lang="en-US" sz="1400" dirty="0"/>
              <a:t>Theoretical realignment probability: 49.97872272254392%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41F966-B9D9-40F1-A015-02B6C82C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420F0-6716-4777-A074-657B58F1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EABE83-1A77-4AD9-A108-A6A68ED9A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46" y="191061"/>
            <a:ext cx="7069108" cy="53018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5A4A8-E686-403A-B885-F327F4BD87F0}"/>
              </a:ext>
            </a:extLst>
          </p:cNvPr>
          <p:cNvSpPr txBox="1"/>
          <p:nvPr/>
        </p:nvSpPr>
        <p:spPr>
          <a:xfrm>
            <a:off x="5071250" y="5663011"/>
            <a:ext cx="20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Hx = 10 </a:t>
            </a:r>
            <a:r>
              <a:rPr lang="en-US" sz="1400" dirty="0" err="1"/>
              <a:t>nT</a:t>
            </a:r>
            <a:endParaRPr lang="en-US" sz="1400" dirty="0"/>
          </a:p>
          <a:p>
            <a:r>
              <a:rPr lang="en-US" sz="1400" dirty="0"/>
              <a:t>Simulated for: 20 seconds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EFA1-67C6-46F7-ACD2-E61B3A2A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E240-1A8B-41A3-9D18-A4A589EA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30D6E69-E27B-43C3-B1F9-CE900A4E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52179"/>
            <a:ext cx="5345644" cy="355698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AEAE269-24DE-43B2-8D03-8E29179E9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465" y="1652179"/>
            <a:ext cx="5421843" cy="3553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D5770-3473-4451-941F-2BF8648BBF63}"/>
              </a:ext>
            </a:extLst>
          </p:cNvPr>
          <p:cNvSpPr txBox="1"/>
          <p:nvPr/>
        </p:nvSpPr>
        <p:spPr>
          <a:xfrm>
            <a:off x="3618088" y="507804"/>
            <a:ext cx="4955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Position: traveling along y = 4.5 cm</a:t>
            </a:r>
          </a:p>
          <a:p>
            <a:r>
              <a:rPr lang="en-US" sz="1400" dirty="0"/>
              <a:t>Wire separation: 5 cm (one at y = 2.5 cm, the other at y = -2.5 cm)</a:t>
            </a:r>
          </a:p>
          <a:p>
            <a:r>
              <a:rPr lang="en-US" sz="1400" dirty="0"/>
              <a:t>Top wire: 0.3 A</a:t>
            </a:r>
          </a:p>
          <a:p>
            <a:r>
              <a:rPr lang="en-US" sz="1400" dirty="0"/>
              <a:t>Bottom wire: 0.3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17BA5-FB0F-4ADE-B4DD-8B12E3D542E4}"/>
              </a:ext>
            </a:extLst>
          </p:cNvPr>
          <p:cNvSpPr txBox="1"/>
          <p:nvPr/>
        </p:nvSpPr>
        <p:spPr>
          <a:xfrm>
            <a:off x="835378" y="5396089"/>
            <a:ext cx="4848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Speed = 5 m/s</a:t>
            </a:r>
          </a:p>
          <a:p>
            <a:r>
              <a:rPr lang="en-US" sz="1400" dirty="0"/>
              <a:t>Final spin: [-0.08735400424031332, 0.9931222835729916, 0.07795298299791759]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A53A4-9FD4-4D50-82BD-7FC164478881}"/>
              </a:ext>
            </a:extLst>
          </p:cNvPr>
          <p:cNvSpPr txBox="1"/>
          <p:nvPr/>
        </p:nvSpPr>
        <p:spPr>
          <a:xfrm>
            <a:off x="6507692" y="5396089"/>
            <a:ext cx="4848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Speed = 100 m/s</a:t>
            </a:r>
          </a:p>
          <a:p>
            <a:r>
              <a:rPr lang="en-US" sz="1400" dirty="0"/>
              <a:t>Final spin: [0.33223344714498293, -0.7801738237958111, -0.5300469683788319]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2E99B0D-9392-446B-B7FD-4F3814CD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B7BEAE-790E-4E33-BD3E-9951365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2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2FB9825-4CF6-41C6-9EE2-CB7BC38C9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6634" y="483567"/>
            <a:ext cx="7058731" cy="4626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FC86C-A87F-4A4D-B43D-74692C548139}"/>
              </a:ext>
            </a:extLst>
          </p:cNvPr>
          <p:cNvSpPr txBox="1"/>
          <p:nvPr/>
        </p:nvSpPr>
        <p:spPr>
          <a:xfrm>
            <a:off x="3499555" y="5083708"/>
            <a:ext cx="61072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spin: [0.9929377240255438, -0.09402723622844013, -0.072357613056144]</a:t>
            </a:r>
          </a:p>
          <a:p>
            <a:r>
              <a:rPr lang="en-US" sz="1400" dirty="0" err="1"/>
              <a:t>Metglas</a:t>
            </a:r>
            <a:r>
              <a:rPr lang="en-US" sz="1400" dirty="0"/>
              <a:t> domain field strength: 0.5 T</a:t>
            </a:r>
          </a:p>
          <a:p>
            <a:r>
              <a:rPr lang="en-US" sz="1400" dirty="0"/>
              <a:t>Domain dimensions: 10 </a:t>
            </a:r>
            <a:r>
              <a:rPr lang="el-GR" sz="1400" dirty="0"/>
              <a:t>μ</a:t>
            </a:r>
            <a:r>
              <a:rPr lang="en-US" sz="1400" dirty="0"/>
              <a:t>m x 10 </a:t>
            </a:r>
            <a:r>
              <a:rPr lang="el-GR" sz="1400" dirty="0"/>
              <a:t>μ</a:t>
            </a:r>
            <a:r>
              <a:rPr lang="en-US" sz="1400" dirty="0"/>
              <a:t>m</a:t>
            </a:r>
          </a:p>
          <a:p>
            <a:r>
              <a:rPr lang="en-US" sz="1400" dirty="0"/>
              <a:t>Speed: 100 m/s</a:t>
            </a:r>
          </a:p>
          <a:p>
            <a:r>
              <a:rPr lang="en-US" sz="1400" dirty="0"/>
              <a:t>Saturation: 0.82</a:t>
            </a:r>
          </a:p>
          <a:p>
            <a:r>
              <a:rPr lang="en-US" sz="1400" dirty="0" err="1"/>
              <a:t>Metglas</a:t>
            </a:r>
            <a:r>
              <a:rPr lang="en-US" sz="1400" dirty="0"/>
              <a:t> length: 0.1 mm</a:t>
            </a:r>
          </a:p>
          <a:p>
            <a:r>
              <a:rPr lang="en-US" sz="1400" dirty="0" err="1"/>
              <a:t>Metglas</a:t>
            </a:r>
            <a:r>
              <a:rPr lang="en-US" sz="1400" dirty="0"/>
              <a:t> width: 0.1 m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3C9108-14DD-4574-B595-31E7CDE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45389"/>
            <a:ext cx="4114800" cy="365125"/>
          </a:xfrm>
        </p:spPr>
        <p:txBody>
          <a:bodyPr/>
          <a:lstStyle/>
          <a:p>
            <a:r>
              <a:rPr lang="en-US" dirty="0"/>
              <a:t>https://github.com/erfz/pt-experiment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3444D9-FEC8-4B41-90D7-4096F67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1D6174-8DCB-4694-966F-98A29C7B6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1983" y="626270"/>
            <a:ext cx="8248033" cy="560545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228D7-140D-4E38-B925-08298121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B2157-079E-4C92-957C-C9B9664C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A65286-1D77-42F5-8E2D-7BBFA38C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7" y="1581006"/>
            <a:ext cx="5546710" cy="36959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124E56-8153-4DD1-AB58-1BF8C4470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574883"/>
            <a:ext cx="5557999" cy="3777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690CD-CE62-488F-9F92-41CDBD61C79E}"/>
              </a:ext>
            </a:extLst>
          </p:cNvPr>
          <p:cNvSpPr txBox="1"/>
          <p:nvPr/>
        </p:nvSpPr>
        <p:spPr>
          <a:xfrm>
            <a:off x="2676877" y="5632005"/>
            <a:ext cx="68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domains passed thru per particle = [1, 2, 5, 8, 10, 12, 15, 20]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8BE2007-8430-467A-93CA-6BD31893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https://github.com/erfz/pt-experiment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83AB45-1A6F-47C4-803A-0B4BBF0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6790-5D7A-46E6-89FE-8F323915C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295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Situ Guo</dc:creator>
  <cp:lastModifiedBy>Jason Situ Guo</cp:lastModifiedBy>
  <cp:revision>71</cp:revision>
  <dcterms:created xsi:type="dcterms:W3CDTF">2021-07-09T20:23:10Z</dcterms:created>
  <dcterms:modified xsi:type="dcterms:W3CDTF">2021-07-30T20:48:55Z</dcterms:modified>
</cp:coreProperties>
</file>