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9.xml" ContentType="application/vnd.openxmlformats-officedocument.presentationml.slideLayout+xml"/>
  <Override PartName="/ppt/slideLayouts/slideLayout36.xml" ContentType="application/vnd.openxmlformats-officedocument.presentationml.slideLayout+xml"/>
  <Override PartName="/ppt/slides/slide17.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s/slide11.xml" ContentType="application/vnd.openxmlformats-officedocument.presentationml.slid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s/slide18.xml" ContentType="application/vnd.openxmlformats-officedocument.presentationml.slide+xml"/>
  <Override PartName="/ppt/slideLayouts/slideLayout15.xml" ContentType="application/vnd.openxmlformats-officedocument.presentationml.slideLayout+xml"/>
  <Override PartName="/ppt/slides/slide15.xml" ContentType="application/vnd.openxmlformats-officedocument.presentationml.slide+xml"/>
  <Override PartName="/ppt/slideLayouts/slideLayout34.xml" ContentType="application/vnd.openxmlformats-officedocument.presentationml.slideLayout+xml"/>
  <Override PartName="/ppt/slideLayouts/slideLayout13.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s/slide10.xml" ContentType="application/vnd.openxmlformats-officedocument.presentationml.slide+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37.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s/slide12.xml" ContentType="application/vnd.openxmlformats-officedocument.presentationml.slide+xml"/>
  <Override PartName="/ppt/slideLayouts/slideLayout22.xml" ContentType="application/vnd.openxmlformats-officedocument.presentationml.slideLayout+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docProps/core.xml" ContentType="application/vnd.openxmlformats-package.core-properties+xml"/>
  <Override PartName="/ppt/slideLayouts/slideLayout38.xml" ContentType="application/vnd.openxmlformats-officedocument.presentationml.slideLayout+xml"/>
  <Override PartName="/ppt/slides/slide6.xml" ContentType="application/vnd.openxmlformats-officedocument.presentationml.slide+xml"/>
  <Override PartName="/ppt/slideLayouts/slideLayout29.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p:notesSz cx="51435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C34F633-8A67-FAF0-ACD8-075CAD566C38}">
  <a:tblStyle styleId="{3C34F633-8A67-FAF0-ACD8-075CAD566C38}" styleName="Dark Style 2 - Accent 5/Accent 6">
    <a:wholeTbl>
      <a:tcTxStyle>
        <a:fontRef idx="minor"/>
        <a:schemeClr val="dk1"/>
      </a:tcTxStyle>
      <a:tcStyle>
        <a:tcBdr>
          <a:left>
            <a:ln w="12700">
              <a:noFill/>
            </a:ln>
          </a:left>
          <a:right>
            <a:ln w="12700">
              <a:noFill/>
            </a:ln>
          </a:right>
          <a:top>
            <a:ln w="12700">
              <a:noFill/>
            </a:ln>
          </a:top>
          <a:bottom>
            <a:ln w="12700">
              <a:noFill/>
            </a:ln>
          </a:bottom>
          <a:insideH>
            <a:ln w="12700">
              <a:noFill/>
            </a:ln>
          </a:insideH>
          <a:insideV>
            <a:ln w="12700">
              <a:no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fill>
          <a:solidFill>
            <a:schemeClr val="accent5">
              <a:tint val="40000"/>
            </a:schemeClr>
          </a:solidFill>
        </a:fill>
      </a:tcStyle>
    </a:band2V>
    <a:lastCol>
      <a:tcTxStyle b="on">
        <a:fontRef idx="minor"/>
        <a:schemeClr val="dk1"/>
      </a:tcTxStyle>
      <a:tcStyle>
        <a:tcBdr/>
      </a:tcStyle>
    </a:lastCol>
    <a:firstCol>
      <a:tcTxStyle b="on">
        <a:fontRef idx="minor"/>
        <a:schemeClr val="dk1"/>
      </a:tcTxStyle>
      <a:tcStyle>
        <a:tcBdr/>
      </a:tcStyle>
    </a:firstCol>
    <a:lastRow>
      <a:tcTxStyle b="on">
        <a:fontRef idx="minor"/>
        <a:schemeClr val="dk1"/>
      </a:tcTxStyle>
      <a:tcStyle>
        <a:tcBdr>
          <a:top>
            <a:ln w="38100">
              <a:solidFill>
                <a:schemeClr val="dk1"/>
              </a:solidFill>
            </a:ln>
          </a:top>
        </a:tcBdr>
        <a:fill>
          <a:solidFill>
            <a:schemeClr val="accent5">
              <a:tint val="20000"/>
            </a:schemeClr>
          </a:solidFill>
        </a:fill>
      </a:tcStyle>
    </a:lastRow>
    <a:seCell>
      <a:tcStyle>
        <a:tcBdr/>
      </a:tcStyle>
    </a:seCell>
    <a:swCell>
      <a:tcStyle>
        <a:tcBdr/>
      </a:tcStyle>
    </a:swCell>
    <a:firstRow>
      <a:tcTxStyle b="on">
        <a:fontRef idx="minor"/>
        <a:schemeClr val="lt1"/>
      </a:tcTxStyle>
      <a:tcStyle>
        <a:tcBdr>
          <a:bottom>
            <a:ln w="12700">
              <a:noFill/>
            </a:ln>
          </a:bottom>
        </a:tcBdr>
        <a:fill>
          <a:solidFill>
            <a:schemeClr val="accent6"/>
          </a:solidFill>
        </a:fill>
      </a:tcStyle>
    </a:firstRow>
    <a:neCell>
      <a:tcStyle>
        <a:tcBdr/>
      </a:tcStyle>
    </a:neCell>
    <a:nwCell>
      <a:tcStyle>
        <a:tcBdr/>
      </a:tcStyle>
    </a:nwCell>
  </a:tblStyle>
  <a:tblStyle styleId="{814D4A35-E8A8-6E79-E466-C3CE265CB45C}" styleName="Table_0">
    <a:wholeTbl>
      <a:tcTxStyle>
        <a:srgbClr val="000000"/>
      </a:tcTxStyle>
      <a:tcStyle>
        <a:tcBdr>
          <a:left>
            <a:ln w="12700">
              <a:noFill/>
            </a:ln>
          </a:left>
          <a:right>
            <a:ln w="12700">
              <a:noFill/>
            </a:ln>
          </a:right>
          <a:top>
            <a:ln w="12700">
              <a:noFill/>
            </a:ln>
          </a:top>
          <a:bottom>
            <a:ln w="12700">
              <a:noFill/>
            </a:ln>
          </a:bottom>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hidden="0"/>
        <p:cNvGrpSpPr/>
        <p:nvPr isPhoto="0" userDrawn="0"/>
      </p:nvGrpSpPr>
      <p:grpSpPr bwMode="auto">
        <a:xfrm>
          <a:off x="0" y="0"/>
          <a:ext cx="0" cy="0"/>
          <a:chOff x="0" y="0"/>
          <a:chExt cx="0" cy="0"/>
        </a:xfrm>
      </p:grpSpPr>
      <p:sp>
        <p:nvSpPr>
          <p:cNvPr id="4" name="Google Shape;10;p2" hidden="0"/>
          <p:cNvSpPr/>
          <p:nvPr isPhoto="0" userDrawn="0"/>
        </p:nvSpPr>
        <p:spPr bwMode="auto">
          <a:xfrm>
            <a:off x="5295575" y="402200"/>
            <a:ext cx="4835225" cy="5378650"/>
          </a:xfrm>
          <a:custGeom>
            <a:avLst/>
            <a:gdLst/>
            <a:ahLst/>
            <a:cxnLst/>
            <a:rect l="l" t="t" r="r" b="b"/>
            <a:pathLst>
              <a:path w="193409" h="215146" fill="norm" stroke="1" extrusionOk="0">
                <a:moveTo>
                  <a:pt x="152589" y="0"/>
                </a:moveTo>
                <a:cubicBezTo>
                  <a:pt x="139046" y="0"/>
                  <a:pt x="124282" y="4397"/>
                  <a:pt x="113863" y="12766"/>
                </a:cubicBezTo>
                <a:cubicBezTo>
                  <a:pt x="101553" y="22615"/>
                  <a:pt x="93984" y="38116"/>
                  <a:pt x="93771" y="53861"/>
                </a:cubicBezTo>
                <a:cubicBezTo>
                  <a:pt x="93680" y="62098"/>
                  <a:pt x="95382" y="70822"/>
                  <a:pt x="91948" y="78330"/>
                </a:cubicBezTo>
                <a:cubicBezTo>
                  <a:pt x="87267" y="88543"/>
                  <a:pt x="75139" y="92524"/>
                  <a:pt x="64379" y="95746"/>
                </a:cubicBezTo>
                <a:cubicBezTo>
                  <a:pt x="53649" y="98968"/>
                  <a:pt x="41552" y="103862"/>
                  <a:pt x="38087" y="114500"/>
                </a:cubicBezTo>
                <a:cubicBezTo>
                  <a:pt x="34773" y="124592"/>
                  <a:pt x="40397" y="136963"/>
                  <a:pt x="34196" y="145534"/>
                </a:cubicBezTo>
                <a:cubicBezTo>
                  <a:pt x="29515" y="151978"/>
                  <a:pt x="20396" y="152981"/>
                  <a:pt x="13709" y="157328"/>
                </a:cubicBezTo>
                <a:cubicBezTo>
                  <a:pt x="2615" y="164471"/>
                  <a:pt x="1" y="180854"/>
                  <a:pt x="5989" y="192617"/>
                </a:cubicBezTo>
                <a:cubicBezTo>
                  <a:pt x="11977" y="204380"/>
                  <a:pt x="24652" y="211645"/>
                  <a:pt x="37631" y="214015"/>
                </a:cubicBezTo>
                <a:cubicBezTo>
                  <a:pt x="41948" y="214815"/>
                  <a:pt x="46299" y="215145"/>
                  <a:pt x="50662" y="215145"/>
                </a:cubicBezTo>
                <a:cubicBezTo>
                  <a:pt x="60889" y="215145"/>
                  <a:pt x="71189" y="213334"/>
                  <a:pt x="81309" y="211523"/>
                </a:cubicBezTo>
                <a:cubicBezTo>
                  <a:pt x="107206" y="206873"/>
                  <a:pt x="133134" y="202252"/>
                  <a:pt x="159031" y="197632"/>
                </a:cubicBezTo>
                <a:cubicBezTo>
                  <a:pt x="168849" y="195869"/>
                  <a:pt x="179548" y="193620"/>
                  <a:pt x="185810" y="185869"/>
                </a:cubicBezTo>
                <a:cubicBezTo>
                  <a:pt x="191281" y="179091"/>
                  <a:pt x="191980" y="169760"/>
                  <a:pt x="192223" y="161066"/>
                </a:cubicBezTo>
                <a:cubicBezTo>
                  <a:pt x="193409" y="116233"/>
                  <a:pt x="187907" y="71247"/>
                  <a:pt x="175901" y="28025"/>
                </a:cubicBezTo>
                <a:cubicBezTo>
                  <a:pt x="172740" y="16657"/>
                  <a:pt x="169426" y="699"/>
                  <a:pt x="155323" y="61"/>
                </a:cubicBezTo>
                <a:cubicBezTo>
                  <a:pt x="154418" y="21"/>
                  <a:pt x="153506" y="0"/>
                  <a:pt x="152589" y="0"/>
                </a:cubicBezTo>
                <a:close/>
              </a:path>
            </a:pathLst>
          </a:custGeom>
          <a:solidFill>
            <a:srgbClr val="A7AF5D"/>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11;p2" hidden="0"/>
          <p:cNvGrpSpPr/>
          <p:nvPr isPhoto="0" userDrawn="0"/>
        </p:nvGrpSpPr>
        <p:grpSpPr bwMode="auto">
          <a:xfrm>
            <a:off x="7570075" y="349400"/>
            <a:ext cx="424575" cy="380200"/>
            <a:chOff x="3158625" y="1679100"/>
            <a:chExt cx="424575" cy="380200"/>
          </a:xfrm>
        </p:grpSpPr>
        <p:sp>
          <p:nvSpPr>
            <p:cNvPr id="6" name="Google Shape;12;p2"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13;p2"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14;p2"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9" name="Google Shape;15;p2" hidden="0"/>
          <p:cNvSpPr/>
          <p:nvPr isPhoto="0" userDrawn="0"/>
        </p:nvSpPr>
        <p:spPr bwMode="auto">
          <a:xfrm>
            <a:off x="-70850" y="4287163"/>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0" name="Google Shape;16;p2" hidden="0"/>
          <p:cNvGrpSpPr/>
          <p:nvPr isPhoto="0" userDrawn="0"/>
        </p:nvGrpSpPr>
        <p:grpSpPr bwMode="auto">
          <a:xfrm flipH="1">
            <a:off x="4715313" y="4335700"/>
            <a:ext cx="947174" cy="861950"/>
            <a:chOff x="3575213" y="4145450"/>
            <a:chExt cx="947174" cy="861950"/>
          </a:xfrm>
        </p:grpSpPr>
        <p:sp>
          <p:nvSpPr>
            <p:cNvPr id="11" name="Google Shape;17;p2" hidden="0"/>
            <p:cNvSpPr/>
            <p:nvPr isPhoto="0" userDrawn="0"/>
          </p:nvSpPr>
          <p:spPr bwMode="auto">
            <a:xfrm>
              <a:off x="3575213" y="4145450"/>
              <a:ext cx="947174" cy="861950"/>
            </a:xfrm>
            <a:custGeom>
              <a:avLst/>
              <a:gdLst/>
              <a:ahLst/>
              <a:cxnLst/>
              <a:rect l="l" t="t" r="r" b="b"/>
              <a:pathLst>
                <a:path w="37887" h="34478" fill="norm" stroke="1"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18;p2" hidden="0"/>
            <p:cNvSpPr/>
            <p:nvPr isPhoto="0" userDrawn="0"/>
          </p:nvSpPr>
          <p:spPr bwMode="auto">
            <a:xfrm>
              <a:off x="3660888" y="4217200"/>
              <a:ext cx="782500" cy="680825"/>
            </a:xfrm>
            <a:custGeom>
              <a:avLst/>
              <a:gdLst/>
              <a:ahLst/>
              <a:cxnLst/>
              <a:rect l="l" t="t" r="r" b="b"/>
              <a:pathLst>
                <a:path w="31300" h="27233" fill="norm" stroke="1"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 name="Google Shape;19;p2" hidden="0"/>
          <p:cNvGrpSpPr/>
          <p:nvPr isPhoto="0" userDrawn="0"/>
        </p:nvGrpSpPr>
        <p:grpSpPr bwMode="auto">
          <a:xfrm>
            <a:off x="4591800" y="438350"/>
            <a:ext cx="473900" cy="508875"/>
            <a:chOff x="1566150" y="4150650"/>
            <a:chExt cx="473900" cy="508875"/>
          </a:xfrm>
        </p:grpSpPr>
        <p:sp>
          <p:nvSpPr>
            <p:cNvPr id="14" name="Google Shape;20;p2"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21;p2"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22;p2"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23;p2"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24;p2"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25;p2"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26;p2"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1" name="Google Shape;27;p2" hidden="0"/>
          <p:cNvGrpSpPr/>
          <p:nvPr isPhoto="0" userDrawn="0"/>
        </p:nvGrpSpPr>
        <p:grpSpPr bwMode="auto">
          <a:xfrm>
            <a:off x="1717575" y="4268700"/>
            <a:ext cx="484500" cy="449300"/>
            <a:chOff x="1717575" y="4268700"/>
            <a:chExt cx="484500" cy="449300"/>
          </a:xfrm>
        </p:grpSpPr>
        <p:sp>
          <p:nvSpPr>
            <p:cNvPr id="22" name="Google Shape;28;p2"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29;p2"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30;p2"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5" name="Google Shape;31;p2" hidden="0"/>
          <p:cNvSpPr/>
          <p:nvPr isPhoto="0" userDrawn="0"/>
        </p:nvSpPr>
        <p:spPr bwMode="auto">
          <a:xfrm>
            <a:off x="-260800" y="3698050"/>
            <a:ext cx="527700" cy="570650"/>
          </a:xfrm>
          <a:custGeom>
            <a:avLst/>
            <a:gdLst/>
            <a:ahLst/>
            <a:cxnLst/>
            <a:rect l="l" t="t" r="r" b="b"/>
            <a:pathLst>
              <a:path w="21108" h="22826" fill="norm" stroke="1" extrusionOk="0">
                <a:moveTo>
                  <a:pt x="10511" y="0"/>
                </a:moveTo>
                <a:cubicBezTo>
                  <a:pt x="10149" y="0"/>
                  <a:pt x="9783" y="25"/>
                  <a:pt x="9415" y="76"/>
                </a:cubicBezTo>
                <a:cubicBezTo>
                  <a:pt x="5315" y="633"/>
                  <a:pt x="2911" y="4277"/>
                  <a:pt x="1873" y="7998"/>
                </a:cubicBezTo>
                <a:cubicBezTo>
                  <a:pt x="734" y="12072"/>
                  <a:pt x="0" y="18070"/>
                  <a:pt x="2152" y="21942"/>
                </a:cubicBezTo>
                <a:cubicBezTo>
                  <a:pt x="2492" y="22545"/>
                  <a:pt x="3098" y="22825"/>
                  <a:pt x="3709" y="22825"/>
                </a:cubicBezTo>
                <a:cubicBezTo>
                  <a:pt x="4507" y="22825"/>
                  <a:pt x="5313" y="22347"/>
                  <a:pt x="5543" y="21487"/>
                </a:cubicBezTo>
                <a:cubicBezTo>
                  <a:pt x="5998" y="19842"/>
                  <a:pt x="5897" y="18095"/>
                  <a:pt x="5998" y="16425"/>
                </a:cubicBezTo>
                <a:cubicBezTo>
                  <a:pt x="6100" y="14603"/>
                  <a:pt x="6277" y="12831"/>
                  <a:pt x="6606" y="11035"/>
                </a:cubicBezTo>
                <a:cubicBezTo>
                  <a:pt x="6985" y="9111"/>
                  <a:pt x="7694" y="5796"/>
                  <a:pt x="9997" y="5315"/>
                </a:cubicBezTo>
                <a:cubicBezTo>
                  <a:pt x="10195" y="5277"/>
                  <a:pt x="10389" y="5258"/>
                  <a:pt x="10579" y="5258"/>
                </a:cubicBezTo>
                <a:cubicBezTo>
                  <a:pt x="12761" y="5258"/>
                  <a:pt x="14348" y="7676"/>
                  <a:pt x="14907" y="9516"/>
                </a:cubicBezTo>
                <a:cubicBezTo>
                  <a:pt x="15868" y="12654"/>
                  <a:pt x="15818" y="16147"/>
                  <a:pt x="15793" y="19411"/>
                </a:cubicBezTo>
                <a:cubicBezTo>
                  <a:pt x="15793" y="21120"/>
                  <a:pt x="17109" y="21974"/>
                  <a:pt x="18428" y="21974"/>
                </a:cubicBezTo>
                <a:cubicBezTo>
                  <a:pt x="19747" y="21974"/>
                  <a:pt x="21069" y="21120"/>
                  <a:pt x="21082" y="19411"/>
                </a:cubicBezTo>
                <a:cubicBezTo>
                  <a:pt x="21107" y="14983"/>
                  <a:pt x="21107" y="10073"/>
                  <a:pt x="19184" y="5998"/>
                </a:cubicBezTo>
                <a:cubicBezTo>
                  <a:pt x="17614" y="2652"/>
                  <a:pt x="14256" y="0"/>
                  <a:pt x="105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32;p2" hidden="0"/>
          <p:cNvSpPr/>
          <p:nvPr isPhoto="0" userDrawn="0">
            <p:ph type="ctrTitle" hasCustomPrompt="0"/>
          </p:nvPr>
        </p:nvSpPr>
        <p:spPr bwMode="auto">
          <a:xfrm>
            <a:off x="713225" y="843525"/>
            <a:ext cx="4421400" cy="2487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27" name="Google Shape;33;p2" hidden="0"/>
          <p:cNvSpPr/>
          <p:nvPr isPhoto="0" userDrawn="0">
            <p:ph type="subTitle" idx="1" hasCustomPrompt="0"/>
          </p:nvPr>
        </p:nvSpPr>
        <p:spPr bwMode="auto">
          <a:xfrm>
            <a:off x="713225" y="3386100"/>
            <a:ext cx="37968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hidden="0"/>
        <p:cNvGrpSpPr/>
        <p:nvPr isPhoto="0" userDrawn="0"/>
      </p:nvGrpSpPr>
      <p:grpSpPr bwMode="auto">
        <a:xfrm>
          <a:off x="0" y="0"/>
          <a:ext cx="0" cy="0"/>
          <a:chOff x="0" y="0"/>
          <a:chExt cx="0" cy="0"/>
        </a:xfrm>
      </p:grpSpPr>
      <p:sp>
        <p:nvSpPr>
          <p:cNvPr id="4" name="Google Shape;174;p11" hidden="0"/>
          <p:cNvSpPr/>
          <p:nvPr isPhoto="0" userDrawn="0"/>
        </p:nvSpPr>
        <p:spPr bwMode="auto">
          <a:xfrm rot="-567075">
            <a:off x="-541427" y="1769060"/>
            <a:ext cx="3369277" cy="3716834"/>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75;p11" hidden="0"/>
          <p:cNvSpPr/>
          <p:nvPr isPhoto="0" userDrawn="0"/>
        </p:nvSpPr>
        <p:spPr bwMode="auto">
          <a:xfrm>
            <a:off x="4188100" y="4162525"/>
            <a:ext cx="1332279" cy="818197"/>
          </a:xfrm>
          <a:custGeom>
            <a:avLst/>
            <a:gdLst/>
            <a:ahLst/>
            <a:cxnLst/>
            <a:rect l="l" t="t" r="r" b="b"/>
            <a:pathLst>
              <a:path w="28699" h="17625" fill="norm" stroke="1"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 name="Google Shape;176;p11" hidden="0"/>
          <p:cNvGrpSpPr/>
          <p:nvPr isPhoto="0" userDrawn="0"/>
        </p:nvGrpSpPr>
        <p:grpSpPr bwMode="auto">
          <a:xfrm>
            <a:off x="390899" y="572775"/>
            <a:ext cx="882900" cy="752850"/>
            <a:chOff x="5897925" y="231425"/>
            <a:chExt cx="882900" cy="752850"/>
          </a:xfrm>
        </p:grpSpPr>
        <p:sp>
          <p:nvSpPr>
            <p:cNvPr id="7" name="Google Shape;177;p11"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178;p11"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179;p11"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180;p11"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81;p11"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 name="Google Shape;182;p11" hidden="0"/>
          <p:cNvGrpSpPr/>
          <p:nvPr isPhoto="0" userDrawn="0"/>
        </p:nvGrpSpPr>
        <p:grpSpPr bwMode="auto">
          <a:xfrm>
            <a:off x="6151575" y="308700"/>
            <a:ext cx="722700" cy="553650"/>
            <a:chOff x="7883375" y="3787050"/>
            <a:chExt cx="722700" cy="553650"/>
          </a:xfrm>
        </p:grpSpPr>
        <p:sp>
          <p:nvSpPr>
            <p:cNvPr id="13" name="Google Shape;183;p11" hidden="0"/>
            <p:cNvSpPr/>
            <p:nvPr isPhoto="0" userDrawn="0"/>
          </p:nvSpPr>
          <p:spPr bwMode="auto">
            <a:xfrm>
              <a:off x="8065000" y="4023150"/>
              <a:ext cx="338925" cy="317550"/>
            </a:xfrm>
            <a:custGeom>
              <a:avLst/>
              <a:gdLst/>
              <a:ahLst/>
              <a:cxnLst/>
              <a:rect l="l" t="t" r="r" b="b"/>
              <a:pathLst>
                <a:path w="13557" h="12702" fill="norm" stroke="1"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184;p11" hidden="0"/>
            <p:cNvSpPr/>
            <p:nvPr isPhoto="0" userDrawn="0"/>
          </p:nvSpPr>
          <p:spPr bwMode="auto">
            <a:xfrm>
              <a:off x="7883375" y="3787050"/>
              <a:ext cx="722700" cy="550200"/>
            </a:xfrm>
            <a:custGeom>
              <a:avLst/>
              <a:gdLst/>
              <a:ahLst/>
              <a:cxnLst/>
              <a:rect l="l" t="t" r="r" b="b"/>
              <a:pathLst>
                <a:path w="28908" h="22008" fill="norm" stroke="1"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 name="Google Shape;185;p11" hidden="0"/>
          <p:cNvGrpSpPr/>
          <p:nvPr isPhoto="0" userDrawn="0"/>
        </p:nvGrpSpPr>
        <p:grpSpPr bwMode="auto">
          <a:xfrm>
            <a:off x="7066900" y="572763"/>
            <a:ext cx="484500" cy="449300"/>
            <a:chOff x="1303950" y="1037525"/>
            <a:chExt cx="484500" cy="449300"/>
          </a:xfrm>
        </p:grpSpPr>
        <p:sp>
          <p:nvSpPr>
            <p:cNvPr id="16" name="Google Shape;186;p11"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87;p11"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188;p11"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 name="Google Shape;189;p11" hidden="0"/>
          <p:cNvSpPr/>
          <p:nvPr isPhoto="0" userDrawn="0">
            <p:ph type="title" hasCustomPrompt="1"/>
          </p:nvPr>
        </p:nvSpPr>
        <p:spPr bwMode="auto">
          <a:xfrm>
            <a:off x="4867000" y="1426850"/>
            <a:ext cx="3540300" cy="16398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7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20" name="Google Shape;190;p11" hidden="0"/>
          <p:cNvSpPr/>
          <p:nvPr isPhoto="0" userDrawn="0">
            <p:ph type="subTitle" idx="1" hasCustomPrompt="0"/>
          </p:nvPr>
        </p:nvSpPr>
        <p:spPr bwMode="auto">
          <a:xfrm>
            <a:off x="4867000" y="3001475"/>
            <a:ext cx="3520200" cy="7152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hidden="0"/>
        <p:cNvGrpSpPr/>
        <p:nvPr isPhoto="0" userDrawn="0"/>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able of contents" preserve="0" showMasterPhAnim="0" userDrawn="1">
  <p:cSld name="CUSTOM">
    <p:spTree>
      <p:nvGrpSpPr>
        <p:cNvPr id="1" name="" hidden="0"/>
        <p:cNvGrpSpPr/>
        <p:nvPr isPhoto="0" userDrawn="0"/>
      </p:nvGrpSpPr>
      <p:grpSpPr bwMode="auto">
        <a:xfrm>
          <a:off x="0" y="0"/>
          <a:ext cx="0" cy="0"/>
          <a:chOff x="0" y="0"/>
          <a:chExt cx="0" cy="0"/>
        </a:xfrm>
      </p:grpSpPr>
      <p:sp>
        <p:nvSpPr>
          <p:cNvPr id="4" name="Google Shape;193;p13" hidden="0"/>
          <p:cNvSpPr/>
          <p:nvPr isPhoto="0" userDrawn="0"/>
        </p:nvSpPr>
        <p:spPr bwMode="auto">
          <a:xfrm rot="-567025">
            <a:off x="-950394" y="2885168"/>
            <a:ext cx="2633565" cy="2905230"/>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94;p13" hidden="0"/>
          <p:cNvSpPr/>
          <p:nvPr isPhoto="0" userDrawn="0"/>
        </p:nvSpPr>
        <p:spPr bwMode="auto">
          <a:xfrm>
            <a:off x="4220650" y="4325300"/>
            <a:ext cx="1332279" cy="818197"/>
          </a:xfrm>
          <a:custGeom>
            <a:avLst/>
            <a:gdLst/>
            <a:ahLst/>
            <a:cxnLst/>
            <a:rect l="l" t="t" r="r" b="b"/>
            <a:pathLst>
              <a:path w="28699" h="17625" fill="norm" stroke="1"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 name="Google Shape;195;p13" hidden="0"/>
          <p:cNvGrpSpPr/>
          <p:nvPr isPhoto="0" userDrawn="0"/>
        </p:nvGrpSpPr>
        <p:grpSpPr bwMode="auto">
          <a:xfrm>
            <a:off x="8235925" y="2275325"/>
            <a:ext cx="1379829" cy="1190198"/>
            <a:chOff x="8235925" y="2275325"/>
            <a:chExt cx="1379829" cy="1190198"/>
          </a:xfrm>
        </p:grpSpPr>
        <p:sp>
          <p:nvSpPr>
            <p:cNvPr id="7" name="Google Shape;196;p13" hidden="0"/>
            <p:cNvSpPr/>
            <p:nvPr isPhoto="0" userDrawn="0"/>
          </p:nvSpPr>
          <p:spPr bwMode="auto">
            <a:xfrm>
              <a:off x="8454642" y="2275325"/>
              <a:ext cx="1161112" cy="1190198"/>
            </a:xfrm>
            <a:custGeom>
              <a:avLst/>
              <a:gdLst/>
              <a:ahLst/>
              <a:cxnLst/>
              <a:rect l="l" t="t" r="r" b="b"/>
              <a:pathLst>
                <a:path w="18273" h="18730" fill="norm" stroke="1"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197;p13" hidden="0"/>
            <p:cNvSpPr/>
            <p:nvPr isPhoto="0" userDrawn="0"/>
          </p:nvSpPr>
          <p:spPr bwMode="auto">
            <a:xfrm>
              <a:off x="8235925" y="2553774"/>
              <a:ext cx="968197" cy="874061"/>
            </a:xfrm>
            <a:custGeom>
              <a:avLst/>
              <a:gdLst/>
              <a:ahLst/>
              <a:cxnLst/>
              <a:rect l="l" t="t" r="r" b="b"/>
              <a:pathLst>
                <a:path w="15237" h="13755" fill="norm" stroke="1"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198;p13" hidden="0"/>
          <p:cNvGrpSpPr/>
          <p:nvPr isPhoto="0" userDrawn="0"/>
        </p:nvGrpSpPr>
        <p:grpSpPr bwMode="auto">
          <a:xfrm>
            <a:off x="5897925" y="231425"/>
            <a:ext cx="882900" cy="752850"/>
            <a:chOff x="5897925" y="231425"/>
            <a:chExt cx="882900" cy="752850"/>
          </a:xfrm>
        </p:grpSpPr>
        <p:sp>
          <p:nvSpPr>
            <p:cNvPr id="10" name="Google Shape;199;p13"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200;p13"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201;p13"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202;p13"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203;p13"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5" name="Google Shape;204;p13" hidden="0"/>
          <p:cNvSpPr/>
          <p:nvPr isPhoto="0" userDrawn="0"/>
        </p:nvSpPr>
        <p:spPr bwMode="auto">
          <a:xfrm>
            <a:off x="-216425" y="1243600"/>
            <a:ext cx="949025" cy="309850"/>
          </a:xfrm>
          <a:custGeom>
            <a:avLst/>
            <a:gdLst/>
            <a:ahLst/>
            <a:cxnLst/>
            <a:rect l="l" t="t" r="r" b="b"/>
            <a:pathLst>
              <a:path w="37961" h="12394" fill="norm" stroke="1" extrusionOk="0">
                <a:moveTo>
                  <a:pt x="35344" y="1"/>
                </a:moveTo>
                <a:cubicBezTo>
                  <a:pt x="34826" y="1"/>
                  <a:pt x="34308" y="452"/>
                  <a:pt x="34465" y="1082"/>
                </a:cubicBezTo>
                <a:cubicBezTo>
                  <a:pt x="35104" y="3362"/>
                  <a:pt x="34708" y="6493"/>
                  <a:pt x="32854" y="8134"/>
                </a:cubicBezTo>
                <a:cubicBezTo>
                  <a:pt x="32524" y="8441"/>
                  <a:pt x="32177" y="8578"/>
                  <a:pt x="31842" y="8578"/>
                </a:cubicBezTo>
                <a:cubicBezTo>
                  <a:pt x="31282" y="8578"/>
                  <a:pt x="30754" y="8196"/>
                  <a:pt x="30392" y="7587"/>
                </a:cubicBezTo>
                <a:cubicBezTo>
                  <a:pt x="29693" y="6402"/>
                  <a:pt x="29845" y="4821"/>
                  <a:pt x="29906" y="3514"/>
                </a:cubicBezTo>
                <a:cubicBezTo>
                  <a:pt x="29937" y="2313"/>
                  <a:pt x="29024" y="1705"/>
                  <a:pt x="28100" y="1705"/>
                </a:cubicBezTo>
                <a:cubicBezTo>
                  <a:pt x="27200" y="1705"/>
                  <a:pt x="26288" y="2283"/>
                  <a:pt x="26228" y="3453"/>
                </a:cubicBezTo>
                <a:cubicBezTo>
                  <a:pt x="26167" y="4578"/>
                  <a:pt x="25894" y="5642"/>
                  <a:pt x="25316" y="6614"/>
                </a:cubicBezTo>
                <a:cubicBezTo>
                  <a:pt x="24921" y="7253"/>
                  <a:pt x="24252" y="8347"/>
                  <a:pt x="23462" y="8529"/>
                </a:cubicBezTo>
                <a:cubicBezTo>
                  <a:pt x="23387" y="8550"/>
                  <a:pt x="23317" y="8559"/>
                  <a:pt x="23253" y="8559"/>
                </a:cubicBezTo>
                <a:cubicBezTo>
                  <a:pt x="22642" y="8559"/>
                  <a:pt x="22494" y="7703"/>
                  <a:pt x="22246" y="7070"/>
                </a:cubicBezTo>
                <a:cubicBezTo>
                  <a:pt x="21821" y="5855"/>
                  <a:pt x="21577" y="4578"/>
                  <a:pt x="21547" y="3271"/>
                </a:cubicBezTo>
                <a:cubicBezTo>
                  <a:pt x="21501" y="2021"/>
                  <a:pt x="20577" y="1390"/>
                  <a:pt x="19646" y="1390"/>
                </a:cubicBezTo>
                <a:cubicBezTo>
                  <a:pt x="18745" y="1390"/>
                  <a:pt x="17837" y="1983"/>
                  <a:pt x="17717" y="3180"/>
                </a:cubicBezTo>
                <a:cubicBezTo>
                  <a:pt x="17599" y="4304"/>
                  <a:pt x="17365" y="7473"/>
                  <a:pt x="15643" y="7473"/>
                </a:cubicBezTo>
                <a:cubicBezTo>
                  <a:pt x="15596" y="7473"/>
                  <a:pt x="15548" y="7470"/>
                  <a:pt x="15498" y="7466"/>
                </a:cubicBezTo>
                <a:cubicBezTo>
                  <a:pt x="13614" y="7253"/>
                  <a:pt x="13431" y="4183"/>
                  <a:pt x="13340" y="2815"/>
                </a:cubicBezTo>
                <a:cubicBezTo>
                  <a:pt x="13235" y="1635"/>
                  <a:pt x="12139" y="853"/>
                  <a:pt x="11136" y="853"/>
                </a:cubicBezTo>
                <a:cubicBezTo>
                  <a:pt x="10408" y="853"/>
                  <a:pt x="9728" y="1266"/>
                  <a:pt x="9510" y="2237"/>
                </a:cubicBezTo>
                <a:cubicBezTo>
                  <a:pt x="9176" y="3696"/>
                  <a:pt x="8629" y="6888"/>
                  <a:pt x="6592" y="6918"/>
                </a:cubicBezTo>
                <a:cubicBezTo>
                  <a:pt x="5680" y="6918"/>
                  <a:pt x="5559" y="5946"/>
                  <a:pt x="5346" y="5247"/>
                </a:cubicBezTo>
                <a:cubicBezTo>
                  <a:pt x="4921" y="3940"/>
                  <a:pt x="4556" y="2633"/>
                  <a:pt x="3918" y="1417"/>
                </a:cubicBezTo>
                <a:cubicBezTo>
                  <a:pt x="3529" y="693"/>
                  <a:pt x="2927" y="389"/>
                  <a:pt x="2321" y="389"/>
                </a:cubicBezTo>
                <a:cubicBezTo>
                  <a:pt x="1170" y="389"/>
                  <a:pt x="1" y="1483"/>
                  <a:pt x="240" y="2876"/>
                </a:cubicBezTo>
                <a:cubicBezTo>
                  <a:pt x="452" y="4061"/>
                  <a:pt x="908" y="5155"/>
                  <a:pt x="1303" y="6250"/>
                </a:cubicBezTo>
                <a:cubicBezTo>
                  <a:pt x="1638" y="7131"/>
                  <a:pt x="1911" y="8043"/>
                  <a:pt x="2428" y="8833"/>
                </a:cubicBezTo>
                <a:cubicBezTo>
                  <a:pt x="3333" y="10205"/>
                  <a:pt x="4832" y="10957"/>
                  <a:pt x="6434" y="10957"/>
                </a:cubicBezTo>
                <a:cubicBezTo>
                  <a:pt x="6607" y="10957"/>
                  <a:pt x="6782" y="10948"/>
                  <a:pt x="6957" y="10931"/>
                </a:cubicBezTo>
                <a:cubicBezTo>
                  <a:pt x="8781" y="10748"/>
                  <a:pt x="10088" y="9867"/>
                  <a:pt x="11030" y="8651"/>
                </a:cubicBezTo>
                <a:cubicBezTo>
                  <a:pt x="11942" y="10140"/>
                  <a:pt x="13310" y="11235"/>
                  <a:pt x="15407" y="11326"/>
                </a:cubicBezTo>
                <a:cubicBezTo>
                  <a:pt x="15511" y="11331"/>
                  <a:pt x="15613" y="11334"/>
                  <a:pt x="15714" y="11334"/>
                </a:cubicBezTo>
                <a:cubicBezTo>
                  <a:pt x="17260" y="11334"/>
                  <a:pt x="18411" y="10687"/>
                  <a:pt x="19267" y="9745"/>
                </a:cubicBezTo>
                <a:cubicBezTo>
                  <a:pt x="20070" y="11269"/>
                  <a:pt x="21272" y="12394"/>
                  <a:pt x="23039" y="12394"/>
                </a:cubicBezTo>
                <a:cubicBezTo>
                  <a:pt x="23281" y="12394"/>
                  <a:pt x="23533" y="12373"/>
                  <a:pt x="23796" y="12329"/>
                </a:cubicBezTo>
                <a:cubicBezTo>
                  <a:pt x="25377" y="12055"/>
                  <a:pt x="26654" y="11113"/>
                  <a:pt x="27657" y="9867"/>
                </a:cubicBezTo>
                <a:cubicBezTo>
                  <a:pt x="27778" y="10019"/>
                  <a:pt x="27900" y="10171"/>
                  <a:pt x="28021" y="10323"/>
                </a:cubicBezTo>
                <a:cubicBezTo>
                  <a:pt x="28997" y="11339"/>
                  <a:pt x="30341" y="11989"/>
                  <a:pt x="31706" y="11989"/>
                </a:cubicBezTo>
                <a:cubicBezTo>
                  <a:pt x="32381" y="11989"/>
                  <a:pt x="33061" y="11830"/>
                  <a:pt x="33705" y="11478"/>
                </a:cubicBezTo>
                <a:cubicBezTo>
                  <a:pt x="37505" y="9380"/>
                  <a:pt x="37961" y="3879"/>
                  <a:pt x="36076" y="444"/>
                </a:cubicBezTo>
                <a:cubicBezTo>
                  <a:pt x="35905" y="134"/>
                  <a:pt x="35625" y="1"/>
                  <a:pt x="35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205;p13" hidden="0"/>
          <p:cNvSpPr/>
          <p:nvPr isPhoto="0" userDrawn="0"/>
        </p:nvSpPr>
        <p:spPr bwMode="auto">
          <a:xfrm>
            <a:off x="6809975" y="-396887"/>
            <a:ext cx="2805783" cy="2101514"/>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7" name="Google Shape;206;p13" hidden="0"/>
          <p:cNvGrpSpPr/>
          <p:nvPr isPhoto="0" userDrawn="0"/>
        </p:nvGrpSpPr>
        <p:grpSpPr bwMode="auto">
          <a:xfrm>
            <a:off x="5801575" y="4294900"/>
            <a:ext cx="467000" cy="431100"/>
            <a:chOff x="1849650" y="1202325"/>
            <a:chExt cx="467000" cy="431100"/>
          </a:xfrm>
        </p:grpSpPr>
        <p:sp>
          <p:nvSpPr>
            <p:cNvPr id="18" name="Google Shape;207;p13" hidden="0"/>
            <p:cNvSpPr/>
            <p:nvPr isPhoto="0" userDrawn="0"/>
          </p:nvSpPr>
          <p:spPr bwMode="auto">
            <a:xfrm>
              <a:off x="1880150" y="1400725"/>
              <a:ext cx="241525" cy="156500"/>
            </a:xfrm>
            <a:custGeom>
              <a:avLst/>
              <a:gdLst/>
              <a:ahLst/>
              <a:cxnLst/>
              <a:rect l="l" t="t" r="r" b="b"/>
              <a:pathLst>
                <a:path w="9661" h="6260" fill="norm" stroke="1"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208;p13" hidden="0"/>
            <p:cNvSpPr/>
            <p:nvPr isPhoto="0" userDrawn="0"/>
          </p:nvSpPr>
          <p:spPr bwMode="auto">
            <a:xfrm>
              <a:off x="1849650" y="1236200"/>
              <a:ext cx="216400" cy="208800"/>
            </a:xfrm>
            <a:custGeom>
              <a:avLst/>
              <a:gdLst/>
              <a:ahLst/>
              <a:cxnLst/>
              <a:rect l="l" t="t" r="r" b="b"/>
              <a:pathLst>
                <a:path w="8656" h="8352" fill="norm" stroke="1"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209;p13" hidden="0"/>
            <p:cNvSpPr/>
            <p:nvPr isPhoto="0" userDrawn="0"/>
          </p:nvSpPr>
          <p:spPr bwMode="auto">
            <a:xfrm>
              <a:off x="2002225" y="1422750"/>
              <a:ext cx="168900" cy="210675"/>
            </a:xfrm>
            <a:custGeom>
              <a:avLst/>
              <a:gdLst/>
              <a:ahLst/>
              <a:cxnLst/>
              <a:rect l="l" t="t" r="r" b="b"/>
              <a:pathLst>
                <a:path w="6756" h="8427" fill="norm" stroke="1"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0;p13" hidden="0"/>
            <p:cNvSpPr/>
            <p:nvPr isPhoto="0" userDrawn="0"/>
          </p:nvSpPr>
          <p:spPr bwMode="auto">
            <a:xfrm>
              <a:off x="2059825" y="1330724"/>
              <a:ext cx="256825" cy="166800"/>
            </a:xfrm>
            <a:custGeom>
              <a:avLst/>
              <a:gdLst/>
              <a:ahLst/>
              <a:cxnLst/>
              <a:rect l="l" t="t" r="r" b="b"/>
              <a:pathLst>
                <a:path w="10273" h="6672" fill="norm" stroke="1"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211;p13" hidden="0"/>
            <p:cNvSpPr/>
            <p:nvPr isPhoto="0" userDrawn="0"/>
          </p:nvSpPr>
          <p:spPr bwMode="auto">
            <a:xfrm>
              <a:off x="2002300" y="1349400"/>
              <a:ext cx="114625" cy="210274"/>
            </a:xfrm>
            <a:custGeom>
              <a:avLst/>
              <a:gdLst/>
              <a:ahLst/>
              <a:cxnLst/>
              <a:rect l="l" t="t" r="r" b="b"/>
              <a:pathLst>
                <a:path w="4585" h="8411" fill="norm" stroke="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212;p13" hidden="0"/>
            <p:cNvSpPr/>
            <p:nvPr isPhoto="0" userDrawn="0"/>
          </p:nvSpPr>
          <p:spPr bwMode="auto">
            <a:xfrm>
              <a:off x="2064600" y="1202325"/>
              <a:ext cx="118425" cy="158000"/>
            </a:xfrm>
            <a:custGeom>
              <a:avLst/>
              <a:gdLst/>
              <a:ahLst/>
              <a:cxnLst/>
              <a:rect l="l" t="t" r="r" b="b"/>
              <a:pathLst>
                <a:path w="4737" h="6320" fill="norm" stroke="1"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213;p13" hidden="0"/>
            <p:cNvSpPr/>
            <p:nvPr isPhoto="0" userDrawn="0"/>
          </p:nvSpPr>
          <p:spPr bwMode="auto">
            <a:xfrm>
              <a:off x="1875325" y="1263875"/>
              <a:ext cx="84200" cy="75450"/>
            </a:xfrm>
            <a:custGeom>
              <a:avLst/>
              <a:gdLst/>
              <a:ahLst/>
              <a:cxnLst/>
              <a:rect l="l" t="t" r="r" b="b"/>
              <a:pathLst>
                <a:path w="3368" h="3018" fill="norm" stroke="1"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214;p13" hidden="0"/>
            <p:cNvSpPr/>
            <p:nvPr isPhoto="0" userDrawn="0"/>
          </p:nvSpPr>
          <p:spPr bwMode="auto">
            <a:xfrm>
              <a:off x="1899100" y="1285300"/>
              <a:ext cx="37600" cy="34850"/>
            </a:xfrm>
            <a:custGeom>
              <a:avLst/>
              <a:gdLst/>
              <a:ahLst/>
              <a:cxnLst/>
              <a:rect l="l" t="t" r="r" b="b"/>
              <a:pathLst>
                <a:path w="1504" h="1394" fill="norm" stroke="1"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215;p13" hidden="0"/>
            <p:cNvSpPr/>
            <p:nvPr isPhoto="0" userDrawn="0"/>
          </p:nvSpPr>
          <p:spPr bwMode="auto">
            <a:xfrm>
              <a:off x="1895775" y="1499450"/>
              <a:ext cx="43775" cy="39150"/>
            </a:xfrm>
            <a:custGeom>
              <a:avLst/>
              <a:gdLst/>
              <a:ahLst/>
              <a:cxnLst/>
              <a:rect l="l" t="t" r="r" b="b"/>
              <a:pathLst>
                <a:path w="1751" h="1566" fill="norm" stroke="1"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216;p13" hidden="0"/>
            <p:cNvSpPr/>
            <p:nvPr isPhoto="0" userDrawn="0"/>
          </p:nvSpPr>
          <p:spPr bwMode="auto">
            <a:xfrm>
              <a:off x="1908150" y="1510400"/>
              <a:ext cx="20000" cy="18375"/>
            </a:xfrm>
            <a:custGeom>
              <a:avLst/>
              <a:gdLst/>
              <a:ahLst/>
              <a:cxnLst/>
              <a:rect l="l" t="t" r="r" b="b"/>
              <a:pathLst>
                <a:path w="800" h="735" fill="norm" stroke="1"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17;p13" hidden="0"/>
            <p:cNvSpPr/>
            <p:nvPr isPhoto="0" userDrawn="0"/>
          </p:nvSpPr>
          <p:spPr bwMode="auto">
            <a:xfrm>
              <a:off x="2089325" y="1563750"/>
              <a:ext cx="39950" cy="38675"/>
            </a:xfrm>
            <a:custGeom>
              <a:avLst/>
              <a:gdLst/>
              <a:ahLst/>
              <a:cxnLst/>
              <a:rect l="l" t="t" r="r" b="b"/>
              <a:pathLst>
                <a:path w="1598" h="1547" fill="norm" stroke="1"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218;p13" hidden="0"/>
            <p:cNvSpPr/>
            <p:nvPr isPhoto="0" userDrawn="0"/>
          </p:nvSpPr>
          <p:spPr bwMode="auto">
            <a:xfrm>
              <a:off x="2099775" y="1574250"/>
              <a:ext cx="19050" cy="17700"/>
            </a:xfrm>
            <a:custGeom>
              <a:avLst/>
              <a:gdLst/>
              <a:ahLst/>
              <a:cxnLst/>
              <a:rect l="l" t="t" r="r" b="b"/>
              <a:pathLst>
                <a:path w="762" h="708" fill="norm" stroke="1"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219;p13" hidden="0"/>
            <p:cNvSpPr/>
            <p:nvPr isPhoto="0" userDrawn="0"/>
          </p:nvSpPr>
          <p:spPr bwMode="auto">
            <a:xfrm>
              <a:off x="2199625" y="1362050"/>
              <a:ext cx="84675" cy="73900"/>
            </a:xfrm>
            <a:custGeom>
              <a:avLst/>
              <a:gdLst/>
              <a:ahLst/>
              <a:cxnLst/>
              <a:rect l="l" t="t" r="r" b="b"/>
              <a:pathLst>
                <a:path w="3387" h="2956" fill="norm" stroke="1"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220;p13" hidden="0"/>
            <p:cNvSpPr/>
            <p:nvPr isPhoto="0" userDrawn="0"/>
          </p:nvSpPr>
          <p:spPr bwMode="auto">
            <a:xfrm>
              <a:off x="2221975" y="1382450"/>
              <a:ext cx="37600" cy="34650"/>
            </a:xfrm>
            <a:custGeom>
              <a:avLst/>
              <a:gdLst/>
              <a:ahLst/>
              <a:cxnLst/>
              <a:rect l="l" t="t" r="r" b="b"/>
              <a:pathLst>
                <a:path w="1504" h="1386" fill="norm" stroke="1"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2" name="Google Shape;221;p13"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33" name="Google Shape;222;p13" hidden="0"/>
          <p:cNvSpPr/>
          <p:nvPr isPhoto="0" userDrawn="0">
            <p:ph type="subTitle" idx="1" hasCustomPrompt="0"/>
          </p:nvPr>
        </p:nvSpPr>
        <p:spPr bwMode="auto">
          <a:xfrm>
            <a:off x="1793963" y="1453225"/>
            <a:ext cx="2773200" cy="4545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2400">
                <a:latin typeface="Chewy"/>
                <a:ea typeface="Chewy"/>
                <a:cs typeface="Chew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4" name="Google Shape;223;p13" hidden="0"/>
          <p:cNvSpPr/>
          <p:nvPr isPhoto="0" userDrawn="0">
            <p:ph type="subTitle" idx="2" hasCustomPrompt="0"/>
          </p:nvPr>
        </p:nvSpPr>
        <p:spPr bwMode="auto">
          <a:xfrm>
            <a:off x="5603663" y="1453225"/>
            <a:ext cx="2773200" cy="4545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2400">
                <a:latin typeface="Chewy"/>
                <a:ea typeface="Chewy"/>
                <a:cs typeface="Chew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5" name="Google Shape;224;p13" hidden="0"/>
          <p:cNvSpPr/>
          <p:nvPr isPhoto="0" userDrawn="0">
            <p:ph type="subTitle" idx="3" hasCustomPrompt="0"/>
          </p:nvPr>
        </p:nvSpPr>
        <p:spPr bwMode="auto">
          <a:xfrm>
            <a:off x="1793963" y="2934828"/>
            <a:ext cx="2773200" cy="4545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2400">
                <a:latin typeface="Chewy"/>
                <a:ea typeface="Chewy"/>
                <a:cs typeface="Chew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6" name="Google Shape;225;p13" hidden="0"/>
          <p:cNvSpPr/>
          <p:nvPr isPhoto="0" userDrawn="0">
            <p:ph type="subTitle" idx="4" hasCustomPrompt="0"/>
          </p:nvPr>
        </p:nvSpPr>
        <p:spPr bwMode="auto">
          <a:xfrm>
            <a:off x="5603663" y="2934828"/>
            <a:ext cx="2773200" cy="4545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2400">
                <a:latin typeface="Chewy"/>
                <a:ea typeface="Chewy"/>
                <a:cs typeface="Chew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7" name="Google Shape;226;p13" hidden="0"/>
          <p:cNvSpPr/>
          <p:nvPr isPhoto="0" userDrawn="0">
            <p:ph type="subTitle" idx="5" hasCustomPrompt="0"/>
          </p:nvPr>
        </p:nvSpPr>
        <p:spPr bwMode="auto">
          <a:xfrm>
            <a:off x="1793963" y="1930500"/>
            <a:ext cx="2773200" cy="636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8" name="Google Shape;227;p13" hidden="0"/>
          <p:cNvSpPr/>
          <p:nvPr isPhoto="0" userDrawn="0">
            <p:ph type="subTitle" idx="6" hasCustomPrompt="0"/>
          </p:nvPr>
        </p:nvSpPr>
        <p:spPr bwMode="auto">
          <a:xfrm>
            <a:off x="5603663" y="1930500"/>
            <a:ext cx="2773200" cy="636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9" name="Google Shape;228;p13" hidden="0"/>
          <p:cNvSpPr/>
          <p:nvPr isPhoto="0" userDrawn="0">
            <p:ph type="subTitle" idx="7" hasCustomPrompt="0"/>
          </p:nvPr>
        </p:nvSpPr>
        <p:spPr bwMode="auto">
          <a:xfrm>
            <a:off x="1793963" y="3409275"/>
            <a:ext cx="2773200" cy="636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40" name="Google Shape;229;p13" hidden="0"/>
          <p:cNvSpPr/>
          <p:nvPr isPhoto="0" userDrawn="0">
            <p:ph type="subTitle" idx="8" hasCustomPrompt="0"/>
          </p:nvPr>
        </p:nvSpPr>
        <p:spPr bwMode="auto">
          <a:xfrm>
            <a:off x="5603663" y="3409275"/>
            <a:ext cx="2773200" cy="636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41" name="Google Shape;230;p13" hidden="0"/>
          <p:cNvSpPr/>
          <p:nvPr isPhoto="0" userDrawn="0">
            <p:ph type="title" idx="9" hasCustomPrompt="1"/>
          </p:nvPr>
        </p:nvSpPr>
        <p:spPr bwMode="auto">
          <a:xfrm>
            <a:off x="754162" y="1377574"/>
            <a:ext cx="963600" cy="742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5000">
                <a:solidFill>
                  <a:srgbClr val="7A8440"/>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a:pPr>
              <a:defRPr/>
            </a:pPr>
            <a:r>
              <a:rPr/>
              <a:t>xx%</a:t>
            </a:r>
            <a:endParaRPr/>
          </a:p>
        </p:txBody>
      </p:sp>
      <p:sp>
        <p:nvSpPr>
          <p:cNvPr id="42" name="Google Shape;231;p13" hidden="0"/>
          <p:cNvSpPr/>
          <p:nvPr isPhoto="0" userDrawn="0">
            <p:ph type="title" idx="13" hasCustomPrompt="1"/>
          </p:nvPr>
        </p:nvSpPr>
        <p:spPr bwMode="auto">
          <a:xfrm>
            <a:off x="4563862" y="1377574"/>
            <a:ext cx="963600" cy="742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5000">
                <a:solidFill>
                  <a:srgbClr val="7A8440"/>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a:pPr>
              <a:defRPr/>
            </a:pPr>
            <a:r>
              <a:rPr/>
              <a:t>xx%</a:t>
            </a:r>
            <a:endParaRPr/>
          </a:p>
        </p:txBody>
      </p:sp>
      <p:sp>
        <p:nvSpPr>
          <p:cNvPr id="43" name="Google Shape;232;p13" hidden="0"/>
          <p:cNvSpPr/>
          <p:nvPr isPhoto="0" userDrawn="0">
            <p:ph type="title" idx="14" hasCustomPrompt="1"/>
          </p:nvPr>
        </p:nvSpPr>
        <p:spPr bwMode="auto">
          <a:xfrm>
            <a:off x="754162" y="2855586"/>
            <a:ext cx="963600" cy="742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5000">
                <a:solidFill>
                  <a:srgbClr val="7A8440"/>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a:pPr>
              <a:defRPr/>
            </a:pPr>
            <a:r>
              <a:rPr/>
              <a:t>xx%</a:t>
            </a:r>
            <a:endParaRPr/>
          </a:p>
        </p:txBody>
      </p:sp>
      <p:sp>
        <p:nvSpPr>
          <p:cNvPr id="44" name="Google Shape;233;p13" hidden="0"/>
          <p:cNvSpPr/>
          <p:nvPr isPhoto="0" userDrawn="0">
            <p:ph type="title" idx="15" hasCustomPrompt="1"/>
          </p:nvPr>
        </p:nvSpPr>
        <p:spPr bwMode="auto">
          <a:xfrm>
            <a:off x="4563863" y="2855586"/>
            <a:ext cx="963600" cy="742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5000">
                <a:solidFill>
                  <a:srgbClr val="7A8440"/>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a:pPr>
              <a:defRPr/>
            </a:pPr>
            <a:r>
              <a:rPr/>
              <a:t>xx%</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CUSTOM_1">
    <p:spTree>
      <p:nvGrpSpPr>
        <p:cNvPr id="1" name="" hidden="0"/>
        <p:cNvGrpSpPr/>
        <p:nvPr isPhoto="0" userDrawn="0"/>
      </p:nvGrpSpPr>
      <p:grpSpPr bwMode="auto">
        <a:xfrm>
          <a:off x="0" y="0"/>
          <a:ext cx="0" cy="0"/>
          <a:chOff x="0" y="0"/>
          <a:chExt cx="0" cy="0"/>
        </a:xfrm>
      </p:grpSpPr>
      <p:grpSp>
        <p:nvGrpSpPr>
          <p:cNvPr id="4" name="Google Shape;235;p14" hidden="0"/>
          <p:cNvGrpSpPr/>
          <p:nvPr isPhoto="0" userDrawn="0"/>
        </p:nvGrpSpPr>
        <p:grpSpPr bwMode="auto">
          <a:xfrm>
            <a:off x="7883375" y="3787050"/>
            <a:ext cx="722700" cy="553650"/>
            <a:chOff x="7883375" y="3787050"/>
            <a:chExt cx="722700" cy="553650"/>
          </a:xfrm>
        </p:grpSpPr>
        <p:sp>
          <p:nvSpPr>
            <p:cNvPr id="5" name="Google Shape;236;p14" hidden="0"/>
            <p:cNvSpPr/>
            <p:nvPr isPhoto="0" userDrawn="0"/>
          </p:nvSpPr>
          <p:spPr bwMode="auto">
            <a:xfrm>
              <a:off x="8065000" y="4023150"/>
              <a:ext cx="338925" cy="317550"/>
            </a:xfrm>
            <a:custGeom>
              <a:avLst/>
              <a:gdLst/>
              <a:ahLst/>
              <a:cxnLst/>
              <a:rect l="l" t="t" r="r" b="b"/>
              <a:pathLst>
                <a:path w="13557" h="12702" fill="norm" stroke="1"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237;p14" hidden="0"/>
            <p:cNvSpPr/>
            <p:nvPr isPhoto="0" userDrawn="0"/>
          </p:nvSpPr>
          <p:spPr bwMode="auto">
            <a:xfrm>
              <a:off x="7883375" y="3787050"/>
              <a:ext cx="722700" cy="550200"/>
            </a:xfrm>
            <a:custGeom>
              <a:avLst/>
              <a:gdLst/>
              <a:ahLst/>
              <a:cxnLst/>
              <a:rect l="l" t="t" r="r" b="b"/>
              <a:pathLst>
                <a:path w="28908" h="22008" fill="norm" stroke="1"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 name="Google Shape;238;p14" hidden="0"/>
          <p:cNvGrpSpPr/>
          <p:nvPr isPhoto="0" userDrawn="0"/>
        </p:nvGrpSpPr>
        <p:grpSpPr bwMode="auto">
          <a:xfrm>
            <a:off x="520900" y="844650"/>
            <a:ext cx="484500" cy="449300"/>
            <a:chOff x="1303950" y="1037525"/>
            <a:chExt cx="484500" cy="449300"/>
          </a:xfrm>
        </p:grpSpPr>
        <p:sp>
          <p:nvSpPr>
            <p:cNvPr id="8" name="Google Shape;239;p14"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240;p14"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241;p14"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1" name="Google Shape;242;p14" hidden="0"/>
          <p:cNvSpPr/>
          <p:nvPr isPhoto="0" userDrawn="0"/>
        </p:nvSpPr>
        <p:spPr bwMode="auto">
          <a:xfrm>
            <a:off x="7597375" y="439350"/>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243;p14" hidden="0"/>
          <p:cNvSpPr/>
          <p:nvPr isPhoto="0" userDrawn="0"/>
        </p:nvSpPr>
        <p:spPr bwMode="auto">
          <a:xfrm rot="410875">
            <a:off x="-716244" y="1701865"/>
            <a:ext cx="2530042" cy="3019490"/>
          </a:xfrm>
          <a:custGeom>
            <a:avLst/>
            <a:gdLst/>
            <a:ahLst/>
            <a:cxnLst/>
            <a:rect l="l" t="t" r="r" b="b"/>
            <a:pathLst>
              <a:path w="73893" h="88046" fill="norm" stroke="1"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244;p14" hidden="0"/>
          <p:cNvSpPr/>
          <p:nvPr isPhoto="0" userDrawn="0">
            <p:ph type="title" hasCustomPrompt="0"/>
          </p:nvPr>
        </p:nvSpPr>
        <p:spPr bwMode="auto">
          <a:xfrm>
            <a:off x="3673050" y="2668813"/>
            <a:ext cx="4678500" cy="417899"/>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1800"/>
              <a:buNone/>
              <a:defRPr sz="2000"/>
            </a:lvl1pPr>
            <a:lvl2pPr lvl="1">
              <a:spcBef>
                <a:spcPts val="0"/>
              </a:spcBef>
              <a:spcAft>
                <a:spcPts val="0"/>
              </a:spcAft>
              <a:buClr>
                <a:schemeClr val="accent2"/>
              </a:buClr>
              <a:buSzPts val="1800"/>
              <a:buNone/>
              <a:defRPr sz="1800">
                <a:solidFill>
                  <a:schemeClr val="accent2"/>
                </a:solidFill>
              </a:defRPr>
            </a:lvl2pPr>
            <a:lvl3pPr lvl="2">
              <a:spcBef>
                <a:spcPts val="0"/>
              </a:spcBef>
              <a:spcAft>
                <a:spcPts val="0"/>
              </a:spcAft>
              <a:buClr>
                <a:schemeClr val="accent2"/>
              </a:buClr>
              <a:buSzPts val="1800"/>
              <a:buNone/>
              <a:defRPr sz="1800">
                <a:solidFill>
                  <a:schemeClr val="accent2"/>
                </a:solidFill>
              </a:defRPr>
            </a:lvl3pPr>
            <a:lvl4pPr lvl="3">
              <a:spcBef>
                <a:spcPts val="0"/>
              </a:spcBef>
              <a:spcAft>
                <a:spcPts val="0"/>
              </a:spcAft>
              <a:buClr>
                <a:schemeClr val="accent2"/>
              </a:buClr>
              <a:buSzPts val="1800"/>
              <a:buNone/>
              <a:defRPr sz="1800">
                <a:solidFill>
                  <a:schemeClr val="accent2"/>
                </a:solidFill>
              </a:defRPr>
            </a:lvl4pPr>
            <a:lvl5pPr lvl="4">
              <a:spcBef>
                <a:spcPts val="0"/>
              </a:spcBef>
              <a:spcAft>
                <a:spcPts val="0"/>
              </a:spcAft>
              <a:buClr>
                <a:schemeClr val="accent2"/>
              </a:buClr>
              <a:buSzPts val="1800"/>
              <a:buNone/>
              <a:defRPr sz="1800">
                <a:solidFill>
                  <a:schemeClr val="accent2"/>
                </a:solidFill>
              </a:defRPr>
            </a:lvl5pPr>
            <a:lvl6pPr lvl="5">
              <a:spcBef>
                <a:spcPts val="0"/>
              </a:spcBef>
              <a:spcAft>
                <a:spcPts val="0"/>
              </a:spcAft>
              <a:buClr>
                <a:schemeClr val="accent2"/>
              </a:buClr>
              <a:buSzPts val="1800"/>
              <a:buNone/>
              <a:defRPr sz="1800">
                <a:solidFill>
                  <a:schemeClr val="accent2"/>
                </a:solidFill>
              </a:defRPr>
            </a:lvl6pPr>
            <a:lvl7pPr lvl="6">
              <a:spcBef>
                <a:spcPts val="0"/>
              </a:spcBef>
              <a:spcAft>
                <a:spcPts val="0"/>
              </a:spcAft>
              <a:buClr>
                <a:schemeClr val="accent2"/>
              </a:buClr>
              <a:buSzPts val="1800"/>
              <a:buNone/>
              <a:defRPr sz="1800">
                <a:solidFill>
                  <a:schemeClr val="accent2"/>
                </a:solidFill>
              </a:defRPr>
            </a:lvl7pPr>
            <a:lvl8pPr lvl="7">
              <a:spcBef>
                <a:spcPts val="0"/>
              </a:spcBef>
              <a:spcAft>
                <a:spcPts val="0"/>
              </a:spcAft>
              <a:buClr>
                <a:schemeClr val="accent2"/>
              </a:buClr>
              <a:buSzPts val="1800"/>
              <a:buNone/>
              <a:defRPr sz="1800">
                <a:solidFill>
                  <a:schemeClr val="accent2"/>
                </a:solidFill>
              </a:defRPr>
            </a:lvl8pPr>
            <a:lvl9pPr lvl="8">
              <a:spcBef>
                <a:spcPts val="0"/>
              </a:spcBef>
              <a:spcAft>
                <a:spcPts val="0"/>
              </a:spcAft>
              <a:buClr>
                <a:schemeClr val="accent2"/>
              </a:buClr>
              <a:buSzPts val="1800"/>
              <a:buNone/>
              <a:defRPr sz="1800">
                <a:solidFill>
                  <a:schemeClr val="accent2"/>
                </a:solidFill>
              </a:defRPr>
            </a:lvl9pPr>
          </a:lstStyle>
          <a:p>
            <a:pPr>
              <a:defRPr/>
            </a:pPr>
            <a:endParaRPr/>
          </a:p>
        </p:txBody>
      </p:sp>
      <p:sp>
        <p:nvSpPr>
          <p:cNvPr id="14" name="Google Shape;245;p14" hidden="0"/>
          <p:cNvSpPr/>
          <p:nvPr isPhoto="0" userDrawn="0">
            <p:ph type="subTitle" idx="1" hasCustomPrompt="0"/>
          </p:nvPr>
        </p:nvSpPr>
        <p:spPr bwMode="auto">
          <a:xfrm>
            <a:off x="3378675" y="1355375"/>
            <a:ext cx="4972800" cy="12552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23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1" preserve="0" showMasterPhAnim="0" userDrawn="1">
  <p:cSld name="CUSTOM_7">
    <p:spTree>
      <p:nvGrpSpPr>
        <p:cNvPr id="1" name="" hidden="0"/>
        <p:cNvGrpSpPr/>
        <p:nvPr isPhoto="0" userDrawn="0"/>
      </p:nvGrpSpPr>
      <p:grpSpPr bwMode="auto">
        <a:xfrm>
          <a:off x="0" y="0"/>
          <a:ext cx="0" cy="0"/>
          <a:chOff x="0" y="0"/>
          <a:chExt cx="0" cy="0"/>
        </a:xfrm>
      </p:grpSpPr>
      <p:sp>
        <p:nvSpPr>
          <p:cNvPr id="4" name="Google Shape;247;p15" hidden="0"/>
          <p:cNvSpPr/>
          <p:nvPr isPhoto="0" userDrawn="0"/>
        </p:nvSpPr>
        <p:spPr bwMode="auto">
          <a:xfrm rot="567045" flipH="1">
            <a:off x="6412145" y="2019787"/>
            <a:ext cx="3221639" cy="3553967"/>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248;p15" hidden="0"/>
          <p:cNvGrpSpPr/>
          <p:nvPr isPhoto="0" userDrawn="0"/>
        </p:nvGrpSpPr>
        <p:grpSpPr bwMode="auto">
          <a:xfrm>
            <a:off x="7474463" y="474613"/>
            <a:ext cx="1161050" cy="886150"/>
            <a:chOff x="3804263" y="172688"/>
            <a:chExt cx="1161050" cy="886150"/>
          </a:xfrm>
        </p:grpSpPr>
        <p:sp>
          <p:nvSpPr>
            <p:cNvPr id="6" name="Google Shape;249;p15" hidden="0"/>
            <p:cNvSpPr/>
            <p:nvPr isPhoto="0" userDrawn="0"/>
          </p:nvSpPr>
          <p:spPr bwMode="auto">
            <a:xfrm>
              <a:off x="3804263" y="297413"/>
              <a:ext cx="898975" cy="761425"/>
            </a:xfrm>
            <a:custGeom>
              <a:avLst/>
              <a:gdLst/>
              <a:ahLst/>
              <a:cxnLst/>
              <a:rect l="l" t="t" r="r" b="b"/>
              <a:pathLst>
                <a:path w="35959" h="30457" fill="norm" stroke="1"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250;p15" hidden="0"/>
            <p:cNvSpPr/>
            <p:nvPr isPhoto="0" userDrawn="0"/>
          </p:nvSpPr>
          <p:spPr bwMode="auto">
            <a:xfrm>
              <a:off x="3814913" y="172688"/>
              <a:ext cx="778900" cy="694925"/>
            </a:xfrm>
            <a:custGeom>
              <a:avLst/>
              <a:gdLst/>
              <a:ahLst/>
              <a:cxnLst/>
              <a:rect l="l" t="t" r="r" b="b"/>
              <a:pathLst>
                <a:path w="31156" h="27797" fill="norm" stroke="1"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251;p15" hidden="0"/>
            <p:cNvSpPr/>
            <p:nvPr isPhoto="0" userDrawn="0"/>
          </p:nvSpPr>
          <p:spPr bwMode="auto">
            <a:xfrm>
              <a:off x="4731238" y="539488"/>
              <a:ext cx="234075" cy="194050"/>
            </a:xfrm>
            <a:custGeom>
              <a:avLst/>
              <a:gdLst/>
              <a:ahLst/>
              <a:cxnLst/>
              <a:rect l="l" t="t" r="r" b="b"/>
              <a:pathLst>
                <a:path w="9363" h="7762" fill="norm" stroke="1"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252;p15" hidden="0"/>
          <p:cNvGrpSpPr/>
          <p:nvPr isPhoto="0" userDrawn="0"/>
        </p:nvGrpSpPr>
        <p:grpSpPr bwMode="auto">
          <a:xfrm>
            <a:off x="3673913" y="434375"/>
            <a:ext cx="424575" cy="380200"/>
            <a:chOff x="3158625" y="1679100"/>
            <a:chExt cx="424575" cy="380200"/>
          </a:xfrm>
        </p:grpSpPr>
        <p:sp>
          <p:nvSpPr>
            <p:cNvPr id="10" name="Google Shape;253;p15"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254;p15"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255;p15"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 name="Google Shape;256;p15" hidden="0"/>
          <p:cNvGrpSpPr/>
          <p:nvPr isPhoto="0" userDrawn="0"/>
        </p:nvGrpSpPr>
        <p:grpSpPr bwMode="auto">
          <a:xfrm>
            <a:off x="2501275" y="4138050"/>
            <a:ext cx="948028" cy="756319"/>
            <a:chOff x="6293350" y="261400"/>
            <a:chExt cx="948028" cy="756319"/>
          </a:xfrm>
        </p:grpSpPr>
        <p:sp>
          <p:nvSpPr>
            <p:cNvPr id="14" name="Google Shape;257;p15"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258;p15"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 name="Google Shape;259;p15" hidden="0"/>
          <p:cNvGrpSpPr/>
          <p:nvPr isPhoto="0" userDrawn="0"/>
        </p:nvGrpSpPr>
        <p:grpSpPr bwMode="auto">
          <a:xfrm>
            <a:off x="6833774" y="323613"/>
            <a:ext cx="484500" cy="449300"/>
            <a:chOff x="1303950" y="1037525"/>
            <a:chExt cx="484500" cy="449300"/>
          </a:xfrm>
        </p:grpSpPr>
        <p:sp>
          <p:nvSpPr>
            <p:cNvPr id="17" name="Google Shape;260;p15"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261;p15"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262;p15"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0" name="Google Shape;263;p15" hidden="0"/>
          <p:cNvGrpSpPr/>
          <p:nvPr isPhoto="0" userDrawn="0"/>
        </p:nvGrpSpPr>
        <p:grpSpPr bwMode="auto">
          <a:xfrm>
            <a:off x="1843650" y="4277925"/>
            <a:ext cx="473900" cy="508875"/>
            <a:chOff x="1566150" y="4150650"/>
            <a:chExt cx="473900" cy="508875"/>
          </a:xfrm>
        </p:grpSpPr>
        <p:sp>
          <p:nvSpPr>
            <p:cNvPr id="21" name="Google Shape;264;p15"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265;p15"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266;p15"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267;p15"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268;p15"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269;p15"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270;p15"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8" name="Google Shape;271;p15" hidden="0"/>
          <p:cNvSpPr/>
          <p:nvPr isPhoto="0" userDrawn="0"/>
        </p:nvSpPr>
        <p:spPr bwMode="auto">
          <a:xfrm>
            <a:off x="-136375" y="463288"/>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272;p15" hidden="0"/>
          <p:cNvSpPr/>
          <p:nvPr isPhoto="0" userDrawn="0">
            <p:ph type="title" hasCustomPrompt="0"/>
          </p:nvPr>
        </p:nvSpPr>
        <p:spPr bwMode="auto">
          <a:xfrm>
            <a:off x="713230" y="2278000"/>
            <a:ext cx="31011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2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30" name="Google Shape;273;p15" hidden="0"/>
          <p:cNvSpPr/>
          <p:nvPr isPhoto="0" userDrawn="0">
            <p:ph type="subTitle" idx="1" hasCustomPrompt="0"/>
          </p:nvPr>
        </p:nvSpPr>
        <p:spPr bwMode="auto">
          <a:xfrm>
            <a:off x="713223" y="3219700"/>
            <a:ext cx="3101100" cy="726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1" name="Google Shape;274;p15" hidden="0"/>
          <p:cNvSpPr/>
          <p:nvPr isPhoto="0" userDrawn="0">
            <p:ph type="title" idx="2" hasCustomPrompt="1"/>
          </p:nvPr>
        </p:nvSpPr>
        <p:spPr bwMode="auto">
          <a:xfrm>
            <a:off x="713225" y="1197812"/>
            <a:ext cx="2684400" cy="1052400"/>
          </a:xfrm>
          <a:prstGeom prst="rect">
            <a:avLst/>
          </a:prstGeom>
        </p:spPr>
        <p:txBody>
          <a:bodyPr spcFirstLastPara="1" wrap="square" lIns="91425" tIns="91425" rIns="91425" bIns="91425" anchor="ctr" anchorCtr="0">
            <a:noAutofit/>
          </a:bodyPr>
          <a:lstStyle>
            <a:lvl1pPr lvl="0">
              <a:spcBef>
                <a:spcPts val="0"/>
              </a:spcBef>
              <a:spcAft>
                <a:spcPts val="0"/>
              </a:spcAft>
              <a:buSzPts val="8900"/>
              <a:buNone/>
              <a:defRPr sz="8900">
                <a:solidFill>
                  <a:srgbClr val="7A8440"/>
                </a:solidFill>
              </a:defRPr>
            </a:lvl1pPr>
            <a:lvl2pPr lvl="1">
              <a:spcBef>
                <a:spcPts val="0"/>
              </a:spcBef>
              <a:spcAft>
                <a:spcPts val="0"/>
              </a:spcAft>
              <a:buSzPts val="8900"/>
              <a:buNone/>
              <a:defRPr sz="8900"/>
            </a:lvl2pPr>
            <a:lvl3pPr lvl="2">
              <a:spcBef>
                <a:spcPts val="0"/>
              </a:spcBef>
              <a:spcAft>
                <a:spcPts val="0"/>
              </a:spcAft>
              <a:buSzPts val="8900"/>
              <a:buNone/>
              <a:defRPr sz="8900"/>
            </a:lvl3pPr>
            <a:lvl4pPr lvl="3">
              <a:spcBef>
                <a:spcPts val="0"/>
              </a:spcBef>
              <a:spcAft>
                <a:spcPts val="0"/>
              </a:spcAft>
              <a:buSzPts val="8900"/>
              <a:buNone/>
              <a:defRPr sz="8900"/>
            </a:lvl4pPr>
            <a:lvl5pPr lvl="4">
              <a:spcBef>
                <a:spcPts val="0"/>
              </a:spcBef>
              <a:spcAft>
                <a:spcPts val="0"/>
              </a:spcAft>
              <a:buSzPts val="8900"/>
              <a:buNone/>
              <a:defRPr sz="8900"/>
            </a:lvl5pPr>
            <a:lvl6pPr lvl="5">
              <a:spcBef>
                <a:spcPts val="0"/>
              </a:spcBef>
              <a:spcAft>
                <a:spcPts val="0"/>
              </a:spcAft>
              <a:buSzPts val="8900"/>
              <a:buNone/>
              <a:defRPr sz="8900"/>
            </a:lvl6pPr>
            <a:lvl7pPr lvl="6">
              <a:spcBef>
                <a:spcPts val="0"/>
              </a:spcBef>
              <a:spcAft>
                <a:spcPts val="0"/>
              </a:spcAft>
              <a:buSzPts val="8900"/>
              <a:buNone/>
              <a:defRPr sz="8900"/>
            </a:lvl7pPr>
            <a:lvl8pPr lvl="7">
              <a:spcBef>
                <a:spcPts val="0"/>
              </a:spcBef>
              <a:spcAft>
                <a:spcPts val="0"/>
              </a:spcAft>
              <a:buSzPts val="8900"/>
              <a:buNone/>
              <a:defRPr sz="8900"/>
            </a:lvl8pPr>
            <a:lvl9pPr lvl="8">
              <a:spcBef>
                <a:spcPts val="0"/>
              </a:spcBef>
              <a:spcAft>
                <a:spcPts val="0"/>
              </a:spcAft>
              <a:buSzPts val="8900"/>
              <a:buNone/>
              <a:defRPr sz="8900"/>
            </a:lvl9pPr>
          </a:lstStyle>
          <a:p>
            <a:pPr>
              <a:defRPr/>
            </a:pPr>
            <a:r>
              <a:rPr/>
              <a:t>xx%</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2" preserve="0" showMasterPhAnim="0" userDrawn="1">
  <p:cSld name="CUSTOM_9">
    <p:spTree>
      <p:nvGrpSpPr>
        <p:cNvPr id="1" name="" hidden="0"/>
        <p:cNvGrpSpPr/>
        <p:nvPr isPhoto="0" userDrawn="0"/>
      </p:nvGrpSpPr>
      <p:grpSpPr bwMode="auto">
        <a:xfrm>
          <a:off x="0" y="0"/>
          <a:ext cx="0" cy="0"/>
          <a:chOff x="0" y="0"/>
          <a:chExt cx="0" cy="0"/>
        </a:xfrm>
      </p:grpSpPr>
      <p:sp>
        <p:nvSpPr>
          <p:cNvPr id="4" name="Google Shape;276;p16" hidden="0"/>
          <p:cNvSpPr/>
          <p:nvPr isPhoto="0" userDrawn="0"/>
        </p:nvSpPr>
        <p:spPr bwMode="auto">
          <a:xfrm rot="8099862" flipH="1">
            <a:off x="-1264207" y="981885"/>
            <a:ext cx="3260545" cy="3891120"/>
          </a:xfrm>
          <a:custGeom>
            <a:avLst/>
            <a:gdLst/>
            <a:ahLst/>
            <a:cxnLst/>
            <a:rect l="l" t="t" r="r" b="b"/>
            <a:pathLst>
              <a:path w="73893" h="88046" fill="norm" stroke="1"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277;p16" hidden="0"/>
          <p:cNvGrpSpPr/>
          <p:nvPr isPhoto="0" userDrawn="0"/>
        </p:nvGrpSpPr>
        <p:grpSpPr bwMode="auto">
          <a:xfrm>
            <a:off x="8218475" y="727925"/>
            <a:ext cx="424575" cy="380200"/>
            <a:chOff x="3158625" y="1679100"/>
            <a:chExt cx="424575" cy="380200"/>
          </a:xfrm>
        </p:grpSpPr>
        <p:sp>
          <p:nvSpPr>
            <p:cNvPr id="6" name="Google Shape;278;p16"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279;p16"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280;p16"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281;p16" hidden="0"/>
          <p:cNvGrpSpPr/>
          <p:nvPr isPhoto="0" userDrawn="0"/>
        </p:nvGrpSpPr>
        <p:grpSpPr bwMode="auto">
          <a:xfrm>
            <a:off x="713225" y="163075"/>
            <a:ext cx="882900" cy="752850"/>
            <a:chOff x="5897925" y="231425"/>
            <a:chExt cx="882900" cy="752850"/>
          </a:xfrm>
        </p:grpSpPr>
        <p:sp>
          <p:nvSpPr>
            <p:cNvPr id="10" name="Google Shape;282;p16"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283;p16"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284;p16"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285;p16"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286;p16"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5" name="Google Shape;287;p16" hidden="0"/>
          <p:cNvSpPr/>
          <p:nvPr isPhoto="0" userDrawn="0"/>
        </p:nvSpPr>
        <p:spPr bwMode="auto">
          <a:xfrm>
            <a:off x="6040800" y="4314213"/>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288;p16" hidden="0"/>
          <p:cNvSpPr/>
          <p:nvPr isPhoto="0" userDrawn="0">
            <p:ph type="title" hasCustomPrompt="0"/>
          </p:nvPr>
        </p:nvSpPr>
        <p:spPr bwMode="auto">
          <a:xfrm>
            <a:off x="5329679" y="2278000"/>
            <a:ext cx="31011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2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pPr>
              <a:defRPr/>
            </a:pPr>
            <a:endParaRPr/>
          </a:p>
        </p:txBody>
      </p:sp>
      <p:sp>
        <p:nvSpPr>
          <p:cNvPr id="17" name="Google Shape;289;p16" hidden="0"/>
          <p:cNvSpPr/>
          <p:nvPr isPhoto="0" userDrawn="0">
            <p:ph type="subTitle" idx="1" hasCustomPrompt="0"/>
          </p:nvPr>
        </p:nvSpPr>
        <p:spPr bwMode="auto">
          <a:xfrm>
            <a:off x="5329673" y="3219700"/>
            <a:ext cx="3101100" cy="726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8" name="Google Shape;290;p16" hidden="0"/>
          <p:cNvSpPr/>
          <p:nvPr isPhoto="0" userDrawn="0">
            <p:ph type="title" idx="2" hasCustomPrompt="1"/>
          </p:nvPr>
        </p:nvSpPr>
        <p:spPr bwMode="auto">
          <a:xfrm>
            <a:off x="5329675" y="1197812"/>
            <a:ext cx="2684400" cy="1052400"/>
          </a:xfrm>
          <a:prstGeom prst="rect">
            <a:avLst/>
          </a:prstGeom>
        </p:spPr>
        <p:txBody>
          <a:bodyPr spcFirstLastPara="1" wrap="square" lIns="91425" tIns="91425" rIns="91425" bIns="91425" anchor="ctr" anchorCtr="0">
            <a:noAutofit/>
          </a:bodyPr>
          <a:lstStyle>
            <a:lvl1pPr lvl="0">
              <a:spcBef>
                <a:spcPts val="0"/>
              </a:spcBef>
              <a:spcAft>
                <a:spcPts val="0"/>
              </a:spcAft>
              <a:buSzPts val="8900"/>
              <a:buNone/>
              <a:defRPr sz="8900">
                <a:solidFill>
                  <a:srgbClr val="7A8440"/>
                </a:solidFill>
              </a:defRPr>
            </a:lvl1pPr>
            <a:lvl2pPr lvl="1">
              <a:spcBef>
                <a:spcPts val="0"/>
              </a:spcBef>
              <a:spcAft>
                <a:spcPts val="0"/>
              </a:spcAft>
              <a:buSzPts val="8900"/>
              <a:buNone/>
              <a:defRPr sz="8900"/>
            </a:lvl2pPr>
            <a:lvl3pPr lvl="2">
              <a:spcBef>
                <a:spcPts val="0"/>
              </a:spcBef>
              <a:spcAft>
                <a:spcPts val="0"/>
              </a:spcAft>
              <a:buSzPts val="8900"/>
              <a:buNone/>
              <a:defRPr sz="8900"/>
            </a:lvl3pPr>
            <a:lvl4pPr lvl="3">
              <a:spcBef>
                <a:spcPts val="0"/>
              </a:spcBef>
              <a:spcAft>
                <a:spcPts val="0"/>
              </a:spcAft>
              <a:buSzPts val="8900"/>
              <a:buNone/>
              <a:defRPr sz="8900"/>
            </a:lvl4pPr>
            <a:lvl5pPr lvl="4">
              <a:spcBef>
                <a:spcPts val="0"/>
              </a:spcBef>
              <a:spcAft>
                <a:spcPts val="0"/>
              </a:spcAft>
              <a:buSzPts val="8900"/>
              <a:buNone/>
              <a:defRPr sz="8900"/>
            </a:lvl5pPr>
            <a:lvl6pPr lvl="5">
              <a:spcBef>
                <a:spcPts val="0"/>
              </a:spcBef>
              <a:spcAft>
                <a:spcPts val="0"/>
              </a:spcAft>
              <a:buSzPts val="8900"/>
              <a:buNone/>
              <a:defRPr sz="8900"/>
            </a:lvl6pPr>
            <a:lvl7pPr lvl="6">
              <a:spcBef>
                <a:spcPts val="0"/>
              </a:spcBef>
              <a:spcAft>
                <a:spcPts val="0"/>
              </a:spcAft>
              <a:buSzPts val="8900"/>
              <a:buNone/>
              <a:defRPr sz="8900"/>
            </a:lvl7pPr>
            <a:lvl8pPr lvl="7">
              <a:spcBef>
                <a:spcPts val="0"/>
              </a:spcBef>
              <a:spcAft>
                <a:spcPts val="0"/>
              </a:spcAft>
              <a:buSzPts val="8900"/>
              <a:buNone/>
              <a:defRPr sz="8900"/>
            </a:lvl8pPr>
            <a:lvl9pPr lvl="8">
              <a:spcBef>
                <a:spcPts val="0"/>
              </a:spcBef>
              <a:spcAft>
                <a:spcPts val="0"/>
              </a:spcAft>
              <a:buSzPts val="8900"/>
              <a:buNone/>
              <a:defRPr sz="8900"/>
            </a:lvl9pPr>
          </a:lstStyle>
          <a:p>
            <a:pPr>
              <a:defRPr/>
            </a:pPr>
            <a:r>
              <a:rPr/>
              <a:t>xx%</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3" preserve="0" showMasterPhAnim="0" userDrawn="1">
  <p:cSld name="CUSTOM_16">
    <p:spTree>
      <p:nvGrpSpPr>
        <p:cNvPr id="1" name="" hidden="0"/>
        <p:cNvGrpSpPr/>
        <p:nvPr isPhoto="0" userDrawn="0"/>
      </p:nvGrpSpPr>
      <p:grpSpPr bwMode="auto">
        <a:xfrm>
          <a:off x="0" y="0"/>
          <a:ext cx="0" cy="0"/>
          <a:chOff x="0" y="0"/>
          <a:chExt cx="0" cy="0"/>
        </a:xfrm>
      </p:grpSpPr>
      <p:sp>
        <p:nvSpPr>
          <p:cNvPr id="4" name="Google Shape;292;p17" hidden="0"/>
          <p:cNvSpPr/>
          <p:nvPr isPhoto="0" userDrawn="0"/>
        </p:nvSpPr>
        <p:spPr bwMode="auto">
          <a:xfrm rot="9972789" flipH="1">
            <a:off x="5399635" y="2301984"/>
            <a:ext cx="4405452" cy="3299477"/>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293;p17" hidden="0"/>
          <p:cNvGrpSpPr/>
          <p:nvPr isPhoto="0" userDrawn="0"/>
        </p:nvGrpSpPr>
        <p:grpSpPr bwMode="auto">
          <a:xfrm>
            <a:off x="7590700" y="585400"/>
            <a:ext cx="882900" cy="752850"/>
            <a:chOff x="5897925" y="231425"/>
            <a:chExt cx="882900" cy="752850"/>
          </a:xfrm>
        </p:grpSpPr>
        <p:sp>
          <p:nvSpPr>
            <p:cNvPr id="6" name="Google Shape;294;p17"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295;p17"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296;p17"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297;p17"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298;p17"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1" name="Google Shape;299;p17" hidden="0"/>
          <p:cNvSpPr/>
          <p:nvPr isPhoto="0" userDrawn="0"/>
        </p:nvSpPr>
        <p:spPr bwMode="auto">
          <a:xfrm>
            <a:off x="525050" y="4410950"/>
            <a:ext cx="861300" cy="294450"/>
          </a:xfrm>
          <a:custGeom>
            <a:avLst/>
            <a:gdLst/>
            <a:ahLst/>
            <a:cxnLst/>
            <a:rect l="l" t="t" r="r" b="b"/>
            <a:pathLst>
              <a:path w="34452" h="11778" fill="norm" stroke="1"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2" name="Google Shape;300;p17" hidden="0"/>
          <p:cNvGrpSpPr/>
          <p:nvPr isPhoto="0" userDrawn="0"/>
        </p:nvGrpSpPr>
        <p:grpSpPr bwMode="auto">
          <a:xfrm rot="3234608">
            <a:off x="299198" y="327144"/>
            <a:ext cx="1264924" cy="1091084"/>
            <a:chOff x="8235925" y="2275325"/>
            <a:chExt cx="1379829" cy="1190198"/>
          </a:xfrm>
        </p:grpSpPr>
        <p:sp>
          <p:nvSpPr>
            <p:cNvPr id="13" name="Google Shape;301;p17" hidden="0"/>
            <p:cNvSpPr/>
            <p:nvPr isPhoto="0" userDrawn="0"/>
          </p:nvSpPr>
          <p:spPr bwMode="auto">
            <a:xfrm>
              <a:off x="8454642" y="2275325"/>
              <a:ext cx="1161112" cy="1190198"/>
            </a:xfrm>
            <a:custGeom>
              <a:avLst/>
              <a:gdLst/>
              <a:ahLst/>
              <a:cxnLst/>
              <a:rect l="l" t="t" r="r" b="b"/>
              <a:pathLst>
                <a:path w="18273" h="18730" fill="norm" stroke="1"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302;p17" hidden="0"/>
            <p:cNvSpPr/>
            <p:nvPr isPhoto="0" userDrawn="0"/>
          </p:nvSpPr>
          <p:spPr bwMode="auto">
            <a:xfrm>
              <a:off x="8235925" y="2553774"/>
              <a:ext cx="968197" cy="874061"/>
            </a:xfrm>
            <a:custGeom>
              <a:avLst/>
              <a:gdLst/>
              <a:ahLst/>
              <a:cxnLst/>
              <a:rect l="l" t="t" r="r" b="b"/>
              <a:pathLst>
                <a:path w="15237" h="13755" fill="norm" stroke="1"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 name="Google Shape;303;p17" hidden="0"/>
          <p:cNvGrpSpPr/>
          <p:nvPr isPhoto="0" userDrawn="0"/>
        </p:nvGrpSpPr>
        <p:grpSpPr bwMode="auto">
          <a:xfrm>
            <a:off x="552475" y="1710800"/>
            <a:ext cx="473900" cy="508875"/>
            <a:chOff x="1566150" y="4150650"/>
            <a:chExt cx="473900" cy="508875"/>
          </a:xfrm>
        </p:grpSpPr>
        <p:sp>
          <p:nvSpPr>
            <p:cNvPr id="16" name="Google Shape;304;p17"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305;p17"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306;p17"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307;p17"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308;p17"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309;p17"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310;p17"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3" name="Google Shape;311;p17" hidden="0"/>
          <p:cNvSpPr/>
          <p:nvPr isPhoto="0" userDrawn="0">
            <p:ph type="title" hasCustomPrompt="0"/>
          </p:nvPr>
        </p:nvSpPr>
        <p:spPr bwMode="auto">
          <a:xfrm flipH="1">
            <a:off x="713223" y="2278000"/>
            <a:ext cx="31011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a:pPr>
              <a:defRPr/>
            </a:pPr>
            <a:endParaRPr/>
          </a:p>
        </p:txBody>
      </p:sp>
      <p:sp>
        <p:nvSpPr>
          <p:cNvPr id="24" name="Google Shape;312;p17" hidden="0"/>
          <p:cNvSpPr/>
          <p:nvPr isPhoto="0" userDrawn="0">
            <p:ph type="subTitle" idx="1" hasCustomPrompt="0"/>
          </p:nvPr>
        </p:nvSpPr>
        <p:spPr bwMode="auto">
          <a:xfrm flipH="1">
            <a:off x="713230" y="3219700"/>
            <a:ext cx="3101100" cy="726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600">
                <a:solidFill>
                  <a:schemeClr val="dk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pPr>
              <a:defRPr/>
            </a:pPr>
            <a:endParaRPr/>
          </a:p>
        </p:txBody>
      </p:sp>
      <p:sp>
        <p:nvSpPr>
          <p:cNvPr id="25" name="Google Shape;313;p17" hidden="0"/>
          <p:cNvSpPr/>
          <p:nvPr isPhoto="0" userDrawn="0">
            <p:ph type="title" idx="2" hasCustomPrompt="1"/>
          </p:nvPr>
        </p:nvSpPr>
        <p:spPr bwMode="auto">
          <a:xfrm flipH="1">
            <a:off x="1129928" y="1197812"/>
            <a:ext cx="2684400" cy="1052400"/>
          </a:xfrm>
          <a:prstGeom prst="rect">
            <a:avLst/>
          </a:prstGeom>
        </p:spPr>
        <p:txBody>
          <a:bodyPr spcFirstLastPara="1" wrap="square" lIns="91425" tIns="91425" rIns="91425" bIns="91425" anchor="ctr" anchorCtr="0">
            <a:noAutofit/>
          </a:bodyPr>
          <a:lstStyle>
            <a:lvl1pPr lvl="0" algn="r">
              <a:spcBef>
                <a:spcPts val="0"/>
              </a:spcBef>
              <a:spcAft>
                <a:spcPts val="0"/>
              </a:spcAft>
              <a:buSzPts val="8900"/>
              <a:buNone/>
              <a:defRPr sz="8900">
                <a:solidFill>
                  <a:srgbClr val="7A8440"/>
                </a:solidFill>
              </a:defRPr>
            </a:lvl1pPr>
            <a:lvl2pPr lvl="1" algn="r">
              <a:spcBef>
                <a:spcPts val="0"/>
              </a:spcBef>
              <a:spcAft>
                <a:spcPts val="0"/>
              </a:spcAft>
              <a:buSzPts val="8900"/>
              <a:buNone/>
              <a:defRPr sz="8900"/>
            </a:lvl2pPr>
            <a:lvl3pPr lvl="2" algn="r">
              <a:spcBef>
                <a:spcPts val="0"/>
              </a:spcBef>
              <a:spcAft>
                <a:spcPts val="0"/>
              </a:spcAft>
              <a:buSzPts val="8900"/>
              <a:buNone/>
              <a:defRPr sz="8900"/>
            </a:lvl3pPr>
            <a:lvl4pPr lvl="3" algn="r">
              <a:spcBef>
                <a:spcPts val="0"/>
              </a:spcBef>
              <a:spcAft>
                <a:spcPts val="0"/>
              </a:spcAft>
              <a:buSzPts val="8900"/>
              <a:buNone/>
              <a:defRPr sz="8900"/>
            </a:lvl4pPr>
            <a:lvl5pPr lvl="4" algn="r">
              <a:spcBef>
                <a:spcPts val="0"/>
              </a:spcBef>
              <a:spcAft>
                <a:spcPts val="0"/>
              </a:spcAft>
              <a:buSzPts val="8900"/>
              <a:buNone/>
              <a:defRPr sz="8900"/>
            </a:lvl5pPr>
            <a:lvl6pPr lvl="5" algn="r">
              <a:spcBef>
                <a:spcPts val="0"/>
              </a:spcBef>
              <a:spcAft>
                <a:spcPts val="0"/>
              </a:spcAft>
              <a:buSzPts val="8900"/>
              <a:buNone/>
              <a:defRPr sz="8900"/>
            </a:lvl6pPr>
            <a:lvl7pPr lvl="6" algn="r">
              <a:spcBef>
                <a:spcPts val="0"/>
              </a:spcBef>
              <a:spcAft>
                <a:spcPts val="0"/>
              </a:spcAft>
              <a:buSzPts val="8900"/>
              <a:buNone/>
              <a:defRPr sz="8900"/>
            </a:lvl7pPr>
            <a:lvl8pPr lvl="7" algn="r">
              <a:spcBef>
                <a:spcPts val="0"/>
              </a:spcBef>
              <a:spcAft>
                <a:spcPts val="0"/>
              </a:spcAft>
              <a:buSzPts val="8900"/>
              <a:buNone/>
              <a:defRPr sz="8900"/>
            </a:lvl8pPr>
            <a:lvl9pPr lvl="8" algn="r">
              <a:spcBef>
                <a:spcPts val="0"/>
              </a:spcBef>
              <a:spcAft>
                <a:spcPts val="0"/>
              </a:spcAft>
              <a:buSzPts val="8900"/>
              <a:buNone/>
              <a:defRPr sz="8900"/>
            </a:lvl9pPr>
          </a:lstStyle>
          <a:p>
            <a:pPr>
              <a:defRPr/>
            </a:pPr>
            <a:r>
              <a:rPr/>
              <a:t>xx%</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umbers and text " preserve="0" showMasterPhAnim="0" userDrawn="1">
  <p:cSld name="CUSTOM_17">
    <p:spTree>
      <p:nvGrpSpPr>
        <p:cNvPr id="1" name="" hidden="0"/>
        <p:cNvGrpSpPr/>
        <p:nvPr isPhoto="0" userDrawn="0"/>
      </p:nvGrpSpPr>
      <p:grpSpPr bwMode="auto">
        <a:xfrm>
          <a:off x="0" y="0"/>
          <a:ext cx="0" cy="0"/>
          <a:chOff x="0" y="0"/>
          <a:chExt cx="0" cy="0"/>
        </a:xfrm>
      </p:grpSpPr>
      <p:sp>
        <p:nvSpPr>
          <p:cNvPr id="4" name="Google Shape;315;p18" hidden="0"/>
          <p:cNvSpPr/>
          <p:nvPr isPhoto="0" userDrawn="0"/>
        </p:nvSpPr>
        <p:spPr bwMode="auto">
          <a:xfrm rot="-567025">
            <a:off x="-950394" y="2885168"/>
            <a:ext cx="2633565" cy="2905230"/>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316;p18" hidden="0"/>
          <p:cNvSpPr/>
          <p:nvPr isPhoto="0" userDrawn="0"/>
        </p:nvSpPr>
        <p:spPr bwMode="auto">
          <a:xfrm>
            <a:off x="6695925" y="-391337"/>
            <a:ext cx="2805783" cy="2101514"/>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 name="Google Shape;317;p18" hidden="0"/>
          <p:cNvGrpSpPr/>
          <p:nvPr isPhoto="0" userDrawn="0"/>
        </p:nvGrpSpPr>
        <p:grpSpPr bwMode="auto">
          <a:xfrm>
            <a:off x="500925" y="743625"/>
            <a:ext cx="424575" cy="380200"/>
            <a:chOff x="3158625" y="1679100"/>
            <a:chExt cx="424575" cy="380200"/>
          </a:xfrm>
        </p:grpSpPr>
        <p:sp>
          <p:nvSpPr>
            <p:cNvPr id="7" name="Google Shape;318;p18"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319;p18"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320;p18"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 name="Google Shape;321;p18" hidden="0"/>
          <p:cNvGrpSpPr/>
          <p:nvPr isPhoto="0" userDrawn="0"/>
        </p:nvGrpSpPr>
        <p:grpSpPr bwMode="auto">
          <a:xfrm>
            <a:off x="7151050" y="4002650"/>
            <a:ext cx="948028" cy="756319"/>
            <a:chOff x="6293350" y="261400"/>
            <a:chExt cx="948028" cy="756319"/>
          </a:xfrm>
        </p:grpSpPr>
        <p:sp>
          <p:nvSpPr>
            <p:cNvPr id="11" name="Google Shape;322;p18"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323;p18"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 name="Google Shape;324;p18" hidden="0"/>
          <p:cNvGrpSpPr/>
          <p:nvPr isPhoto="0" userDrawn="0"/>
        </p:nvGrpSpPr>
        <p:grpSpPr bwMode="auto">
          <a:xfrm>
            <a:off x="476275" y="2708050"/>
            <a:ext cx="473900" cy="508875"/>
            <a:chOff x="1566150" y="4150650"/>
            <a:chExt cx="473900" cy="508875"/>
          </a:xfrm>
        </p:grpSpPr>
        <p:sp>
          <p:nvSpPr>
            <p:cNvPr id="14" name="Google Shape;325;p18"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326;p18"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327;p18"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328;p18"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329;p18"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330;p18"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331;p18"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1" name="Google Shape;332;p18" hidden="0"/>
          <p:cNvSpPr/>
          <p:nvPr isPhoto="0" userDrawn="0"/>
        </p:nvSpPr>
        <p:spPr bwMode="auto">
          <a:xfrm>
            <a:off x="8254075" y="1898038"/>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22" name="Google Shape;333;p18" hidden="0"/>
          <p:cNvGrpSpPr/>
          <p:nvPr isPhoto="0" userDrawn="0"/>
        </p:nvGrpSpPr>
        <p:grpSpPr bwMode="auto">
          <a:xfrm>
            <a:off x="7769575" y="957125"/>
            <a:ext cx="484500" cy="449300"/>
            <a:chOff x="1717575" y="4268700"/>
            <a:chExt cx="484500" cy="449300"/>
          </a:xfrm>
        </p:grpSpPr>
        <p:sp>
          <p:nvSpPr>
            <p:cNvPr id="23" name="Google Shape;334;p18"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335;p18"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336;p18"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6" name="Google Shape;337;p18" hidden="0"/>
          <p:cNvGrpSpPr/>
          <p:nvPr isPhoto="0" userDrawn="0"/>
        </p:nvGrpSpPr>
        <p:grpSpPr bwMode="auto">
          <a:xfrm flipH="1">
            <a:off x="1716550" y="4253800"/>
            <a:ext cx="947174" cy="861950"/>
            <a:chOff x="3575213" y="4145450"/>
            <a:chExt cx="947174" cy="861950"/>
          </a:xfrm>
        </p:grpSpPr>
        <p:sp>
          <p:nvSpPr>
            <p:cNvPr id="27" name="Google Shape;338;p18" hidden="0"/>
            <p:cNvSpPr/>
            <p:nvPr isPhoto="0" userDrawn="0"/>
          </p:nvSpPr>
          <p:spPr bwMode="auto">
            <a:xfrm>
              <a:off x="3575213" y="4145450"/>
              <a:ext cx="947174" cy="861950"/>
            </a:xfrm>
            <a:custGeom>
              <a:avLst/>
              <a:gdLst/>
              <a:ahLst/>
              <a:cxnLst/>
              <a:rect l="l" t="t" r="r" b="b"/>
              <a:pathLst>
                <a:path w="37887" h="34478" fill="norm" stroke="1"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339;p18" hidden="0"/>
            <p:cNvSpPr/>
            <p:nvPr isPhoto="0" userDrawn="0"/>
          </p:nvSpPr>
          <p:spPr bwMode="auto">
            <a:xfrm>
              <a:off x="3660888" y="4217200"/>
              <a:ext cx="782500" cy="680825"/>
            </a:xfrm>
            <a:custGeom>
              <a:avLst/>
              <a:gdLst/>
              <a:ahLst/>
              <a:cxnLst/>
              <a:rect l="l" t="t" r="r" b="b"/>
              <a:pathLst>
                <a:path w="31300" h="27233" fill="norm" stroke="1"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9" name="Google Shape;340;p18" hidden="0"/>
          <p:cNvSpPr/>
          <p:nvPr isPhoto="0" userDrawn="0">
            <p:ph type="subTitle" idx="1" hasCustomPrompt="0"/>
          </p:nvPr>
        </p:nvSpPr>
        <p:spPr bwMode="auto">
          <a:xfrm>
            <a:off x="2773800" y="1473363"/>
            <a:ext cx="3596400" cy="455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500"/>
              <a:buNone/>
              <a:defRPr sz="1600"/>
            </a:lvl1pPr>
            <a:lvl2pPr lvl="1" algn="r">
              <a:spcBef>
                <a:spcPts val="0"/>
              </a:spcBef>
              <a:spcAft>
                <a:spcPts val="0"/>
              </a:spcAft>
              <a:buClr>
                <a:schemeClr val="lt1"/>
              </a:buClr>
              <a:buSzPts val="1500"/>
              <a:buNone/>
              <a:defRPr sz="1500">
                <a:solidFill>
                  <a:schemeClr val="lt1"/>
                </a:solidFill>
              </a:defRPr>
            </a:lvl2pPr>
            <a:lvl3pPr lvl="2" algn="r">
              <a:spcBef>
                <a:spcPts val="0"/>
              </a:spcBef>
              <a:spcAft>
                <a:spcPts val="0"/>
              </a:spcAft>
              <a:buClr>
                <a:schemeClr val="lt1"/>
              </a:buClr>
              <a:buSzPts val="1500"/>
              <a:buNone/>
              <a:defRPr sz="1500">
                <a:solidFill>
                  <a:schemeClr val="lt1"/>
                </a:solidFill>
              </a:defRPr>
            </a:lvl3pPr>
            <a:lvl4pPr lvl="3" algn="r">
              <a:spcBef>
                <a:spcPts val="0"/>
              </a:spcBef>
              <a:spcAft>
                <a:spcPts val="0"/>
              </a:spcAft>
              <a:buClr>
                <a:schemeClr val="lt1"/>
              </a:buClr>
              <a:buSzPts val="1500"/>
              <a:buNone/>
              <a:defRPr sz="1500">
                <a:solidFill>
                  <a:schemeClr val="lt1"/>
                </a:solidFill>
              </a:defRPr>
            </a:lvl4pPr>
            <a:lvl5pPr lvl="4" algn="r">
              <a:spcBef>
                <a:spcPts val="0"/>
              </a:spcBef>
              <a:spcAft>
                <a:spcPts val="0"/>
              </a:spcAft>
              <a:buClr>
                <a:schemeClr val="lt1"/>
              </a:buClr>
              <a:buSzPts val="1500"/>
              <a:buNone/>
              <a:defRPr sz="1500">
                <a:solidFill>
                  <a:schemeClr val="lt1"/>
                </a:solidFill>
              </a:defRPr>
            </a:lvl5pPr>
            <a:lvl6pPr lvl="5" algn="r">
              <a:spcBef>
                <a:spcPts val="0"/>
              </a:spcBef>
              <a:spcAft>
                <a:spcPts val="0"/>
              </a:spcAft>
              <a:buClr>
                <a:schemeClr val="lt1"/>
              </a:buClr>
              <a:buSzPts val="1500"/>
              <a:buNone/>
              <a:defRPr sz="1500">
                <a:solidFill>
                  <a:schemeClr val="lt1"/>
                </a:solidFill>
              </a:defRPr>
            </a:lvl6pPr>
            <a:lvl7pPr lvl="6" algn="r">
              <a:spcBef>
                <a:spcPts val="0"/>
              </a:spcBef>
              <a:spcAft>
                <a:spcPts val="0"/>
              </a:spcAft>
              <a:buClr>
                <a:schemeClr val="lt1"/>
              </a:buClr>
              <a:buSzPts val="1500"/>
              <a:buNone/>
              <a:defRPr sz="1500">
                <a:solidFill>
                  <a:schemeClr val="lt1"/>
                </a:solidFill>
              </a:defRPr>
            </a:lvl7pPr>
            <a:lvl8pPr lvl="7" algn="r">
              <a:spcBef>
                <a:spcPts val="0"/>
              </a:spcBef>
              <a:spcAft>
                <a:spcPts val="0"/>
              </a:spcAft>
              <a:buClr>
                <a:schemeClr val="lt1"/>
              </a:buClr>
              <a:buSzPts val="1500"/>
              <a:buNone/>
              <a:defRPr sz="1500">
                <a:solidFill>
                  <a:schemeClr val="lt1"/>
                </a:solidFill>
              </a:defRPr>
            </a:lvl8pPr>
            <a:lvl9pPr lvl="8" algn="r">
              <a:spcBef>
                <a:spcPts val="0"/>
              </a:spcBef>
              <a:spcAft>
                <a:spcPts val="0"/>
              </a:spcAft>
              <a:buClr>
                <a:schemeClr val="lt1"/>
              </a:buClr>
              <a:buSzPts val="1500"/>
              <a:buNone/>
              <a:defRPr sz="1500">
                <a:solidFill>
                  <a:schemeClr val="lt1"/>
                </a:solidFill>
              </a:defRPr>
            </a:lvl9pPr>
          </a:lstStyle>
          <a:p>
            <a:pPr>
              <a:defRPr/>
            </a:pPr>
            <a:endParaRPr/>
          </a:p>
        </p:txBody>
      </p:sp>
      <p:sp>
        <p:nvSpPr>
          <p:cNvPr id="30" name="Google Shape;341;p18" hidden="0"/>
          <p:cNvSpPr/>
          <p:nvPr isPhoto="0" userDrawn="0">
            <p:ph type="title" hasCustomPrompt="1"/>
          </p:nvPr>
        </p:nvSpPr>
        <p:spPr bwMode="auto">
          <a:xfrm>
            <a:off x="2773800" y="795313"/>
            <a:ext cx="3596400" cy="6129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800"/>
              <a:buNone/>
              <a:defRPr sz="4600" b="1">
                <a:solidFill>
                  <a:schemeClr val="accent2"/>
                </a:solidFill>
              </a:defRPr>
            </a:lvl1pPr>
            <a:lvl2pPr lvl="1" algn="r">
              <a:spcBef>
                <a:spcPts val="0"/>
              </a:spcBef>
              <a:spcAft>
                <a:spcPts val="0"/>
              </a:spcAft>
              <a:buClr>
                <a:schemeClr val="accent1"/>
              </a:buClr>
              <a:buSzPts val="1800"/>
              <a:buNone/>
              <a:defRPr sz="1800">
                <a:solidFill>
                  <a:schemeClr val="accent1"/>
                </a:solidFill>
              </a:defRPr>
            </a:lvl2pPr>
            <a:lvl3pPr lvl="2" algn="r">
              <a:spcBef>
                <a:spcPts val="0"/>
              </a:spcBef>
              <a:spcAft>
                <a:spcPts val="0"/>
              </a:spcAft>
              <a:buClr>
                <a:schemeClr val="accent1"/>
              </a:buClr>
              <a:buSzPts val="1800"/>
              <a:buNone/>
              <a:defRPr sz="1800">
                <a:solidFill>
                  <a:schemeClr val="accent1"/>
                </a:solidFill>
              </a:defRPr>
            </a:lvl3pPr>
            <a:lvl4pPr lvl="3" algn="r">
              <a:spcBef>
                <a:spcPts val="0"/>
              </a:spcBef>
              <a:spcAft>
                <a:spcPts val="0"/>
              </a:spcAft>
              <a:buClr>
                <a:schemeClr val="accent1"/>
              </a:buClr>
              <a:buSzPts val="1800"/>
              <a:buNone/>
              <a:defRPr sz="1800">
                <a:solidFill>
                  <a:schemeClr val="accent1"/>
                </a:solidFill>
              </a:defRPr>
            </a:lvl4pPr>
            <a:lvl5pPr lvl="4" algn="r">
              <a:spcBef>
                <a:spcPts val="0"/>
              </a:spcBef>
              <a:spcAft>
                <a:spcPts val="0"/>
              </a:spcAft>
              <a:buClr>
                <a:schemeClr val="accent1"/>
              </a:buClr>
              <a:buSzPts val="1800"/>
              <a:buNone/>
              <a:defRPr sz="1800">
                <a:solidFill>
                  <a:schemeClr val="accent1"/>
                </a:solidFill>
              </a:defRPr>
            </a:lvl5pPr>
            <a:lvl6pPr lvl="5" algn="r">
              <a:spcBef>
                <a:spcPts val="0"/>
              </a:spcBef>
              <a:spcAft>
                <a:spcPts val="0"/>
              </a:spcAft>
              <a:buClr>
                <a:schemeClr val="accent1"/>
              </a:buClr>
              <a:buSzPts val="1800"/>
              <a:buNone/>
              <a:defRPr sz="1800">
                <a:solidFill>
                  <a:schemeClr val="accent1"/>
                </a:solidFill>
              </a:defRPr>
            </a:lvl6pPr>
            <a:lvl7pPr lvl="6" algn="r">
              <a:spcBef>
                <a:spcPts val="0"/>
              </a:spcBef>
              <a:spcAft>
                <a:spcPts val="0"/>
              </a:spcAft>
              <a:buClr>
                <a:schemeClr val="accent1"/>
              </a:buClr>
              <a:buSzPts val="1800"/>
              <a:buNone/>
              <a:defRPr sz="1800">
                <a:solidFill>
                  <a:schemeClr val="accent1"/>
                </a:solidFill>
              </a:defRPr>
            </a:lvl7pPr>
            <a:lvl8pPr lvl="7" algn="r">
              <a:spcBef>
                <a:spcPts val="0"/>
              </a:spcBef>
              <a:spcAft>
                <a:spcPts val="0"/>
              </a:spcAft>
              <a:buClr>
                <a:schemeClr val="accent1"/>
              </a:buClr>
              <a:buSzPts val="1800"/>
              <a:buNone/>
              <a:defRPr sz="1800">
                <a:solidFill>
                  <a:schemeClr val="accent1"/>
                </a:solidFill>
              </a:defRPr>
            </a:lvl8pPr>
            <a:lvl9pPr lvl="8" algn="r">
              <a:spcBef>
                <a:spcPts val="0"/>
              </a:spcBef>
              <a:spcAft>
                <a:spcPts val="0"/>
              </a:spcAft>
              <a:buClr>
                <a:schemeClr val="accent1"/>
              </a:buClr>
              <a:buSzPts val="1800"/>
              <a:buNone/>
              <a:defRPr sz="1800">
                <a:solidFill>
                  <a:schemeClr val="accent1"/>
                </a:solidFill>
              </a:defRPr>
            </a:lvl9pPr>
          </a:lstStyle>
          <a:p>
            <a:pPr>
              <a:defRPr/>
            </a:pPr>
            <a:r>
              <a:rPr/>
              <a:t>xx%</a:t>
            </a:r>
            <a:endParaRPr/>
          </a:p>
        </p:txBody>
      </p:sp>
      <p:sp>
        <p:nvSpPr>
          <p:cNvPr id="31" name="Google Shape;342;p18" hidden="0"/>
          <p:cNvSpPr/>
          <p:nvPr isPhoto="0" userDrawn="0">
            <p:ph type="subTitle" idx="2" hasCustomPrompt="0"/>
          </p:nvPr>
        </p:nvSpPr>
        <p:spPr bwMode="auto">
          <a:xfrm>
            <a:off x="2773800" y="2683088"/>
            <a:ext cx="3596400" cy="455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500"/>
              <a:buNone/>
              <a:defRPr sz="1600"/>
            </a:lvl1pPr>
            <a:lvl2pPr lvl="1" algn="r">
              <a:spcBef>
                <a:spcPts val="0"/>
              </a:spcBef>
              <a:spcAft>
                <a:spcPts val="0"/>
              </a:spcAft>
              <a:buClr>
                <a:schemeClr val="lt1"/>
              </a:buClr>
              <a:buSzPts val="1500"/>
              <a:buNone/>
              <a:defRPr sz="1500">
                <a:solidFill>
                  <a:schemeClr val="lt1"/>
                </a:solidFill>
              </a:defRPr>
            </a:lvl2pPr>
            <a:lvl3pPr lvl="2" algn="r">
              <a:spcBef>
                <a:spcPts val="0"/>
              </a:spcBef>
              <a:spcAft>
                <a:spcPts val="0"/>
              </a:spcAft>
              <a:buClr>
                <a:schemeClr val="lt1"/>
              </a:buClr>
              <a:buSzPts val="1500"/>
              <a:buNone/>
              <a:defRPr sz="1500">
                <a:solidFill>
                  <a:schemeClr val="lt1"/>
                </a:solidFill>
              </a:defRPr>
            </a:lvl3pPr>
            <a:lvl4pPr lvl="3" algn="r">
              <a:spcBef>
                <a:spcPts val="0"/>
              </a:spcBef>
              <a:spcAft>
                <a:spcPts val="0"/>
              </a:spcAft>
              <a:buClr>
                <a:schemeClr val="lt1"/>
              </a:buClr>
              <a:buSzPts val="1500"/>
              <a:buNone/>
              <a:defRPr sz="1500">
                <a:solidFill>
                  <a:schemeClr val="lt1"/>
                </a:solidFill>
              </a:defRPr>
            </a:lvl4pPr>
            <a:lvl5pPr lvl="4" algn="r">
              <a:spcBef>
                <a:spcPts val="0"/>
              </a:spcBef>
              <a:spcAft>
                <a:spcPts val="0"/>
              </a:spcAft>
              <a:buClr>
                <a:schemeClr val="lt1"/>
              </a:buClr>
              <a:buSzPts val="1500"/>
              <a:buNone/>
              <a:defRPr sz="1500">
                <a:solidFill>
                  <a:schemeClr val="lt1"/>
                </a:solidFill>
              </a:defRPr>
            </a:lvl5pPr>
            <a:lvl6pPr lvl="5" algn="r">
              <a:spcBef>
                <a:spcPts val="0"/>
              </a:spcBef>
              <a:spcAft>
                <a:spcPts val="0"/>
              </a:spcAft>
              <a:buClr>
                <a:schemeClr val="lt1"/>
              </a:buClr>
              <a:buSzPts val="1500"/>
              <a:buNone/>
              <a:defRPr sz="1500">
                <a:solidFill>
                  <a:schemeClr val="lt1"/>
                </a:solidFill>
              </a:defRPr>
            </a:lvl6pPr>
            <a:lvl7pPr lvl="6" algn="r">
              <a:spcBef>
                <a:spcPts val="0"/>
              </a:spcBef>
              <a:spcAft>
                <a:spcPts val="0"/>
              </a:spcAft>
              <a:buClr>
                <a:schemeClr val="lt1"/>
              </a:buClr>
              <a:buSzPts val="1500"/>
              <a:buNone/>
              <a:defRPr sz="1500">
                <a:solidFill>
                  <a:schemeClr val="lt1"/>
                </a:solidFill>
              </a:defRPr>
            </a:lvl7pPr>
            <a:lvl8pPr lvl="7" algn="r">
              <a:spcBef>
                <a:spcPts val="0"/>
              </a:spcBef>
              <a:spcAft>
                <a:spcPts val="0"/>
              </a:spcAft>
              <a:buClr>
                <a:schemeClr val="lt1"/>
              </a:buClr>
              <a:buSzPts val="1500"/>
              <a:buNone/>
              <a:defRPr sz="1500">
                <a:solidFill>
                  <a:schemeClr val="lt1"/>
                </a:solidFill>
              </a:defRPr>
            </a:lvl8pPr>
            <a:lvl9pPr lvl="8" algn="r">
              <a:spcBef>
                <a:spcPts val="0"/>
              </a:spcBef>
              <a:spcAft>
                <a:spcPts val="0"/>
              </a:spcAft>
              <a:buClr>
                <a:schemeClr val="lt1"/>
              </a:buClr>
              <a:buSzPts val="1500"/>
              <a:buNone/>
              <a:defRPr sz="1500">
                <a:solidFill>
                  <a:schemeClr val="lt1"/>
                </a:solidFill>
              </a:defRPr>
            </a:lvl9pPr>
          </a:lstStyle>
          <a:p>
            <a:pPr>
              <a:defRPr/>
            </a:pPr>
            <a:endParaRPr/>
          </a:p>
        </p:txBody>
      </p:sp>
      <p:sp>
        <p:nvSpPr>
          <p:cNvPr id="32" name="Google Shape;343;p18" hidden="0"/>
          <p:cNvSpPr/>
          <p:nvPr isPhoto="0" userDrawn="0">
            <p:ph type="title" idx="3" hasCustomPrompt="1"/>
          </p:nvPr>
        </p:nvSpPr>
        <p:spPr bwMode="auto">
          <a:xfrm>
            <a:off x="2773800" y="2005007"/>
            <a:ext cx="3596400" cy="6129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800"/>
              <a:buNone/>
              <a:defRPr sz="4600" b="1">
                <a:solidFill>
                  <a:schemeClr val="accent2"/>
                </a:solidFill>
              </a:defRPr>
            </a:lvl1pPr>
            <a:lvl2pPr lvl="1" algn="r">
              <a:spcBef>
                <a:spcPts val="0"/>
              </a:spcBef>
              <a:spcAft>
                <a:spcPts val="0"/>
              </a:spcAft>
              <a:buClr>
                <a:schemeClr val="accent1"/>
              </a:buClr>
              <a:buSzPts val="1800"/>
              <a:buNone/>
              <a:defRPr sz="1800">
                <a:solidFill>
                  <a:schemeClr val="accent1"/>
                </a:solidFill>
              </a:defRPr>
            </a:lvl2pPr>
            <a:lvl3pPr lvl="2" algn="r">
              <a:spcBef>
                <a:spcPts val="0"/>
              </a:spcBef>
              <a:spcAft>
                <a:spcPts val="0"/>
              </a:spcAft>
              <a:buClr>
                <a:schemeClr val="accent1"/>
              </a:buClr>
              <a:buSzPts val="1800"/>
              <a:buNone/>
              <a:defRPr sz="1800">
                <a:solidFill>
                  <a:schemeClr val="accent1"/>
                </a:solidFill>
              </a:defRPr>
            </a:lvl3pPr>
            <a:lvl4pPr lvl="3" algn="r">
              <a:spcBef>
                <a:spcPts val="0"/>
              </a:spcBef>
              <a:spcAft>
                <a:spcPts val="0"/>
              </a:spcAft>
              <a:buClr>
                <a:schemeClr val="accent1"/>
              </a:buClr>
              <a:buSzPts val="1800"/>
              <a:buNone/>
              <a:defRPr sz="1800">
                <a:solidFill>
                  <a:schemeClr val="accent1"/>
                </a:solidFill>
              </a:defRPr>
            </a:lvl4pPr>
            <a:lvl5pPr lvl="4" algn="r">
              <a:spcBef>
                <a:spcPts val="0"/>
              </a:spcBef>
              <a:spcAft>
                <a:spcPts val="0"/>
              </a:spcAft>
              <a:buClr>
                <a:schemeClr val="accent1"/>
              </a:buClr>
              <a:buSzPts val="1800"/>
              <a:buNone/>
              <a:defRPr sz="1800">
                <a:solidFill>
                  <a:schemeClr val="accent1"/>
                </a:solidFill>
              </a:defRPr>
            </a:lvl5pPr>
            <a:lvl6pPr lvl="5" algn="r">
              <a:spcBef>
                <a:spcPts val="0"/>
              </a:spcBef>
              <a:spcAft>
                <a:spcPts val="0"/>
              </a:spcAft>
              <a:buClr>
                <a:schemeClr val="accent1"/>
              </a:buClr>
              <a:buSzPts val="1800"/>
              <a:buNone/>
              <a:defRPr sz="1800">
                <a:solidFill>
                  <a:schemeClr val="accent1"/>
                </a:solidFill>
              </a:defRPr>
            </a:lvl6pPr>
            <a:lvl7pPr lvl="6" algn="r">
              <a:spcBef>
                <a:spcPts val="0"/>
              </a:spcBef>
              <a:spcAft>
                <a:spcPts val="0"/>
              </a:spcAft>
              <a:buClr>
                <a:schemeClr val="accent1"/>
              </a:buClr>
              <a:buSzPts val="1800"/>
              <a:buNone/>
              <a:defRPr sz="1800">
                <a:solidFill>
                  <a:schemeClr val="accent1"/>
                </a:solidFill>
              </a:defRPr>
            </a:lvl7pPr>
            <a:lvl8pPr lvl="7" algn="r">
              <a:spcBef>
                <a:spcPts val="0"/>
              </a:spcBef>
              <a:spcAft>
                <a:spcPts val="0"/>
              </a:spcAft>
              <a:buClr>
                <a:schemeClr val="accent1"/>
              </a:buClr>
              <a:buSzPts val="1800"/>
              <a:buNone/>
              <a:defRPr sz="1800">
                <a:solidFill>
                  <a:schemeClr val="accent1"/>
                </a:solidFill>
              </a:defRPr>
            </a:lvl8pPr>
            <a:lvl9pPr lvl="8" algn="r">
              <a:spcBef>
                <a:spcPts val="0"/>
              </a:spcBef>
              <a:spcAft>
                <a:spcPts val="0"/>
              </a:spcAft>
              <a:buClr>
                <a:schemeClr val="accent1"/>
              </a:buClr>
              <a:buSzPts val="1800"/>
              <a:buNone/>
              <a:defRPr sz="1800">
                <a:solidFill>
                  <a:schemeClr val="accent1"/>
                </a:solidFill>
              </a:defRPr>
            </a:lvl9pPr>
          </a:lstStyle>
          <a:p>
            <a:pPr>
              <a:defRPr/>
            </a:pPr>
            <a:r>
              <a:rPr/>
              <a:t>xx%</a:t>
            </a:r>
            <a:endParaRPr/>
          </a:p>
        </p:txBody>
      </p:sp>
      <p:sp>
        <p:nvSpPr>
          <p:cNvPr id="33" name="Google Shape;344;p18" hidden="0"/>
          <p:cNvSpPr/>
          <p:nvPr isPhoto="0" userDrawn="0">
            <p:ph type="subTitle" idx="4" hasCustomPrompt="0"/>
          </p:nvPr>
        </p:nvSpPr>
        <p:spPr bwMode="auto">
          <a:xfrm>
            <a:off x="2773800" y="3892788"/>
            <a:ext cx="3596400" cy="455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500"/>
              <a:buNone/>
              <a:defRPr sz="1600"/>
            </a:lvl1pPr>
            <a:lvl2pPr lvl="1" algn="r">
              <a:spcBef>
                <a:spcPts val="0"/>
              </a:spcBef>
              <a:spcAft>
                <a:spcPts val="0"/>
              </a:spcAft>
              <a:buClr>
                <a:schemeClr val="lt1"/>
              </a:buClr>
              <a:buSzPts val="1500"/>
              <a:buNone/>
              <a:defRPr sz="1500">
                <a:solidFill>
                  <a:schemeClr val="lt1"/>
                </a:solidFill>
              </a:defRPr>
            </a:lvl2pPr>
            <a:lvl3pPr lvl="2" algn="r">
              <a:spcBef>
                <a:spcPts val="0"/>
              </a:spcBef>
              <a:spcAft>
                <a:spcPts val="0"/>
              </a:spcAft>
              <a:buClr>
                <a:schemeClr val="lt1"/>
              </a:buClr>
              <a:buSzPts val="1500"/>
              <a:buNone/>
              <a:defRPr sz="1500">
                <a:solidFill>
                  <a:schemeClr val="lt1"/>
                </a:solidFill>
              </a:defRPr>
            </a:lvl3pPr>
            <a:lvl4pPr lvl="3" algn="r">
              <a:spcBef>
                <a:spcPts val="0"/>
              </a:spcBef>
              <a:spcAft>
                <a:spcPts val="0"/>
              </a:spcAft>
              <a:buClr>
                <a:schemeClr val="lt1"/>
              </a:buClr>
              <a:buSzPts val="1500"/>
              <a:buNone/>
              <a:defRPr sz="1500">
                <a:solidFill>
                  <a:schemeClr val="lt1"/>
                </a:solidFill>
              </a:defRPr>
            </a:lvl4pPr>
            <a:lvl5pPr lvl="4" algn="r">
              <a:spcBef>
                <a:spcPts val="0"/>
              </a:spcBef>
              <a:spcAft>
                <a:spcPts val="0"/>
              </a:spcAft>
              <a:buClr>
                <a:schemeClr val="lt1"/>
              </a:buClr>
              <a:buSzPts val="1500"/>
              <a:buNone/>
              <a:defRPr sz="1500">
                <a:solidFill>
                  <a:schemeClr val="lt1"/>
                </a:solidFill>
              </a:defRPr>
            </a:lvl5pPr>
            <a:lvl6pPr lvl="5" algn="r">
              <a:spcBef>
                <a:spcPts val="0"/>
              </a:spcBef>
              <a:spcAft>
                <a:spcPts val="0"/>
              </a:spcAft>
              <a:buClr>
                <a:schemeClr val="lt1"/>
              </a:buClr>
              <a:buSzPts val="1500"/>
              <a:buNone/>
              <a:defRPr sz="1500">
                <a:solidFill>
                  <a:schemeClr val="lt1"/>
                </a:solidFill>
              </a:defRPr>
            </a:lvl6pPr>
            <a:lvl7pPr lvl="6" algn="r">
              <a:spcBef>
                <a:spcPts val="0"/>
              </a:spcBef>
              <a:spcAft>
                <a:spcPts val="0"/>
              </a:spcAft>
              <a:buClr>
                <a:schemeClr val="lt1"/>
              </a:buClr>
              <a:buSzPts val="1500"/>
              <a:buNone/>
              <a:defRPr sz="1500">
                <a:solidFill>
                  <a:schemeClr val="lt1"/>
                </a:solidFill>
              </a:defRPr>
            </a:lvl7pPr>
            <a:lvl8pPr lvl="7" algn="r">
              <a:spcBef>
                <a:spcPts val="0"/>
              </a:spcBef>
              <a:spcAft>
                <a:spcPts val="0"/>
              </a:spcAft>
              <a:buClr>
                <a:schemeClr val="lt1"/>
              </a:buClr>
              <a:buSzPts val="1500"/>
              <a:buNone/>
              <a:defRPr sz="1500">
                <a:solidFill>
                  <a:schemeClr val="lt1"/>
                </a:solidFill>
              </a:defRPr>
            </a:lvl8pPr>
            <a:lvl9pPr lvl="8" algn="r">
              <a:spcBef>
                <a:spcPts val="0"/>
              </a:spcBef>
              <a:spcAft>
                <a:spcPts val="0"/>
              </a:spcAft>
              <a:buClr>
                <a:schemeClr val="lt1"/>
              </a:buClr>
              <a:buSzPts val="1500"/>
              <a:buNone/>
              <a:defRPr sz="1500">
                <a:solidFill>
                  <a:schemeClr val="lt1"/>
                </a:solidFill>
              </a:defRPr>
            </a:lvl9pPr>
          </a:lstStyle>
          <a:p>
            <a:pPr>
              <a:defRPr/>
            </a:pPr>
            <a:endParaRPr/>
          </a:p>
        </p:txBody>
      </p:sp>
      <p:sp>
        <p:nvSpPr>
          <p:cNvPr id="34" name="Google Shape;345;p18" hidden="0"/>
          <p:cNvSpPr/>
          <p:nvPr isPhoto="0" userDrawn="0">
            <p:ph type="title" idx="5" hasCustomPrompt="1"/>
          </p:nvPr>
        </p:nvSpPr>
        <p:spPr bwMode="auto">
          <a:xfrm>
            <a:off x="2773800" y="3214688"/>
            <a:ext cx="3596400" cy="6129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800"/>
              <a:buNone/>
              <a:defRPr sz="4600" b="1">
                <a:solidFill>
                  <a:schemeClr val="accent2"/>
                </a:solidFill>
              </a:defRPr>
            </a:lvl1pPr>
            <a:lvl2pPr lvl="1" algn="r">
              <a:spcBef>
                <a:spcPts val="0"/>
              </a:spcBef>
              <a:spcAft>
                <a:spcPts val="0"/>
              </a:spcAft>
              <a:buClr>
                <a:schemeClr val="accent1"/>
              </a:buClr>
              <a:buSzPts val="1800"/>
              <a:buNone/>
              <a:defRPr sz="1800">
                <a:solidFill>
                  <a:schemeClr val="accent1"/>
                </a:solidFill>
              </a:defRPr>
            </a:lvl2pPr>
            <a:lvl3pPr lvl="2" algn="r">
              <a:spcBef>
                <a:spcPts val="0"/>
              </a:spcBef>
              <a:spcAft>
                <a:spcPts val="0"/>
              </a:spcAft>
              <a:buClr>
                <a:schemeClr val="accent1"/>
              </a:buClr>
              <a:buSzPts val="1800"/>
              <a:buNone/>
              <a:defRPr sz="1800">
                <a:solidFill>
                  <a:schemeClr val="accent1"/>
                </a:solidFill>
              </a:defRPr>
            </a:lvl3pPr>
            <a:lvl4pPr lvl="3" algn="r">
              <a:spcBef>
                <a:spcPts val="0"/>
              </a:spcBef>
              <a:spcAft>
                <a:spcPts val="0"/>
              </a:spcAft>
              <a:buClr>
                <a:schemeClr val="accent1"/>
              </a:buClr>
              <a:buSzPts val="1800"/>
              <a:buNone/>
              <a:defRPr sz="1800">
                <a:solidFill>
                  <a:schemeClr val="accent1"/>
                </a:solidFill>
              </a:defRPr>
            </a:lvl4pPr>
            <a:lvl5pPr lvl="4" algn="r">
              <a:spcBef>
                <a:spcPts val="0"/>
              </a:spcBef>
              <a:spcAft>
                <a:spcPts val="0"/>
              </a:spcAft>
              <a:buClr>
                <a:schemeClr val="accent1"/>
              </a:buClr>
              <a:buSzPts val="1800"/>
              <a:buNone/>
              <a:defRPr sz="1800">
                <a:solidFill>
                  <a:schemeClr val="accent1"/>
                </a:solidFill>
              </a:defRPr>
            </a:lvl5pPr>
            <a:lvl6pPr lvl="5" algn="r">
              <a:spcBef>
                <a:spcPts val="0"/>
              </a:spcBef>
              <a:spcAft>
                <a:spcPts val="0"/>
              </a:spcAft>
              <a:buClr>
                <a:schemeClr val="accent1"/>
              </a:buClr>
              <a:buSzPts val="1800"/>
              <a:buNone/>
              <a:defRPr sz="1800">
                <a:solidFill>
                  <a:schemeClr val="accent1"/>
                </a:solidFill>
              </a:defRPr>
            </a:lvl6pPr>
            <a:lvl7pPr lvl="6" algn="r">
              <a:spcBef>
                <a:spcPts val="0"/>
              </a:spcBef>
              <a:spcAft>
                <a:spcPts val="0"/>
              </a:spcAft>
              <a:buClr>
                <a:schemeClr val="accent1"/>
              </a:buClr>
              <a:buSzPts val="1800"/>
              <a:buNone/>
              <a:defRPr sz="1800">
                <a:solidFill>
                  <a:schemeClr val="accent1"/>
                </a:solidFill>
              </a:defRPr>
            </a:lvl7pPr>
            <a:lvl8pPr lvl="7" algn="r">
              <a:spcBef>
                <a:spcPts val="0"/>
              </a:spcBef>
              <a:spcAft>
                <a:spcPts val="0"/>
              </a:spcAft>
              <a:buClr>
                <a:schemeClr val="accent1"/>
              </a:buClr>
              <a:buSzPts val="1800"/>
              <a:buNone/>
              <a:defRPr sz="1800">
                <a:solidFill>
                  <a:schemeClr val="accent1"/>
                </a:solidFill>
              </a:defRPr>
            </a:lvl8pPr>
            <a:lvl9pPr lvl="8" algn="r">
              <a:spcBef>
                <a:spcPts val="0"/>
              </a:spcBef>
              <a:spcAft>
                <a:spcPts val="0"/>
              </a:spcAft>
              <a:buClr>
                <a:schemeClr val="accent1"/>
              </a:buClr>
              <a:buSzPts val="1800"/>
              <a:buNone/>
              <a:defRPr sz="1800">
                <a:solidFill>
                  <a:schemeClr val="accent1"/>
                </a:solidFill>
              </a:defRPr>
            </a:lvl9pPr>
          </a:lstStyle>
          <a:p>
            <a:pPr>
              <a:defRPr/>
            </a:pPr>
            <a:r>
              <a:rPr/>
              <a:t>xx%</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umbers and text 1" preserve="0" showMasterPhAnim="0" userDrawn="1">
  <p:cSld name="CUSTOM_21">
    <p:spTree>
      <p:nvGrpSpPr>
        <p:cNvPr id="1" name="" hidden="0"/>
        <p:cNvGrpSpPr/>
        <p:nvPr isPhoto="0" userDrawn="0"/>
      </p:nvGrpSpPr>
      <p:grpSpPr bwMode="auto">
        <a:xfrm>
          <a:off x="0" y="0"/>
          <a:ext cx="0" cy="0"/>
          <a:chOff x="0" y="0"/>
          <a:chExt cx="0" cy="0"/>
        </a:xfrm>
      </p:grpSpPr>
      <p:sp>
        <p:nvSpPr>
          <p:cNvPr id="4" name="Google Shape;347;p19" hidden="0"/>
          <p:cNvSpPr/>
          <p:nvPr isPhoto="0" userDrawn="0"/>
        </p:nvSpPr>
        <p:spPr bwMode="auto">
          <a:xfrm rot="-10232973" flipH="1">
            <a:off x="-1151644" y="-872519"/>
            <a:ext cx="2633565" cy="2905230"/>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348;p19" hidden="0"/>
          <p:cNvSpPr/>
          <p:nvPr isPhoto="0" userDrawn="0"/>
        </p:nvSpPr>
        <p:spPr bwMode="auto">
          <a:xfrm rot="10800000" flipH="1">
            <a:off x="6698625" y="3716952"/>
            <a:ext cx="2805783" cy="2101514"/>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 name="Google Shape;349;p19" hidden="0"/>
          <p:cNvGrpSpPr/>
          <p:nvPr isPhoto="0" userDrawn="0"/>
        </p:nvGrpSpPr>
        <p:grpSpPr bwMode="auto">
          <a:xfrm>
            <a:off x="139325" y="1853300"/>
            <a:ext cx="473900" cy="508875"/>
            <a:chOff x="1566150" y="4150650"/>
            <a:chExt cx="473900" cy="508875"/>
          </a:xfrm>
        </p:grpSpPr>
        <p:sp>
          <p:nvSpPr>
            <p:cNvPr id="7" name="Google Shape;350;p19"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351;p19"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352;p19"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353;p19"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354;p19"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355;p19"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356;p19"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4" name="Google Shape;357;p19" hidden="0"/>
          <p:cNvSpPr/>
          <p:nvPr isPhoto="0" userDrawn="0"/>
        </p:nvSpPr>
        <p:spPr bwMode="auto">
          <a:xfrm>
            <a:off x="8158500" y="605337"/>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5" name="Google Shape;358;p19" hidden="0"/>
          <p:cNvGrpSpPr/>
          <p:nvPr isPhoto="0" userDrawn="0"/>
        </p:nvGrpSpPr>
        <p:grpSpPr bwMode="auto">
          <a:xfrm>
            <a:off x="8453225" y="1260700"/>
            <a:ext cx="484500" cy="449300"/>
            <a:chOff x="1717575" y="4268700"/>
            <a:chExt cx="484500" cy="449300"/>
          </a:xfrm>
        </p:grpSpPr>
        <p:sp>
          <p:nvSpPr>
            <p:cNvPr id="16" name="Google Shape;359;p19"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360;p19"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361;p19"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 name="Google Shape;362;p19"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20" name="Google Shape;363;p19" hidden="0"/>
          <p:cNvSpPr/>
          <p:nvPr isPhoto="0" userDrawn="0">
            <p:ph type="subTitle" idx="1" hasCustomPrompt="0"/>
          </p:nvPr>
        </p:nvSpPr>
        <p:spPr bwMode="auto">
          <a:xfrm>
            <a:off x="781100" y="3120250"/>
            <a:ext cx="2167800" cy="454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2200"/>
              <a:buFont typeface="Chewy"/>
              <a:buNone/>
              <a:defRPr sz="2200">
                <a:latin typeface="Chewy"/>
                <a:ea typeface="Chewy"/>
                <a:cs typeface="Chewy"/>
              </a:defRPr>
            </a:lvl1pPr>
            <a:lvl2pPr lvl="1">
              <a:spcBef>
                <a:spcPts val="0"/>
              </a:spcBef>
              <a:spcAft>
                <a:spcPts val="0"/>
              </a:spcAft>
              <a:buClr>
                <a:schemeClr val="lt1"/>
              </a:buClr>
              <a:buSzPts val="2200"/>
              <a:buFont typeface="Chewy"/>
              <a:buNone/>
              <a:defRPr sz="2200">
                <a:solidFill>
                  <a:schemeClr val="lt1"/>
                </a:solidFill>
                <a:latin typeface="Chewy"/>
                <a:ea typeface="Chewy"/>
                <a:cs typeface="Chewy"/>
              </a:defRPr>
            </a:lvl2pPr>
            <a:lvl3pPr lvl="2">
              <a:spcBef>
                <a:spcPts val="0"/>
              </a:spcBef>
              <a:spcAft>
                <a:spcPts val="0"/>
              </a:spcAft>
              <a:buClr>
                <a:schemeClr val="lt1"/>
              </a:buClr>
              <a:buSzPts val="2200"/>
              <a:buFont typeface="Chewy"/>
              <a:buNone/>
              <a:defRPr sz="2200">
                <a:solidFill>
                  <a:schemeClr val="lt1"/>
                </a:solidFill>
                <a:latin typeface="Chewy"/>
                <a:ea typeface="Chewy"/>
                <a:cs typeface="Chewy"/>
              </a:defRPr>
            </a:lvl3pPr>
            <a:lvl4pPr lvl="3">
              <a:spcBef>
                <a:spcPts val="0"/>
              </a:spcBef>
              <a:spcAft>
                <a:spcPts val="0"/>
              </a:spcAft>
              <a:buClr>
                <a:schemeClr val="lt1"/>
              </a:buClr>
              <a:buSzPts val="2200"/>
              <a:buFont typeface="Chewy"/>
              <a:buNone/>
              <a:defRPr sz="2200">
                <a:solidFill>
                  <a:schemeClr val="lt1"/>
                </a:solidFill>
                <a:latin typeface="Chewy"/>
                <a:ea typeface="Chewy"/>
                <a:cs typeface="Chewy"/>
              </a:defRPr>
            </a:lvl4pPr>
            <a:lvl5pPr lvl="4">
              <a:spcBef>
                <a:spcPts val="0"/>
              </a:spcBef>
              <a:spcAft>
                <a:spcPts val="0"/>
              </a:spcAft>
              <a:buClr>
                <a:schemeClr val="lt1"/>
              </a:buClr>
              <a:buSzPts val="2200"/>
              <a:buFont typeface="Chewy"/>
              <a:buNone/>
              <a:defRPr sz="2200">
                <a:solidFill>
                  <a:schemeClr val="lt1"/>
                </a:solidFill>
                <a:latin typeface="Chewy"/>
                <a:ea typeface="Chewy"/>
                <a:cs typeface="Chewy"/>
              </a:defRPr>
            </a:lvl5pPr>
            <a:lvl6pPr lvl="5">
              <a:spcBef>
                <a:spcPts val="0"/>
              </a:spcBef>
              <a:spcAft>
                <a:spcPts val="0"/>
              </a:spcAft>
              <a:buClr>
                <a:schemeClr val="lt1"/>
              </a:buClr>
              <a:buSzPts val="2200"/>
              <a:buFont typeface="Chewy"/>
              <a:buNone/>
              <a:defRPr sz="2200">
                <a:solidFill>
                  <a:schemeClr val="lt1"/>
                </a:solidFill>
                <a:latin typeface="Chewy"/>
                <a:ea typeface="Chewy"/>
                <a:cs typeface="Chewy"/>
              </a:defRPr>
            </a:lvl6pPr>
            <a:lvl7pPr lvl="6">
              <a:spcBef>
                <a:spcPts val="0"/>
              </a:spcBef>
              <a:spcAft>
                <a:spcPts val="0"/>
              </a:spcAft>
              <a:buClr>
                <a:schemeClr val="lt1"/>
              </a:buClr>
              <a:buSzPts val="2200"/>
              <a:buFont typeface="Chewy"/>
              <a:buNone/>
              <a:defRPr sz="2200">
                <a:solidFill>
                  <a:schemeClr val="lt1"/>
                </a:solidFill>
                <a:latin typeface="Chewy"/>
                <a:ea typeface="Chewy"/>
                <a:cs typeface="Chewy"/>
              </a:defRPr>
            </a:lvl7pPr>
            <a:lvl8pPr lvl="7">
              <a:spcBef>
                <a:spcPts val="0"/>
              </a:spcBef>
              <a:spcAft>
                <a:spcPts val="0"/>
              </a:spcAft>
              <a:buClr>
                <a:schemeClr val="lt1"/>
              </a:buClr>
              <a:buSzPts val="2200"/>
              <a:buFont typeface="Chewy"/>
              <a:buNone/>
              <a:defRPr sz="2200">
                <a:solidFill>
                  <a:schemeClr val="lt1"/>
                </a:solidFill>
                <a:latin typeface="Chewy"/>
                <a:ea typeface="Chewy"/>
                <a:cs typeface="Chewy"/>
              </a:defRPr>
            </a:lvl8pPr>
            <a:lvl9pPr lvl="8">
              <a:spcBef>
                <a:spcPts val="0"/>
              </a:spcBef>
              <a:spcAft>
                <a:spcPts val="0"/>
              </a:spcAft>
              <a:buClr>
                <a:schemeClr val="lt1"/>
              </a:buClr>
              <a:buSzPts val="2200"/>
              <a:buFont typeface="Chewy"/>
              <a:buNone/>
              <a:defRPr sz="2200">
                <a:solidFill>
                  <a:schemeClr val="lt1"/>
                </a:solidFill>
                <a:latin typeface="Chewy"/>
                <a:ea typeface="Chewy"/>
                <a:cs typeface="Chewy"/>
              </a:defRPr>
            </a:lvl9pPr>
          </a:lstStyle>
          <a:p>
            <a:pPr>
              <a:defRPr/>
            </a:pPr>
            <a:endParaRPr/>
          </a:p>
        </p:txBody>
      </p:sp>
      <p:sp>
        <p:nvSpPr>
          <p:cNvPr id="21" name="Google Shape;364;p19" hidden="0"/>
          <p:cNvSpPr/>
          <p:nvPr isPhoto="0" userDrawn="0">
            <p:ph type="subTitle" idx="2" hasCustomPrompt="0"/>
          </p:nvPr>
        </p:nvSpPr>
        <p:spPr bwMode="auto">
          <a:xfrm>
            <a:off x="3472159" y="3120250"/>
            <a:ext cx="2167800" cy="454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2200"/>
              <a:buFont typeface="Chewy"/>
              <a:buNone/>
              <a:defRPr sz="2200">
                <a:latin typeface="Chewy"/>
                <a:ea typeface="Chewy"/>
                <a:cs typeface="Chewy"/>
              </a:defRPr>
            </a:lvl1pPr>
            <a:lvl2pPr lvl="1">
              <a:spcBef>
                <a:spcPts val="0"/>
              </a:spcBef>
              <a:spcAft>
                <a:spcPts val="0"/>
              </a:spcAft>
              <a:buClr>
                <a:schemeClr val="lt1"/>
              </a:buClr>
              <a:buSzPts val="2200"/>
              <a:buFont typeface="Chewy"/>
              <a:buNone/>
              <a:defRPr sz="2200">
                <a:solidFill>
                  <a:schemeClr val="lt1"/>
                </a:solidFill>
                <a:latin typeface="Chewy"/>
                <a:ea typeface="Chewy"/>
                <a:cs typeface="Chewy"/>
              </a:defRPr>
            </a:lvl2pPr>
            <a:lvl3pPr lvl="2">
              <a:spcBef>
                <a:spcPts val="0"/>
              </a:spcBef>
              <a:spcAft>
                <a:spcPts val="0"/>
              </a:spcAft>
              <a:buClr>
                <a:schemeClr val="lt1"/>
              </a:buClr>
              <a:buSzPts val="2200"/>
              <a:buFont typeface="Chewy"/>
              <a:buNone/>
              <a:defRPr sz="2200">
                <a:solidFill>
                  <a:schemeClr val="lt1"/>
                </a:solidFill>
                <a:latin typeface="Chewy"/>
                <a:ea typeface="Chewy"/>
                <a:cs typeface="Chewy"/>
              </a:defRPr>
            </a:lvl3pPr>
            <a:lvl4pPr lvl="3">
              <a:spcBef>
                <a:spcPts val="0"/>
              </a:spcBef>
              <a:spcAft>
                <a:spcPts val="0"/>
              </a:spcAft>
              <a:buClr>
                <a:schemeClr val="lt1"/>
              </a:buClr>
              <a:buSzPts val="2200"/>
              <a:buFont typeface="Chewy"/>
              <a:buNone/>
              <a:defRPr sz="2200">
                <a:solidFill>
                  <a:schemeClr val="lt1"/>
                </a:solidFill>
                <a:latin typeface="Chewy"/>
                <a:ea typeface="Chewy"/>
                <a:cs typeface="Chewy"/>
              </a:defRPr>
            </a:lvl4pPr>
            <a:lvl5pPr lvl="4">
              <a:spcBef>
                <a:spcPts val="0"/>
              </a:spcBef>
              <a:spcAft>
                <a:spcPts val="0"/>
              </a:spcAft>
              <a:buClr>
                <a:schemeClr val="lt1"/>
              </a:buClr>
              <a:buSzPts val="2200"/>
              <a:buFont typeface="Chewy"/>
              <a:buNone/>
              <a:defRPr sz="2200">
                <a:solidFill>
                  <a:schemeClr val="lt1"/>
                </a:solidFill>
                <a:latin typeface="Chewy"/>
                <a:ea typeface="Chewy"/>
                <a:cs typeface="Chewy"/>
              </a:defRPr>
            </a:lvl5pPr>
            <a:lvl6pPr lvl="5">
              <a:spcBef>
                <a:spcPts val="0"/>
              </a:spcBef>
              <a:spcAft>
                <a:spcPts val="0"/>
              </a:spcAft>
              <a:buClr>
                <a:schemeClr val="lt1"/>
              </a:buClr>
              <a:buSzPts val="2200"/>
              <a:buFont typeface="Chewy"/>
              <a:buNone/>
              <a:defRPr sz="2200">
                <a:solidFill>
                  <a:schemeClr val="lt1"/>
                </a:solidFill>
                <a:latin typeface="Chewy"/>
                <a:ea typeface="Chewy"/>
                <a:cs typeface="Chewy"/>
              </a:defRPr>
            </a:lvl6pPr>
            <a:lvl7pPr lvl="6">
              <a:spcBef>
                <a:spcPts val="0"/>
              </a:spcBef>
              <a:spcAft>
                <a:spcPts val="0"/>
              </a:spcAft>
              <a:buClr>
                <a:schemeClr val="lt1"/>
              </a:buClr>
              <a:buSzPts val="2200"/>
              <a:buFont typeface="Chewy"/>
              <a:buNone/>
              <a:defRPr sz="2200">
                <a:solidFill>
                  <a:schemeClr val="lt1"/>
                </a:solidFill>
                <a:latin typeface="Chewy"/>
                <a:ea typeface="Chewy"/>
                <a:cs typeface="Chewy"/>
              </a:defRPr>
            </a:lvl7pPr>
            <a:lvl8pPr lvl="7">
              <a:spcBef>
                <a:spcPts val="0"/>
              </a:spcBef>
              <a:spcAft>
                <a:spcPts val="0"/>
              </a:spcAft>
              <a:buClr>
                <a:schemeClr val="lt1"/>
              </a:buClr>
              <a:buSzPts val="2200"/>
              <a:buFont typeface="Chewy"/>
              <a:buNone/>
              <a:defRPr sz="2200">
                <a:solidFill>
                  <a:schemeClr val="lt1"/>
                </a:solidFill>
                <a:latin typeface="Chewy"/>
                <a:ea typeface="Chewy"/>
                <a:cs typeface="Chewy"/>
              </a:defRPr>
            </a:lvl8pPr>
            <a:lvl9pPr lvl="8">
              <a:spcBef>
                <a:spcPts val="0"/>
              </a:spcBef>
              <a:spcAft>
                <a:spcPts val="0"/>
              </a:spcAft>
              <a:buClr>
                <a:schemeClr val="lt1"/>
              </a:buClr>
              <a:buSzPts val="2200"/>
              <a:buFont typeface="Chewy"/>
              <a:buNone/>
              <a:defRPr sz="2200">
                <a:solidFill>
                  <a:schemeClr val="lt1"/>
                </a:solidFill>
                <a:latin typeface="Chewy"/>
                <a:ea typeface="Chewy"/>
                <a:cs typeface="Chewy"/>
              </a:defRPr>
            </a:lvl9pPr>
          </a:lstStyle>
          <a:p>
            <a:pPr>
              <a:defRPr/>
            </a:pPr>
            <a:endParaRPr/>
          </a:p>
        </p:txBody>
      </p:sp>
      <p:sp>
        <p:nvSpPr>
          <p:cNvPr id="22" name="Google Shape;365;p19" hidden="0"/>
          <p:cNvSpPr/>
          <p:nvPr isPhoto="0" userDrawn="0">
            <p:ph type="subTitle" idx="3" hasCustomPrompt="0"/>
          </p:nvPr>
        </p:nvSpPr>
        <p:spPr bwMode="auto">
          <a:xfrm>
            <a:off x="781100" y="3601874"/>
            <a:ext cx="2167800" cy="515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600"/>
              <a:buNone/>
              <a:defRPr sz="1600"/>
            </a:lvl1pPr>
            <a:lvl2pPr lvl="1" algn="ctr">
              <a:spcBef>
                <a:spcPts val="0"/>
              </a:spcBef>
              <a:spcAft>
                <a:spcPts val="0"/>
              </a:spcAft>
              <a:buClr>
                <a:schemeClr val="lt1"/>
              </a:buClr>
              <a:buSzPts val="1600"/>
              <a:buNone/>
              <a:defRPr sz="1600">
                <a:solidFill>
                  <a:schemeClr val="lt1"/>
                </a:solidFill>
              </a:defRPr>
            </a:lvl2pPr>
            <a:lvl3pPr lvl="2" algn="ctr">
              <a:spcBef>
                <a:spcPts val="0"/>
              </a:spcBef>
              <a:spcAft>
                <a:spcPts val="0"/>
              </a:spcAft>
              <a:buClr>
                <a:schemeClr val="lt1"/>
              </a:buClr>
              <a:buSzPts val="1600"/>
              <a:buNone/>
              <a:defRPr sz="1600">
                <a:solidFill>
                  <a:schemeClr val="lt1"/>
                </a:solidFill>
              </a:defRPr>
            </a:lvl3pPr>
            <a:lvl4pPr lvl="3" algn="ctr">
              <a:spcBef>
                <a:spcPts val="0"/>
              </a:spcBef>
              <a:spcAft>
                <a:spcPts val="0"/>
              </a:spcAft>
              <a:buClr>
                <a:schemeClr val="lt1"/>
              </a:buClr>
              <a:buSzPts val="1600"/>
              <a:buNone/>
              <a:defRPr sz="1600">
                <a:solidFill>
                  <a:schemeClr val="lt1"/>
                </a:solidFill>
              </a:defRPr>
            </a:lvl4pPr>
            <a:lvl5pPr lvl="4" algn="ctr">
              <a:spcBef>
                <a:spcPts val="0"/>
              </a:spcBef>
              <a:spcAft>
                <a:spcPts val="0"/>
              </a:spcAft>
              <a:buClr>
                <a:schemeClr val="lt1"/>
              </a:buClr>
              <a:buSzPts val="1600"/>
              <a:buNone/>
              <a:defRPr sz="1600">
                <a:solidFill>
                  <a:schemeClr val="lt1"/>
                </a:solidFill>
              </a:defRPr>
            </a:lvl5pPr>
            <a:lvl6pPr lvl="5" algn="ctr">
              <a:spcBef>
                <a:spcPts val="0"/>
              </a:spcBef>
              <a:spcAft>
                <a:spcPts val="0"/>
              </a:spcAft>
              <a:buClr>
                <a:schemeClr val="lt1"/>
              </a:buClr>
              <a:buSzPts val="1600"/>
              <a:buNone/>
              <a:defRPr sz="1600">
                <a:solidFill>
                  <a:schemeClr val="lt1"/>
                </a:solidFill>
              </a:defRPr>
            </a:lvl6pPr>
            <a:lvl7pPr lvl="6" algn="ctr">
              <a:spcBef>
                <a:spcPts val="0"/>
              </a:spcBef>
              <a:spcAft>
                <a:spcPts val="0"/>
              </a:spcAft>
              <a:buClr>
                <a:schemeClr val="lt1"/>
              </a:buClr>
              <a:buSzPts val="1600"/>
              <a:buNone/>
              <a:defRPr sz="1600">
                <a:solidFill>
                  <a:schemeClr val="lt1"/>
                </a:solidFill>
              </a:defRPr>
            </a:lvl7pPr>
            <a:lvl8pPr lvl="7" algn="ctr">
              <a:spcBef>
                <a:spcPts val="0"/>
              </a:spcBef>
              <a:spcAft>
                <a:spcPts val="0"/>
              </a:spcAft>
              <a:buClr>
                <a:schemeClr val="lt1"/>
              </a:buClr>
              <a:buSzPts val="1600"/>
              <a:buNone/>
              <a:defRPr sz="1600">
                <a:solidFill>
                  <a:schemeClr val="lt1"/>
                </a:solidFill>
              </a:defRPr>
            </a:lvl8pPr>
            <a:lvl9pPr lvl="8" algn="ctr">
              <a:spcBef>
                <a:spcPts val="0"/>
              </a:spcBef>
              <a:spcAft>
                <a:spcPts val="0"/>
              </a:spcAft>
              <a:buClr>
                <a:schemeClr val="lt1"/>
              </a:buClr>
              <a:buSzPts val="1600"/>
              <a:buNone/>
              <a:defRPr sz="1600">
                <a:solidFill>
                  <a:schemeClr val="lt1"/>
                </a:solidFill>
              </a:defRPr>
            </a:lvl9pPr>
          </a:lstStyle>
          <a:p>
            <a:pPr>
              <a:defRPr/>
            </a:pPr>
            <a:endParaRPr/>
          </a:p>
        </p:txBody>
      </p:sp>
      <p:sp>
        <p:nvSpPr>
          <p:cNvPr id="23" name="Google Shape;366;p19" hidden="0"/>
          <p:cNvSpPr/>
          <p:nvPr isPhoto="0" userDrawn="0">
            <p:ph type="subTitle" idx="4" hasCustomPrompt="0"/>
          </p:nvPr>
        </p:nvSpPr>
        <p:spPr bwMode="auto">
          <a:xfrm>
            <a:off x="3472159" y="3601874"/>
            <a:ext cx="2167800" cy="515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600"/>
              <a:buNone/>
              <a:defRPr sz="1600"/>
            </a:lvl1pPr>
            <a:lvl2pPr lvl="1" algn="ctr">
              <a:spcBef>
                <a:spcPts val="0"/>
              </a:spcBef>
              <a:spcAft>
                <a:spcPts val="0"/>
              </a:spcAft>
              <a:buClr>
                <a:schemeClr val="lt1"/>
              </a:buClr>
              <a:buSzPts val="1600"/>
              <a:buNone/>
              <a:defRPr sz="1600">
                <a:solidFill>
                  <a:schemeClr val="lt1"/>
                </a:solidFill>
              </a:defRPr>
            </a:lvl2pPr>
            <a:lvl3pPr lvl="2" algn="ctr">
              <a:spcBef>
                <a:spcPts val="0"/>
              </a:spcBef>
              <a:spcAft>
                <a:spcPts val="0"/>
              </a:spcAft>
              <a:buClr>
                <a:schemeClr val="lt1"/>
              </a:buClr>
              <a:buSzPts val="1600"/>
              <a:buNone/>
              <a:defRPr sz="1600">
                <a:solidFill>
                  <a:schemeClr val="lt1"/>
                </a:solidFill>
              </a:defRPr>
            </a:lvl3pPr>
            <a:lvl4pPr lvl="3" algn="ctr">
              <a:spcBef>
                <a:spcPts val="0"/>
              </a:spcBef>
              <a:spcAft>
                <a:spcPts val="0"/>
              </a:spcAft>
              <a:buClr>
                <a:schemeClr val="lt1"/>
              </a:buClr>
              <a:buSzPts val="1600"/>
              <a:buNone/>
              <a:defRPr sz="1600">
                <a:solidFill>
                  <a:schemeClr val="lt1"/>
                </a:solidFill>
              </a:defRPr>
            </a:lvl4pPr>
            <a:lvl5pPr lvl="4" algn="ctr">
              <a:spcBef>
                <a:spcPts val="0"/>
              </a:spcBef>
              <a:spcAft>
                <a:spcPts val="0"/>
              </a:spcAft>
              <a:buClr>
                <a:schemeClr val="lt1"/>
              </a:buClr>
              <a:buSzPts val="1600"/>
              <a:buNone/>
              <a:defRPr sz="1600">
                <a:solidFill>
                  <a:schemeClr val="lt1"/>
                </a:solidFill>
              </a:defRPr>
            </a:lvl5pPr>
            <a:lvl6pPr lvl="5" algn="ctr">
              <a:spcBef>
                <a:spcPts val="0"/>
              </a:spcBef>
              <a:spcAft>
                <a:spcPts val="0"/>
              </a:spcAft>
              <a:buClr>
                <a:schemeClr val="lt1"/>
              </a:buClr>
              <a:buSzPts val="1600"/>
              <a:buNone/>
              <a:defRPr sz="1600">
                <a:solidFill>
                  <a:schemeClr val="lt1"/>
                </a:solidFill>
              </a:defRPr>
            </a:lvl6pPr>
            <a:lvl7pPr lvl="6" algn="ctr">
              <a:spcBef>
                <a:spcPts val="0"/>
              </a:spcBef>
              <a:spcAft>
                <a:spcPts val="0"/>
              </a:spcAft>
              <a:buClr>
                <a:schemeClr val="lt1"/>
              </a:buClr>
              <a:buSzPts val="1600"/>
              <a:buNone/>
              <a:defRPr sz="1600">
                <a:solidFill>
                  <a:schemeClr val="lt1"/>
                </a:solidFill>
              </a:defRPr>
            </a:lvl7pPr>
            <a:lvl8pPr lvl="7" algn="ctr">
              <a:spcBef>
                <a:spcPts val="0"/>
              </a:spcBef>
              <a:spcAft>
                <a:spcPts val="0"/>
              </a:spcAft>
              <a:buClr>
                <a:schemeClr val="lt1"/>
              </a:buClr>
              <a:buSzPts val="1600"/>
              <a:buNone/>
              <a:defRPr sz="1600">
                <a:solidFill>
                  <a:schemeClr val="lt1"/>
                </a:solidFill>
              </a:defRPr>
            </a:lvl8pPr>
            <a:lvl9pPr lvl="8" algn="ctr">
              <a:spcBef>
                <a:spcPts val="0"/>
              </a:spcBef>
              <a:spcAft>
                <a:spcPts val="0"/>
              </a:spcAft>
              <a:buClr>
                <a:schemeClr val="lt1"/>
              </a:buClr>
              <a:buSzPts val="1600"/>
              <a:buNone/>
              <a:defRPr sz="1600">
                <a:solidFill>
                  <a:schemeClr val="lt1"/>
                </a:solidFill>
              </a:defRPr>
            </a:lvl9pPr>
          </a:lstStyle>
          <a:p>
            <a:pPr>
              <a:defRPr/>
            </a:pPr>
            <a:endParaRPr/>
          </a:p>
        </p:txBody>
      </p:sp>
      <p:sp>
        <p:nvSpPr>
          <p:cNvPr id="24" name="Google Shape;367;p19" hidden="0"/>
          <p:cNvSpPr/>
          <p:nvPr isPhoto="0" userDrawn="0">
            <p:ph type="title" idx="5" hasCustomPrompt="1"/>
          </p:nvPr>
        </p:nvSpPr>
        <p:spPr bwMode="auto">
          <a:xfrm>
            <a:off x="779725" y="1418388"/>
            <a:ext cx="2167800" cy="411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800"/>
              <a:buNone/>
              <a:defRPr sz="3300" b="1">
                <a:solidFill>
                  <a:schemeClr val="accent5"/>
                </a:solidFill>
              </a:defRPr>
            </a:lvl1pPr>
            <a:lvl2pPr lvl="1" algn="ctr">
              <a:spcBef>
                <a:spcPts val="0"/>
              </a:spcBef>
              <a:spcAft>
                <a:spcPts val="0"/>
              </a:spcAft>
              <a:buClr>
                <a:schemeClr val="accent2"/>
              </a:buClr>
              <a:buSzPts val="1800"/>
              <a:buNone/>
              <a:defRPr sz="1800">
                <a:solidFill>
                  <a:schemeClr val="accent2"/>
                </a:solidFill>
              </a:defRPr>
            </a:lvl2pPr>
            <a:lvl3pPr lvl="2" algn="ctr">
              <a:spcBef>
                <a:spcPts val="0"/>
              </a:spcBef>
              <a:spcAft>
                <a:spcPts val="0"/>
              </a:spcAft>
              <a:buClr>
                <a:schemeClr val="accent2"/>
              </a:buClr>
              <a:buSzPts val="1800"/>
              <a:buNone/>
              <a:defRPr sz="1800">
                <a:solidFill>
                  <a:schemeClr val="accent2"/>
                </a:solidFill>
              </a:defRPr>
            </a:lvl3pPr>
            <a:lvl4pPr lvl="3" algn="ctr">
              <a:spcBef>
                <a:spcPts val="0"/>
              </a:spcBef>
              <a:spcAft>
                <a:spcPts val="0"/>
              </a:spcAft>
              <a:buClr>
                <a:schemeClr val="accent2"/>
              </a:buClr>
              <a:buSzPts val="1800"/>
              <a:buNone/>
              <a:defRPr sz="1800">
                <a:solidFill>
                  <a:schemeClr val="accent2"/>
                </a:solidFill>
              </a:defRPr>
            </a:lvl4pPr>
            <a:lvl5pPr lvl="4" algn="ctr">
              <a:spcBef>
                <a:spcPts val="0"/>
              </a:spcBef>
              <a:spcAft>
                <a:spcPts val="0"/>
              </a:spcAft>
              <a:buClr>
                <a:schemeClr val="accent2"/>
              </a:buClr>
              <a:buSzPts val="1800"/>
              <a:buNone/>
              <a:defRPr sz="1800">
                <a:solidFill>
                  <a:schemeClr val="accent2"/>
                </a:solidFill>
              </a:defRPr>
            </a:lvl5pPr>
            <a:lvl6pPr lvl="5" algn="ctr">
              <a:spcBef>
                <a:spcPts val="0"/>
              </a:spcBef>
              <a:spcAft>
                <a:spcPts val="0"/>
              </a:spcAft>
              <a:buClr>
                <a:schemeClr val="accent2"/>
              </a:buClr>
              <a:buSzPts val="1800"/>
              <a:buNone/>
              <a:defRPr sz="1800">
                <a:solidFill>
                  <a:schemeClr val="accent2"/>
                </a:solidFill>
              </a:defRPr>
            </a:lvl6pPr>
            <a:lvl7pPr lvl="6" algn="ctr">
              <a:spcBef>
                <a:spcPts val="0"/>
              </a:spcBef>
              <a:spcAft>
                <a:spcPts val="0"/>
              </a:spcAft>
              <a:buClr>
                <a:schemeClr val="accent2"/>
              </a:buClr>
              <a:buSzPts val="1800"/>
              <a:buNone/>
              <a:defRPr sz="1800">
                <a:solidFill>
                  <a:schemeClr val="accent2"/>
                </a:solidFill>
              </a:defRPr>
            </a:lvl7pPr>
            <a:lvl8pPr lvl="7" algn="ctr">
              <a:spcBef>
                <a:spcPts val="0"/>
              </a:spcBef>
              <a:spcAft>
                <a:spcPts val="0"/>
              </a:spcAft>
              <a:buClr>
                <a:schemeClr val="accent2"/>
              </a:buClr>
              <a:buSzPts val="1800"/>
              <a:buNone/>
              <a:defRPr sz="1800">
                <a:solidFill>
                  <a:schemeClr val="accent2"/>
                </a:solidFill>
              </a:defRPr>
            </a:lvl8pPr>
            <a:lvl9pPr lvl="8" algn="ctr">
              <a:spcBef>
                <a:spcPts val="0"/>
              </a:spcBef>
              <a:spcAft>
                <a:spcPts val="0"/>
              </a:spcAft>
              <a:buClr>
                <a:schemeClr val="accent2"/>
              </a:buClr>
              <a:buSzPts val="1800"/>
              <a:buNone/>
              <a:defRPr sz="1800">
                <a:solidFill>
                  <a:schemeClr val="accent2"/>
                </a:solidFill>
              </a:defRPr>
            </a:lvl9pPr>
          </a:lstStyle>
          <a:p>
            <a:pPr>
              <a:defRPr/>
            </a:pPr>
            <a:r>
              <a:rPr/>
              <a:t>xx%</a:t>
            </a:r>
            <a:endParaRPr/>
          </a:p>
        </p:txBody>
      </p:sp>
      <p:sp>
        <p:nvSpPr>
          <p:cNvPr id="25" name="Google Shape;368;p19" hidden="0"/>
          <p:cNvSpPr/>
          <p:nvPr isPhoto="0" userDrawn="0">
            <p:ph type="title" idx="6" hasCustomPrompt="1"/>
          </p:nvPr>
        </p:nvSpPr>
        <p:spPr bwMode="auto">
          <a:xfrm>
            <a:off x="3470784" y="1418388"/>
            <a:ext cx="2167800" cy="411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800"/>
              <a:buNone/>
              <a:defRPr sz="3300" b="1">
                <a:solidFill>
                  <a:schemeClr val="accent4"/>
                </a:solidFill>
              </a:defRPr>
            </a:lvl1pPr>
            <a:lvl2pPr lvl="1" algn="ctr">
              <a:spcBef>
                <a:spcPts val="0"/>
              </a:spcBef>
              <a:spcAft>
                <a:spcPts val="0"/>
              </a:spcAft>
              <a:buClr>
                <a:schemeClr val="accent2"/>
              </a:buClr>
              <a:buSzPts val="1800"/>
              <a:buNone/>
              <a:defRPr sz="1800">
                <a:solidFill>
                  <a:schemeClr val="accent2"/>
                </a:solidFill>
              </a:defRPr>
            </a:lvl2pPr>
            <a:lvl3pPr lvl="2" algn="ctr">
              <a:spcBef>
                <a:spcPts val="0"/>
              </a:spcBef>
              <a:spcAft>
                <a:spcPts val="0"/>
              </a:spcAft>
              <a:buClr>
                <a:schemeClr val="accent2"/>
              </a:buClr>
              <a:buSzPts val="1800"/>
              <a:buNone/>
              <a:defRPr sz="1800">
                <a:solidFill>
                  <a:schemeClr val="accent2"/>
                </a:solidFill>
              </a:defRPr>
            </a:lvl3pPr>
            <a:lvl4pPr lvl="3" algn="ctr">
              <a:spcBef>
                <a:spcPts val="0"/>
              </a:spcBef>
              <a:spcAft>
                <a:spcPts val="0"/>
              </a:spcAft>
              <a:buClr>
                <a:schemeClr val="accent2"/>
              </a:buClr>
              <a:buSzPts val="1800"/>
              <a:buNone/>
              <a:defRPr sz="1800">
                <a:solidFill>
                  <a:schemeClr val="accent2"/>
                </a:solidFill>
              </a:defRPr>
            </a:lvl4pPr>
            <a:lvl5pPr lvl="4" algn="ctr">
              <a:spcBef>
                <a:spcPts val="0"/>
              </a:spcBef>
              <a:spcAft>
                <a:spcPts val="0"/>
              </a:spcAft>
              <a:buClr>
                <a:schemeClr val="accent2"/>
              </a:buClr>
              <a:buSzPts val="1800"/>
              <a:buNone/>
              <a:defRPr sz="1800">
                <a:solidFill>
                  <a:schemeClr val="accent2"/>
                </a:solidFill>
              </a:defRPr>
            </a:lvl5pPr>
            <a:lvl6pPr lvl="5" algn="ctr">
              <a:spcBef>
                <a:spcPts val="0"/>
              </a:spcBef>
              <a:spcAft>
                <a:spcPts val="0"/>
              </a:spcAft>
              <a:buClr>
                <a:schemeClr val="accent2"/>
              </a:buClr>
              <a:buSzPts val="1800"/>
              <a:buNone/>
              <a:defRPr sz="1800">
                <a:solidFill>
                  <a:schemeClr val="accent2"/>
                </a:solidFill>
              </a:defRPr>
            </a:lvl6pPr>
            <a:lvl7pPr lvl="6" algn="ctr">
              <a:spcBef>
                <a:spcPts val="0"/>
              </a:spcBef>
              <a:spcAft>
                <a:spcPts val="0"/>
              </a:spcAft>
              <a:buClr>
                <a:schemeClr val="accent2"/>
              </a:buClr>
              <a:buSzPts val="1800"/>
              <a:buNone/>
              <a:defRPr sz="1800">
                <a:solidFill>
                  <a:schemeClr val="accent2"/>
                </a:solidFill>
              </a:defRPr>
            </a:lvl7pPr>
            <a:lvl8pPr lvl="7" algn="ctr">
              <a:spcBef>
                <a:spcPts val="0"/>
              </a:spcBef>
              <a:spcAft>
                <a:spcPts val="0"/>
              </a:spcAft>
              <a:buClr>
                <a:schemeClr val="accent2"/>
              </a:buClr>
              <a:buSzPts val="1800"/>
              <a:buNone/>
              <a:defRPr sz="1800">
                <a:solidFill>
                  <a:schemeClr val="accent2"/>
                </a:solidFill>
              </a:defRPr>
            </a:lvl8pPr>
            <a:lvl9pPr lvl="8" algn="ctr">
              <a:spcBef>
                <a:spcPts val="0"/>
              </a:spcBef>
              <a:spcAft>
                <a:spcPts val="0"/>
              </a:spcAft>
              <a:buClr>
                <a:schemeClr val="accent2"/>
              </a:buClr>
              <a:buSzPts val="1800"/>
              <a:buNone/>
              <a:defRPr sz="1800">
                <a:solidFill>
                  <a:schemeClr val="accent2"/>
                </a:solidFill>
              </a:defRPr>
            </a:lvl9pPr>
          </a:lstStyle>
          <a:p>
            <a:pPr>
              <a:defRPr/>
            </a:pPr>
            <a:r>
              <a:rPr/>
              <a:t>xx%</a:t>
            </a:r>
            <a:endParaRPr/>
          </a:p>
        </p:txBody>
      </p:sp>
      <p:sp>
        <p:nvSpPr>
          <p:cNvPr id="26" name="Google Shape;369;p19" hidden="0"/>
          <p:cNvSpPr/>
          <p:nvPr isPhoto="0" userDrawn="0">
            <p:ph type="subTitle" idx="7" hasCustomPrompt="0"/>
          </p:nvPr>
        </p:nvSpPr>
        <p:spPr bwMode="auto">
          <a:xfrm>
            <a:off x="6195099" y="3120250"/>
            <a:ext cx="2167800" cy="454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2200"/>
              <a:buFont typeface="Chewy"/>
              <a:buNone/>
              <a:defRPr sz="2200">
                <a:latin typeface="Chewy"/>
                <a:ea typeface="Chewy"/>
                <a:cs typeface="Chewy"/>
              </a:defRPr>
            </a:lvl1pPr>
            <a:lvl2pPr lvl="1">
              <a:spcBef>
                <a:spcPts val="0"/>
              </a:spcBef>
              <a:spcAft>
                <a:spcPts val="0"/>
              </a:spcAft>
              <a:buClr>
                <a:schemeClr val="lt1"/>
              </a:buClr>
              <a:buSzPts val="2200"/>
              <a:buFont typeface="Chewy"/>
              <a:buNone/>
              <a:defRPr sz="2200">
                <a:solidFill>
                  <a:schemeClr val="lt1"/>
                </a:solidFill>
                <a:latin typeface="Chewy"/>
                <a:ea typeface="Chewy"/>
                <a:cs typeface="Chewy"/>
              </a:defRPr>
            </a:lvl2pPr>
            <a:lvl3pPr lvl="2">
              <a:spcBef>
                <a:spcPts val="0"/>
              </a:spcBef>
              <a:spcAft>
                <a:spcPts val="0"/>
              </a:spcAft>
              <a:buClr>
                <a:schemeClr val="lt1"/>
              </a:buClr>
              <a:buSzPts val="2200"/>
              <a:buFont typeface="Chewy"/>
              <a:buNone/>
              <a:defRPr sz="2200">
                <a:solidFill>
                  <a:schemeClr val="lt1"/>
                </a:solidFill>
                <a:latin typeface="Chewy"/>
                <a:ea typeface="Chewy"/>
                <a:cs typeface="Chewy"/>
              </a:defRPr>
            </a:lvl3pPr>
            <a:lvl4pPr lvl="3">
              <a:spcBef>
                <a:spcPts val="0"/>
              </a:spcBef>
              <a:spcAft>
                <a:spcPts val="0"/>
              </a:spcAft>
              <a:buClr>
                <a:schemeClr val="lt1"/>
              </a:buClr>
              <a:buSzPts val="2200"/>
              <a:buFont typeface="Chewy"/>
              <a:buNone/>
              <a:defRPr sz="2200">
                <a:solidFill>
                  <a:schemeClr val="lt1"/>
                </a:solidFill>
                <a:latin typeface="Chewy"/>
                <a:ea typeface="Chewy"/>
                <a:cs typeface="Chewy"/>
              </a:defRPr>
            </a:lvl4pPr>
            <a:lvl5pPr lvl="4">
              <a:spcBef>
                <a:spcPts val="0"/>
              </a:spcBef>
              <a:spcAft>
                <a:spcPts val="0"/>
              </a:spcAft>
              <a:buClr>
                <a:schemeClr val="lt1"/>
              </a:buClr>
              <a:buSzPts val="2200"/>
              <a:buFont typeface="Chewy"/>
              <a:buNone/>
              <a:defRPr sz="2200">
                <a:solidFill>
                  <a:schemeClr val="lt1"/>
                </a:solidFill>
                <a:latin typeface="Chewy"/>
                <a:ea typeface="Chewy"/>
                <a:cs typeface="Chewy"/>
              </a:defRPr>
            </a:lvl5pPr>
            <a:lvl6pPr lvl="5">
              <a:spcBef>
                <a:spcPts val="0"/>
              </a:spcBef>
              <a:spcAft>
                <a:spcPts val="0"/>
              </a:spcAft>
              <a:buClr>
                <a:schemeClr val="lt1"/>
              </a:buClr>
              <a:buSzPts val="2200"/>
              <a:buFont typeface="Chewy"/>
              <a:buNone/>
              <a:defRPr sz="2200">
                <a:solidFill>
                  <a:schemeClr val="lt1"/>
                </a:solidFill>
                <a:latin typeface="Chewy"/>
                <a:ea typeface="Chewy"/>
                <a:cs typeface="Chewy"/>
              </a:defRPr>
            </a:lvl6pPr>
            <a:lvl7pPr lvl="6">
              <a:spcBef>
                <a:spcPts val="0"/>
              </a:spcBef>
              <a:spcAft>
                <a:spcPts val="0"/>
              </a:spcAft>
              <a:buClr>
                <a:schemeClr val="lt1"/>
              </a:buClr>
              <a:buSzPts val="2200"/>
              <a:buFont typeface="Chewy"/>
              <a:buNone/>
              <a:defRPr sz="2200">
                <a:solidFill>
                  <a:schemeClr val="lt1"/>
                </a:solidFill>
                <a:latin typeface="Chewy"/>
                <a:ea typeface="Chewy"/>
                <a:cs typeface="Chewy"/>
              </a:defRPr>
            </a:lvl7pPr>
            <a:lvl8pPr lvl="7">
              <a:spcBef>
                <a:spcPts val="0"/>
              </a:spcBef>
              <a:spcAft>
                <a:spcPts val="0"/>
              </a:spcAft>
              <a:buClr>
                <a:schemeClr val="lt1"/>
              </a:buClr>
              <a:buSzPts val="2200"/>
              <a:buFont typeface="Chewy"/>
              <a:buNone/>
              <a:defRPr sz="2200">
                <a:solidFill>
                  <a:schemeClr val="lt1"/>
                </a:solidFill>
                <a:latin typeface="Chewy"/>
                <a:ea typeface="Chewy"/>
                <a:cs typeface="Chewy"/>
              </a:defRPr>
            </a:lvl8pPr>
            <a:lvl9pPr lvl="8">
              <a:spcBef>
                <a:spcPts val="0"/>
              </a:spcBef>
              <a:spcAft>
                <a:spcPts val="0"/>
              </a:spcAft>
              <a:buClr>
                <a:schemeClr val="lt1"/>
              </a:buClr>
              <a:buSzPts val="2200"/>
              <a:buFont typeface="Chewy"/>
              <a:buNone/>
              <a:defRPr sz="2200">
                <a:solidFill>
                  <a:schemeClr val="lt1"/>
                </a:solidFill>
                <a:latin typeface="Chewy"/>
                <a:ea typeface="Chewy"/>
                <a:cs typeface="Chewy"/>
              </a:defRPr>
            </a:lvl9pPr>
          </a:lstStyle>
          <a:p>
            <a:pPr>
              <a:defRPr/>
            </a:pPr>
            <a:endParaRPr/>
          </a:p>
        </p:txBody>
      </p:sp>
      <p:sp>
        <p:nvSpPr>
          <p:cNvPr id="27" name="Google Shape;370;p19" hidden="0"/>
          <p:cNvSpPr/>
          <p:nvPr isPhoto="0" userDrawn="0">
            <p:ph type="subTitle" idx="8" hasCustomPrompt="0"/>
          </p:nvPr>
        </p:nvSpPr>
        <p:spPr bwMode="auto">
          <a:xfrm>
            <a:off x="6195099" y="3601874"/>
            <a:ext cx="2167800" cy="515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600"/>
              <a:buNone/>
              <a:defRPr sz="1600"/>
            </a:lvl1pPr>
            <a:lvl2pPr lvl="1" algn="ctr">
              <a:spcBef>
                <a:spcPts val="0"/>
              </a:spcBef>
              <a:spcAft>
                <a:spcPts val="0"/>
              </a:spcAft>
              <a:buClr>
                <a:schemeClr val="lt1"/>
              </a:buClr>
              <a:buSzPts val="1600"/>
              <a:buNone/>
              <a:defRPr sz="1600">
                <a:solidFill>
                  <a:schemeClr val="lt1"/>
                </a:solidFill>
              </a:defRPr>
            </a:lvl2pPr>
            <a:lvl3pPr lvl="2" algn="ctr">
              <a:spcBef>
                <a:spcPts val="0"/>
              </a:spcBef>
              <a:spcAft>
                <a:spcPts val="0"/>
              </a:spcAft>
              <a:buClr>
                <a:schemeClr val="lt1"/>
              </a:buClr>
              <a:buSzPts val="1600"/>
              <a:buNone/>
              <a:defRPr sz="1600">
                <a:solidFill>
                  <a:schemeClr val="lt1"/>
                </a:solidFill>
              </a:defRPr>
            </a:lvl3pPr>
            <a:lvl4pPr lvl="3" algn="ctr">
              <a:spcBef>
                <a:spcPts val="0"/>
              </a:spcBef>
              <a:spcAft>
                <a:spcPts val="0"/>
              </a:spcAft>
              <a:buClr>
                <a:schemeClr val="lt1"/>
              </a:buClr>
              <a:buSzPts val="1600"/>
              <a:buNone/>
              <a:defRPr sz="1600">
                <a:solidFill>
                  <a:schemeClr val="lt1"/>
                </a:solidFill>
              </a:defRPr>
            </a:lvl4pPr>
            <a:lvl5pPr lvl="4" algn="ctr">
              <a:spcBef>
                <a:spcPts val="0"/>
              </a:spcBef>
              <a:spcAft>
                <a:spcPts val="0"/>
              </a:spcAft>
              <a:buClr>
                <a:schemeClr val="lt1"/>
              </a:buClr>
              <a:buSzPts val="1600"/>
              <a:buNone/>
              <a:defRPr sz="1600">
                <a:solidFill>
                  <a:schemeClr val="lt1"/>
                </a:solidFill>
              </a:defRPr>
            </a:lvl5pPr>
            <a:lvl6pPr lvl="5" algn="ctr">
              <a:spcBef>
                <a:spcPts val="0"/>
              </a:spcBef>
              <a:spcAft>
                <a:spcPts val="0"/>
              </a:spcAft>
              <a:buClr>
                <a:schemeClr val="lt1"/>
              </a:buClr>
              <a:buSzPts val="1600"/>
              <a:buNone/>
              <a:defRPr sz="1600">
                <a:solidFill>
                  <a:schemeClr val="lt1"/>
                </a:solidFill>
              </a:defRPr>
            </a:lvl6pPr>
            <a:lvl7pPr lvl="6" algn="ctr">
              <a:spcBef>
                <a:spcPts val="0"/>
              </a:spcBef>
              <a:spcAft>
                <a:spcPts val="0"/>
              </a:spcAft>
              <a:buClr>
                <a:schemeClr val="lt1"/>
              </a:buClr>
              <a:buSzPts val="1600"/>
              <a:buNone/>
              <a:defRPr sz="1600">
                <a:solidFill>
                  <a:schemeClr val="lt1"/>
                </a:solidFill>
              </a:defRPr>
            </a:lvl7pPr>
            <a:lvl8pPr lvl="7" algn="ctr">
              <a:spcBef>
                <a:spcPts val="0"/>
              </a:spcBef>
              <a:spcAft>
                <a:spcPts val="0"/>
              </a:spcAft>
              <a:buClr>
                <a:schemeClr val="lt1"/>
              </a:buClr>
              <a:buSzPts val="1600"/>
              <a:buNone/>
              <a:defRPr sz="1600">
                <a:solidFill>
                  <a:schemeClr val="lt1"/>
                </a:solidFill>
              </a:defRPr>
            </a:lvl8pPr>
            <a:lvl9pPr lvl="8" algn="ctr">
              <a:spcBef>
                <a:spcPts val="0"/>
              </a:spcBef>
              <a:spcAft>
                <a:spcPts val="0"/>
              </a:spcAft>
              <a:buClr>
                <a:schemeClr val="lt1"/>
              </a:buClr>
              <a:buSzPts val="1600"/>
              <a:buNone/>
              <a:defRPr sz="1600">
                <a:solidFill>
                  <a:schemeClr val="lt1"/>
                </a:solidFill>
              </a:defRPr>
            </a:lvl9pPr>
          </a:lstStyle>
          <a:p>
            <a:pPr>
              <a:defRPr/>
            </a:pPr>
            <a:endParaRPr/>
          </a:p>
        </p:txBody>
      </p:sp>
      <p:sp>
        <p:nvSpPr>
          <p:cNvPr id="28" name="Google Shape;371;p19" hidden="0"/>
          <p:cNvSpPr/>
          <p:nvPr isPhoto="0" userDrawn="0">
            <p:ph type="title" idx="9" hasCustomPrompt="1"/>
          </p:nvPr>
        </p:nvSpPr>
        <p:spPr bwMode="auto">
          <a:xfrm>
            <a:off x="6193724" y="1418388"/>
            <a:ext cx="2167800" cy="411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800"/>
              <a:buNone/>
              <a:defRPr sz="3300" b="1">
                <a:solidFill>
                  <a:schemeClr val="accent2"/>
                </a:solidFill>
              </a:defRPr>
            </a:lvl1pPr>
            <a:lvl2pPr lvl="1" algn="ctr">
              <a:spcBef>
                <a:spcPts val="0"/>
              </a:spcBef>
              <a:spcAft>
                <a:spcPts val="0"/>
              </a:spcAft>
              <a:buClr>
                <a:schemeClr val="accent2"/>
              </a:buClr>
              <a:buSzPts val="1800"/>
              <a:buNone/>
              <a:defRPr sz="1800">
                <a:solidFill>
                  <a:schemeClr val="accent2"/>
                </a:solidFill>
              </a:defRPr>
            </a:lvl2pPr>
            <a:lvl3pPr lvl="2" algn="ctr">
              <a:spcBef>
                <a:spcPts val="0"/>
              </a:spcBef>
              <a:spcAft>
                <a:spcPts val="0"/>
              </a:spcAft>
              <a:buClr>
                <a:schemeClr val="accent2"/>
              </a:buClr>
              <a:buSzPts val="1800"/>
              <a:buNone/>
              <a:defRPr sz="1800">
                <a:solidFill>
                  <a:schemeClr val="accent2"/>
                </a:solidFill>
              </a:defRPr>
            </a:lvl3pPr>
            <a:lvl4pPr lvl="3" algn="ctr">
              <a:spcBef>
                <a:spcPts val="0"/>
              </a:spcBef>
              <a:spcAft>
                <a:spcPts val="0"/>
              </a:spcAft>
              <a:buClr>
                <a:schemeClr val="accent2"/>
              </a:buClr>
              <a:buSzPts val="1800"/>
              <a:buNone/>
              <a:defRPr sz="1800">
                <a:solidFill>
                  <a:schemeClr val="accent2"/>
                </a:solidFill>
              </a:defRPr>
            </a:lvl4pPr>
            <a:lvl5pPr lvl="4" algn="ctr">
              <a:spcBef>
                <a:spcPts val="0"/>
              </a:spcBef>
              <a:spcAft>
                <a:spcPts val="0"/>
              </a:spcAft>
              <a:buClr>
                <a:schemeClr val="accent2"/>
              </a:buClr>
              <a:buSzPts val="1800"/>
              <a:buNone/>
              <a:defRPr sz="1800">
                <a:solidFill>
                  <a:schemeClr val="accent2"/>
                </a:solidFill>
              </a:defRPr>
            </a:lvl5pPr>
            <a:lvl6pPr lvl="5" algn="ctr">
              <a:spcBef>
                <a:spcPts val="0"/>
              </a:spcBef>
              <a:spcAft>
                <a:spcPts val="0"/>
              </a:spcAft>
              <a:buClr>
                <a:schemeClr val="accent2"/>
              </a:buClr>
              <a:buSzPts val="1800"/>
              <a:buNone/>
              <a:defRPr sz="1800">
                <a:solidFill>
                  <a:schemeClr val="accent2"/>
                </a:solidFill>
              </a:defRPr>
            </a:lvl6pPr>
            <a:lvl7pPr lvl="6" algn="ctr">
              <a:spcBef>
                <a:spcPts val="0"/>
              </a:spcBef>
              <a:spcAft>
                <a:spcPts val="0"/>
              </a:spcAft>
              <a:buClr>
                <a:schemeClr val="accent2"/>
              </a:buClr>
              <a:buSzPts val="1800"/>
              <a:buNone/>
              <a:defRPr sz="1800">
                <a:solidFill>
                  <a:schemeClr val="accent2"/>
                </a:solidFill>
              </a:defRPr>
            </a:lvl7pPr>
            <a:lvl8pPr lvl="7" algn="ctr">
              <a:spcBef>
                <a:spcPts val="0"/>
              </a:spcBef>
              <a:spcAft>
                <a:spcPts val="0"/>
              </a:spcAft>
              <a:buClr>
                <a:schemeClr val="accent2"/>
              </a:buClr>
              <a:buSzPts val="1800"/>
              <a:buNone/>
              <a:defRPr sz="1800">
                <a:solidFill>
                  <a:schemeClr val="accent2"/>
                </a:solidFill>
              </a:defRPr>
            </a:lvl8pPr>
            <a:lvl9pPr lvl="8" algn="ctr">
              <a:spcBef>
                <a:spcPts val="0"/>
              </a:spcBef>
              <a:spcAft>
                <a:spcPts val="0"/>
              </a:spcAft>
              <a:buClr>
                <a:schemeClr val="accent2"/>
              </a:buClr>
              <a:buSzPts val="1800"/>
              <a:buNone/>
              <a:defRPr sz="1800">
                <a:solidFill>
                  <a:schemeClr val="accent2"/>
                </a:solidFill>
              </a:defRPr>
            </a:lvl9pPr>
          </a:lstStyle>
          <a:p>
            <a:pPr>
              <a:defRPr/>
            </a:pPr>
            <a:r>
              <a:rPr/>
              <a:t>xx%</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 preserve="0" showMasterPhAnim="0" userDrawn="1">
  <p:cSld name="CUSTOM_4">
    <p:spTree>
      <p:nvGrpSpPr>
        <p:cNvPr id="1" name="" hidden="0"/>
        <p:cNvGrpSpPr/>
        <p:nvPr isPhoto="0" userDrawn="0"/>
      </p:nvGrpSpPr>
      <p:grpSpPr bwMode="auto">
        <a:xfrm>
          <a:off x="0" y="0"/>
          <a:ext cx="0" cy="0"/>
          <a:chOff x="0" y="0"/>
          <a:chExt cx="0" cy="0"/>
        </a:xfrm>
      </p:grpSpPr>
      <p:sp>
        <p:nvSpPr>
          <p:cNvPr id="4" name="Google Shape;373;p20" hidden="0"/>
          <p:cNvSpPr/>
          <p:nvPr isPhoto="0" userDrawn="0"/>
        </p:nvSpPr>
        <p:spPr bwMode="auto">
          <a:xfrm rot="-410847" flipH="1">
            <a:off x="6644233" y="1512352"/>
            <a:ext cx="3297163" cy="3934879"/>
          </a:xfrm>
          <a:custGeom>
            <a:avLst/>
            <a:gdLst/>
            <a:ahLst/>
            <a:cxnLst/>
            <a:rect l="l" t="t" r="r" b="b"/>
            <a:pathLst>
              <a:path w="73893" h="88046" fill="norm" stroke="1"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374;p20" hidden="0"/>
          <p:cNvGrpSpPr/>
          <p:nvPr isPhoto="0" userDrawn="0"/>
        </p:nvGrpSpPr>
        <p:grpSpPr bwMode="auto">
          <a:xfrm>
            <a:off x="541725" y="614300"/>
            <a:ext cx="424575" cy="380200"/>
            <a:chOff x="3158625" y="1679100"/>
            <a:chExt cx="424575" cy="380200"/>
          </a:xfrm>
        </p:grpSpPr>
        <p:sp>
          <p:nvSpPr>
            <p:cNvPr id="6" name="Google Shape;375;p20"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376;p20"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377;p20"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9" name="Google Shape;378;p20" hidden="0"/>
          <p:cNvSpPr/>
          <p:nvPr isPhoto="0" userDrawn="0"/>
        </p:nvSpPr>
        <p:spPr bwMode="auto">
          <a:xfrm>
            <a:off x="-109074" y="4052388"/>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0" name="Google Shape;379;p20" hidden="0"/>
          <p:cNvGrpSpPr/>
          <p:nvPr isPhoto="0" userDrawn="0"/>
        </p:nvGrpSpPr>
        <p:grpSpPr bwMode="auto">
          <a:xfrm>
            <a:off x="7368650" y="780625"/>
            <a:ext cx="484500" cy="449300"/>
            <a:chOff x="1717575" y="4268700"/>
            <a:chExt cx="484500" cy="449300"/>
          </a:xfrm>
        </p:grpSpPr>
        <p:sp>
          <p:nvSpPr>
            <p:cNvPr id="11" name="Google Shape;380;p20"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381;p20"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382;p20"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 name="Google Shape;383;p20" hidden="0"/>
          <p:cNvGrpSpPr/>
          <p:nvPr isPhoto="0" userDrawn="0"/>
        </p:nvGrpSpPr>
        <p:grpSpPr bwMode="auto">
          <a:xfrm rot="10800000" flipH="1">
            <a:off x="4415050" y="473600"/>
            <a:ext cx="948028" cy="756319"/>
            <a:chOff x="6293350" y="261400"/>
            <a:chExt cx="948028" cy="756319"/>
          </a:xfrm>
        </p:grpSpPr>
        <p:sp>
          <p:nvSpPr>
            <p:cNvPr id="15" name="Google Shape;384;p20"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385;p20"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 name="Google Shape;386;p20" hidden="0"/>
          <p:cNvGrpSpPr/>
          <p:nvPr isPhoto="0" userDrawn="0"/>
        </p:nvGrpSpPr>
        <p:grpSpPr bwMode="auto">
          <a:xfrm>
            <a:off x="1399050" y="4030450"/>
            <a:ext cx="473900" cy="508875"/>
            <a:chOff x="1566150" y="4150650"/>
            <a:chExt cx="473900" cy="508875"/>
          </a:xfrm>
        </p:grpSpPr>
        <p:sp>
          <p:nvSpPr>
            <p:cNvPr id="18" name="Google Shape;387;p20"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388;p20"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389;p20"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390;p20"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391;p20"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392;p20"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393;p20"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5" name="Google Shape;394;p20" hidden="0"/>
          <p:cNvSpPr/>
          <p:nvPr isPhoto="0" userDrawn="0">
            <p:ph type="title" hasCustomPrompt="0"/>
          </p:nvPr>
        </p:nvSpPr>
        <p:spPr bwMode="auto">
          <a:xfrm>
            <a:off x="713225" y="1373451"/>
            <a:ext cx="3488700" cy="1071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93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26" name="Google Shape;395;p20" hidden="0"/>
          <p:cNvSpPr/>
          <p:nvPr isPhoto="0" userDrawn="0">
            <p:ph type="subTitle" idx="1" hasCustomPrompt="0"/>
          </p:nvPr>
        </p:nvSpPr>
        <p:spPr bwMode="auto">
          <a:xfrm>
            <a:off x="713225" y="2492713"/>
            <a:ext cx="2685900" cy="116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hidden="0"/>
        <p:cNvGrpSpPr/>
        <p:nvPr isPhoto="0" userDrawn="0"/>
      </p:nvGrpSpPr>
      <p:grpSpPr bwMode="auto">
        <a:xfrm>
          <a:off x="0" y="0"/>
          <a:ext cx="0" cy="0"/>
          <a:chOff x="0" y="0"/>
          <a:chExt cx="0" cy="0"/>
        </a:xfrm>
      </p:grpSpPr>
      <p:sp>
        <p:nvSpPr>
          <p:cNvPr id="4" name="Google Shape;35;p3" hidden="0"/>
          <p:cNvSpPr/>
          <p:nvPr isPhoto="0" userDrawn="0"/>
        </p:nvSpPr>
        <p:spPr bwMode="auto">
          <a:xfrm rot="8099862" flipH="1">
            <a:off x="-1416607" y="981885"/>
            <a:ext cx="3260545" cy="3891120"/>
          </a:xfrm>
          <a:custGeom>
            <a:avLst/>
            <a:gdLst/>
            <a:ahLst/>
            <a:cxnLst/>
            <a:rect l="l" t="t" r="r" b="b"/>
            <a:pathLst>
              <a:path w="73893" h="88046" fill="norm" stroke="1"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36;p3" hidden="0"/>
          <p:cNvSpPr/>
          <p:nvPr isPhoto="0" userDrawn="0"/>
        </p:nvSpPr>
        <p:spPr bwMode="auto">
          <a:xfrm>
            <a:off x="7220725" y="344300"/>
            <a:ext cx="861300" cy="294450"/>
          </a:xfrm>
          <a:custGeom>
            <a:avLst/>
            <a:gdLst/>
            <a:ahLst/>
            <a:cxnLst/>
            <a:rect l="l" t="t" r="r" b="b"/>
            <a:pathLst>
              <a:path w="34452" h="11778" fill="norm" stroke="1"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 name="Google Shape;37;p3" hidden="0"/>
          <p:cNvGrpSpPr/>
          <p:nvPr isPhoto="0" userDrawn="0"/>
        </p:nvGrpSpPr>
        <p:grpSpPr bwMode="auto">
          <a:xfrm>
            <a:off x="4609938" y="3977350"/>
            <a:ext cx="947174" cy="861950"/>
            <a:chOff x="3575213" y="4145450"/>
            <a:chExt cx="947174" cy="861950"/>
          </a:xfrm>
        </p:grpSpPr>
        <p:sp>
          <p:nvSpPr>
            <p:cNvPr id="7" name="Google Shape;38;p3" hidden="0"/>
            <p:cNvSpPr/>
            <p:nvPr isPhoto="0" userDrawn="0"/>
          </p:nvSpPr>
          <p:spPr bwMode="auto">
            <a:xfrm>
              <a:off x="3575213" y="4145450"/>
              <a:ext cx="947174" cy="861950"/>
            </a:xfrm>
            <a:custGeom>
              <a:avLst/>
              <a:gdLst/>
              <a:ahLst/>
              <a:cxnLst/>
              <a:rect l="l" t="t" r="r" b="b"/>
              <a:pathLst>
                <a:path w="37887" h="34478" fill="norm" stroke="1"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39;p3" hidden="0"/>
            <p:cNvSpPr/>
            <p:nvPr isPhoto="0" userDrawn="0"/>
          </p:nvSpPr>
          <p:spPr bwMode="auto">
            <a:xfrm>
              <a:off x="3660888" y="4217200"/>
              <a:ext cx="782500" cy="680825"/>
            </a:xfrm>
            <a:custGeom>
              <a:avLst/>
              <a:gdLst/>
              <a:ahLst/>
              <a:cxnLst/>
              <a:rect l="l" t="t" r="r" b="b"/>
              <a:pathLst>
                <a:path w="31300" h="27233" fill="norm" stroke="1"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40;p3" hidden="0"/>
          <p:cNvGrpSpPr/>
          <p:nvPr isPhoto="0" userDrawn="0"/>
        </p:nvGrpSpPr>
        <p:grpSpPr bwMode="auto">
          <a:xfrm>
            <a:off x="3804263" y="172688"/>
            <a:ext cx="1161050" cy="886150"/>
            <a:chOff x="3804263" y="172688"/>
            <a:chExt cx="1161050" cy="886150"/>
          </a:xfrm>
        </p:grpSpPr>
        <p:sp>
          <p:nvSpPr>
            <p:cNvPr id="10" name="Google Shape;41;p3" hidden="0"/>
            <p:cNvSpPr/>
            <p:nvPr isPhoto="0" userDrawn="0"/>
          </p:nvSpPr>
          <p:spPr bwMode="auto">
            <a:xfrm>
              <a:off x="3804263" y="297413"/>
              <a:ext cx="898975" cy="761425"/>
            </a:xfrm>
            <a:custGeom>
              <a:avLst/>
              <a:gdLst/>
              <a:ahLst/>
              <a:cxnLst/>
              <a:rect l="l" t="t" r="r" b="b"/>
              <a:pathLst>
                <a:path w="35959" h="30457" fill="norm" stroke="1"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42;p3" hidden="0"/>
            <p:cNvSpPr/>
            <p:nvPr isPhoto="0" userDrawn="0"/>
          </p:nvSpPr>
          <p:spPr bwMode="auto">
            <a:xfrm>
              <a:off x="3814913" y="172688"/>
              <a:ext cx="778900" cy="694925"/>
            </a:xfrm>
            <a:custGeom>
              <a:avLst/>
              <a:gdLst/>
              <a:ahLst/>
              <a:cxnLst/>
              <a:rect l="l" t="t" r="r" b="b"/>
              <a:pathLst>
                <a:path w="31156" h="27797" fill="norm" stroke="1"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43;p3" hidden="0"/>
            <p:cNvSpPr/>
            <p:nvPr isPhoto="0" userDrawn="0"/>
          </p:nvSpPr>
          <p:spPr bwMode="auto">
            <a:xfrm>
              <a:off x="4731238" y="539488"/>
              <a:ext cx="234075" cy="194050"/>
            </a:xfrm>
            <a:custGeom>
              <a:avLst/>
              <a:gdLst/>
              <a:ahLst/>
              <a:cxnLst/>
              <a:rect l="l" t="t" r="r" b="b"/>
              <a:pathLst>
                <a:path w="9363" h="7762" fill="norm" stroke="1"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 name="Google Shape;44;p3" hidden="0"/>
          <p:cNvGrpSpPr/>
          <p:nvPr isPhoto="0" userDrawn="0"/>
        </p:nvGrpSpPr>
        <p:grpSpPr bwMode="auto">
          <a:xfrm>
            <a:off x="997650" y="444975"/>
            <a:ext cx="882900" cy="752850"/>
            <a:chOff x="5897925" y="231425"/>
            <a:chExt cx="882900" cy="752850"/>
          </a:xfrm>
        </p:grpSpPr>
        <p:sp>
          <p:nvSpPr>
            <p:cNvPr id="14" name="Google Shape;45;p3"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46;p3"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47;p3"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48;p3"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49;p3"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 name="Google Shape;50;p3" hidden="0"/>
          <p:cNvSpPr/>
          <p:nvPr isPhoto="0" userDrawn="0">
            <p:ph type="title" hasCustomPrompt="0"/>
          </p:nvPr>
        </p:nvSpPr>
        <p:spPr bwMode="auto">
          <a:xfrm flipH="1">
            <a:off x="4501966" y="2307590"/>
            <a:ext cx="39288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20" name="Google Shape;51;p3" hidden="0"/>
          <p:cNvSpPr/>
          <p:nvPr isPhoto="0" userDrawn="0">
            <p:ph type="subTitle" idx="1" hasCustomPrompt="0"/>
          </p:nvPr>
        </p:nvSpPr>
        <p:spPr bwMode="auto">
          <a:xfrm flipH="1">
            <a:off x="5266675" y="3219700"/>
            <a:ext cx="3164100" cy="726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21" name="Google Shape;52;p3" hidden="0"/>
          <p:cNvSpPr/>
          <p:nvPr isPhoto="0" userDrawn="0">
            <p:ph type="title" idx="2" hasCustomPrompt="1"/>
          </p:nvPr>
        </p:nvSpPr>
        <p:spPr bwMode="auto">
          <a:xfrm flipH="1">
            <a:off x="5746366" y="1197812"/>
            <a:ext cx="2684400" cy="1052400"/>
          </a:xfrm>
          <a:prstGeom prst="rect">
            <a:avLst/>
          </a:prstGeom>
        </p:spPr>
        <p:txBody>
          <a:bodyPr spcFirstLastPara="1" wrap="square" lIns="91425" tIns="91425" rIns="91425" bIns="91425" anchor="ctr" anchorCtr="0">
            <a:noAutofit/>
          </a:bodyPr>
          <a:lstStyle>
            <a:lvl1pPr lvl="0" algn="r">
              <a:spcBef>
                <a:spcPts val="0"/>
              </a:spcBef>
              <a:spcAft>
                <a:spcPts val="0"/>
              </a:spcAft>
              <a:buSzPts val="8900"/>
              <a:buNone/>
              <a:defRPr sz="8900">
                <a:solidFill>
                  <a:schemeClr val="accent2"/>
                </a:solidFill>
              </a:defRPr>
            </a:lvl1pPr>
            <a:lvl2pPr lvl="1" algn="ctr">
              <a:spcBef>
                <a:spcPts val="0"/>
              </a:spcBef>
              <a:spcAft>
                <a:spcPts val="0"/>
              </a:spcAft>
              <a:buSzPts val="8900"/>
              <a:buNone/>
              <a:defRPr sz="8900"/>
            </a:lvl2pPr>
            <a:lvl3pPr lvl="2" algn="ctr">
              <a:spcBef>
                <a:spcPts val="0"/>
              </a:spcBef>
              <a:spcAft>
                <a:spcPts val="0"/>
              </a:spcAft>
              <a:buSzPts val="8900"/>
              <a:buNone/>
              <a:defRPr sz="8900"/>
            </a:lvl3pPr>
            <a:lvl4pPr lvl="3" algn="ctr">
              <a:spcBef>
                <a:spcPts val="0"/>
              </a:spcBef>
              <a:spcAft>
                <a:spcPts val="0"/>
              </a:spcAft>
              <a:buSzPts val="8900"/>
              <a:buNone/>
              <a:defRPr sz="8900"/>
            </a:lvl4pPr>
            <a:lvl5pPr lvl="4" algn="ctr">
              <a:spcBef>
                <a:spcPts val="0"/>
              </a:spcBef>
              <a:spcAft>
                <a:spcPts val="0"/>
              </a:spcAft>
              <a:buSzPts val="8900"/>
              <a:buNone/>
              <a:defRPr sz="8900"/>
            </a:lvl5pPr>
            <a:lvl6pPr lvl="5" algn="ctr">
              <a:spcBef>
                <a:spcPts val="0"/>
              </a:spcBef>
              <a:spcAft>
                <a:spcPts val="0"/>
              </a:spcAft>
              <a:buSzPts val="8900"/>
              <a:buNone/>
              <a:defRPr sz="8900"/>
            </a:lvl6pPr>
            <a:lvl7pPr lvl="6" algn="ctr">
              <a:spcBef>
                <a:spcPts val="0"/>
              </a:spcBef>
              <a:spcAft>
                <a:spcPts val="0"/>
              </a:spcAft>
              <a:buSzPts val="8900"/>
              <a:buNone/>
              <a:defRPr sz="8900"/>
            </a:lvl7pPr>
            <a:lvl8pPr lvl="7" algn="ctr">
              <a:spcBef>
                <a:spcPts val="0"/>
              </a:spcBef>
              <a:spcAft>
                <a:spcPts val="0"/>
              </a:spcAft>
              <a:buSzPts val="8900"/>
              <a:buNone/>
              <a:defRPr sz="8900"/>
            </a:lvl8pPr>
            <a:lvl9pPr lvl="8" algn="ctr">
              <a:spcBef>
                <a:spcPts val="0"/>
              </a:spcBef>
              <a:spcAft>
                <a:spcPts val="0"/>
              </a:spcAft>
              <a:buSzPts val="8900"/>
              <a:buNone/>
              <a:defRPr sz="8900"/>
            </a:lvl9pPr>
          </a:lstStyle>
          <a:p>
            <a:pPr>
              <a:defRPr/>
            </a:pPr>
            <a:r>
              <a:rPr/>
              <a:t>xx%</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1" preserve="0" showMasterPhAnim="0" userDrawn="1">
  <p:cSld name="CUSTOM_5">
    <p:spTree>
      <p:nvGrpSpPr>
        <p:cNvPr id="1" name="" hidden="0"/>
        <p:cNvGrpSpPr/>
        <p:nvPr isPhoto="0" userDrawn="0"/>
      </p:nvGrpSpPr>
      <p:grpSpPr bwMode="auto">
        <a:xfrm>
          <a:off x="0" y="0"/>
          <a:ext cx="0" cy="0"/>
          <a:chOff x="0" y="0"/>
          <a:chExt cx="0" cy="0"/>
        </a:xfrm>
      </p:grpSpPr>
      <p:sp>
        <p:nvSpPr>
          <p:cNvPr id="4" name="Google Shape;397;p21" hidden="0"/>
          <p:cNvSpPr/>
          <p:nvPr isPhoto="0" userDrawn="0"/>
        </p:nvSpPr>
        <p:spPr bwMode="auto">
          <a:xfrm rot="-567075">
            <a:off x="-530577" y="2040810"/>
            <a:ext cx="3369277" cy="3716834"/>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398;p21" hidden="0"/>
          <p:cNvGrpSpPr/>
          <p:nvPr isPhoto="0" userDrawn="0"/>
        </p:nvGrpSpPr>
        <p:grpSpPr bwMode="auto">
          <a:xfrm rot="-8779740">
            <a:off x="467296" y="358369"/>
            <a:ext cx="1161001" cy="886113"/>
            <a:chOff x="3804263" y="172688"/>
            <a:chExt cx="1161050" cy="886150"/>
          </a:xfrm>
        </p:grpSpPr>
        <p:sp>
          <p:nvSpPr>
            <p:cNvPr id="6" name="Google Shape;399;p21" hidden="0"/>
            <p:cNvSpPr/>
            <p:nvPr isPhoto="0" userDrawn="0"/>
          </p:nvSpPr>
          <p:spPr bwMode="auto">
            <a:xfrm>
              <a:off x="3804263" y="297413"/>
              <a:ext cx="898975" cy="761425"/>
            </a:xfrm>
            <a:custGeom>
              <a:avLst/>
              <a:gdLst/>
              <a:ahLst/>
              <a:cxnLst/>
              <a:rect l="l" t="t" r="r" b="b"/>
              <a:pathLst>
                <a:path w="35959" h="30457" fill="norm" stroke="1"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400;p21" hidden="0"/>
            <p:cNvSpPr/>
            <p:nvPr isPhoto="0" userDrawn="0"/>
          </p:nvSpPr>
          <p:spPr bwMode="auto">
            <a:xfrm>
              <a:off x="3814913" y="172688"/>
              <a:ext cx="778900" cy="694925"/>
            </a:xfrm>
            <a:custGeom>
              <a:avLst/>
              <a:gdLst/>
              <a:ahLst/>
              <a:cxnLst/>
              <a:rect l="l" t="t" r="r" b="b"/>
              <a:pathLst>
                <a:path w="31156" h="27797" fill="norm" stroke="1"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401;p21" hidden="0"/>
            <p:cNvSpPr/>
            <p:nvPr isPhoto="0" userDrawn="0"/>
          </p:nvSpPr>
          <p:spPr bwMode="auto">
            <a:xfrm>
              <a:off x="4731238" y="539488"/>
              <a:ext cx="234075" cy="194050"/>
            </a:xfrm>
            <a:custGeom>
              <a:avLst/>
              <a:gdLst/>
              <a:ahLst/>
              <a:cxnLst/>
              <a:rect l="l" t="t" r="r" b="b"/>
              <a:pathLst>
                <a:path w="9363" h="7762" fill="norm" stroke="1"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9" name="Google Shape;402;p21" hidden="0"/>
          <p:cNvSpPr/>
          <p:nvPr isPhoto="0" userDrawn="0"/>
        </p:nvSpPr>
        <p:spPr bwMode="auto">
          <a:xfrm>
            <a:off x="7750475" y="4410275"/>
            <a:ext cx="949025" cy="309850"/>
          </a:xfrm>
          <a:custGeom>
            <a:avLst/>
            <a:gdLst/>
            <a:ahLst/>
            <a:cxnLst/>
            <a:rect l="l" t="t" r="r" b="b"/>
            <a:pathLst>
              <a:path w="37961" h="12394" fill="norm" stroke="1" extrusionOk="0">
                <a:moveTo>
                  <a:pt x="35344" y="1"/>
                </a:moveTo>
                <a:cubicBezTo>
                  <a:pt x="34826" y="1"/>
                  <a:pt x="34308" y="452"/>
                  <a:pt x="34465" y="1082"/>
                </a:cubicBezTo>
                <a:cubicBezTo>
                  <a:pt x="35104" y="3362"/>
                  <a:pt x="34708" y="6493"/>
                  <a:pt x="32854" y="8134"/>
                </a:cubicBezTo>
                <a:cubicBezTo>
                  <a:pt x="32524" y="8441"/>
                  <a:pt x="32177" y="8578"/>
                  <a:pt x="31842" y="8578"/>
                </a:cubicBezTo>
                <a:cubicBezTo>
                  <a:pt x="31282" y="8578"/>
                  <a:pt x="30754" y="8196"/>
                  <a:pt x="30392" y="7587"/>
                </a:cubicBezTo>
                <a:cubicBezTo>
                  <a:pt x="29693" y="6402"/>
                  <a:pt x="29845" y="4821"/>
                  <a:pt x="29906" y="3514"/>
                </a:cubicBezTo>
                <a:cubicBezTo>
                  <a:pt x="29937" y="2313"/>
                  <a:pt x="29024" y="1705"/>
                  <a:pt x="28100" y="1705"/>
                </a:cubicBezTo>
                <a:cubicBezTo>
                  <a:pt x="27200" y="1705"/>
                  <a:pt x="26288" y="2283"/>
                  <a:pt x="26228" y="3453"/>
                </a:cubicBezTo>
                <a:cubicBezTo>
                  <a:pt x="26167" y="4578"/>
                  <a:pt x="25894" y="5642"/>
                  <a:pt x="25316" y="6614"/>
                </a:cubicBezTo>
                <a:cubicBezTo>
                  <a:pt x="24921" y="7253"/>
                  <a:pt x="24252" y="8347"/>
                  <a:pt x="23462" y="8529"/>
                </a:cubicBezTo>
                <a:cubicBezTo>
                  <a:pt x="23387" y="8550"/>
                  <a:pt x="23317" y="8559"/>
                  <a:pt x="23253" y="8559"/>
                </a:cubicBezTo>
                <a:cubicBezTo>
                  <a:pt x="22642" y="8559"/>
                  <a:pt x="22494" y="7703"/>
                  <a:pt x="22246" y="7070"/>
                </a:cubicBezTo>
                <a:cubicBezTo>
                  <a:pt x="21821" y="5855"/>
                  <a:pt x="21577" y="4578"/>
                  <a:pt x="21547" y="3271"/>
                </a:cubicBezTo>
                <a:cubicBezTo>
                  <a:pt x="21501" y="2021"/>
                  <a:pt x="20577" y="1390"/>
                  <a:pt x="19646" y="1390"/>
                </a:cubicBezTo>
                <a:cubicBezTo>
                  <a:pt x="18745" y="1390"/>
                  <a:pt x="17837" y="1983"/>
                  <a:pt x="17717" y="3180"/>
                </a:cubicBezTo>
                <a:cubicBezTo>
                  <a:pt x="17599" y="4304"/>
                  <a:pt x="17365" y="7473"/>
                  <a:pt x="15643" y="7473"/>
                </a:cubicBezTo>
                <a:cubicBezTo>
                  <a:pt x="15596" y="7473"/>
                  <a:pt x="15548" y="7470"/>
                  <a:pt x="15498" y="7466"/>
                </a:cubicBezTo>
                <a:cubicBezTo>
                  <a:pt x="13614" y="7253"/>
                  <a:pt x="13431" y="4183"/>
                  <a:pt x="13340" y="2815"/>
                </a:cubicBezTo>
                <a:cubicBezTo>
                  <a:pt x="13235" y="1635"/>
                  <a:pt x="12139" y="853"/>
                  <a:pt x="11136" y="853"/>
                </a:cubicBezTo>
                <a:cubicBezTo>
                  <a:pt x="10408" y="853"/>
                  <a:pt x="9728" y="1266"/>
                  <a:pt x="9510" y="2237"/>
                </a:cubicBezTo>
                <a:cubicBezTo>
                  <a:pt x="9176" y="3696"/>
                  <a:pt x="8629" y="6888"/>
                  <a:pt x="6592" y="6918"/>
                </a:cubicBezTo>
                <a:cubicBezTo>
                  <a:pt x="5680" y="6918"/>
                  <a:pt x="5559" y="5946"/>
                  <a:pt x="5346" y="5247"/>
                </a:cubicBezTo>
                <a:cubicBezTo>
                  <a:pt x="4921" y="3940"/>
                  <a:pt x="4556" y="2633"/>
                  <a:pt x="3918" y="1417"/>
                </a:cubicBezTo>
                <a:cubicBezTo>
                  <a:pt x="3529" y="693"/>
                  <a:pt x="2927" y="389"/>
                  <a:pt x="2321" y="389"/>
                </a:cubicBezTo>
                <a:cubicBezTo>
                  <a:pt x="1170" y="389"/>
                  <a:pt x="1" y="1483"/>
                  <a:pt x="240" y="2876"/>
                </a:cubicBezTo>
                <a:cubicBezTo>
                  <a:pt x="452" y="4061"/>
                  <a:pt x="908" y="5155"/>
                  <a:pt x="1303" y="6250"/>
                </a:cubicBezTo>
                <a:cubicBezTo>
                  <a:pt x="1638" y="7131"/>
                  <a:pt x="1911" y="8043"/>
                  <a:pt x="2428" y="8833"/>
                </a:cubicBezTo>
                <a:cubicBezTo>
                  <a:pt x="3333" y="10205"/>
                  <a:pt x="4832" y="10957"/>
                  <a:pt x="6434" y="10957"/>
                </a:cubicBezTo>
                <a:cubicBezTo>
                  <a:pt x="6607" y="10957"/>
                  <a:pt x="6782" y="10948"/>
                  <a:pt x="6957" y="10931"/>
                </a:cubicBezTo>
                <a:cubicBezTo>
                  <a:pt x="8781" y="10748"/>
                  <a:pt x="10088" y="9867"/>
                  <a:pt x="11030" y="8651"/>
                </a:cubicBezTo>
                <a:cubicBezTo>
                  <a:pt x="11942" y="10140"/>
                  <a:pt x="13310" y="11235"/>
                  <a:pt x="15407" y="11326"/>
                </a:cubicBezTo>
                <a:cubicBezTo>
                  <a:pt x="15511" y="11331"/>
                  <a:pt x="15613" y="11334"/>
                  <a:pt x="15714" y="11334"/>
                </a:cubicBezTo>
                <a:cubicBezTo>
                  <a:pt x="17260" y="11334"/>
                  <a:pt x="18411" y="10687"/>
                  <a:pt x="19267" y="9745"/>
                </a:cubicBezTo>
                <a:cubicBezTo>
                  <a:pt x="20070" y="11269"/>
                  <a:pt x="21272" y="12394"/>
                  <a:pt x="23039" y="12394"/>
                </a:cubicBezTo>
                <a:cubicBezTo>
                  <a:pt x="23281" y="12394"/>
                  <a:pt x="23533" y="12373"/>
                  <a:pt x="23796" y="12329"/>
                </a:cubicBezTo>
                <a:cubicBezTo>
                  <a:pt x="25377" y="12055"/>
                  <a:pt x="26654" y="11113"/>
                  <a:pt x="27657" y="9867"/>
                </a:cubicBezTo>
                <a:cubicBezTo>
                  <a:pt x="27778" y="10019"/>
                  <a:pt x="27900" y="10171"/>
                  <a:pt x="28021" y="10323"/>
                </a:cubicBezTo>
                <a:cubicBezTo>
                  <a:pt x="28997" y="11339"/>
                  <a:pt x="30341" y="11989"/>
                  <a:pt x="31706" y="11989"/>
                </a:cubicBezTo>
                <a:cubicBezTo>
                  <a:pt x="32381" y="11989"/>
                  <a:pt x="33061" y="11830"/>
                  <a:pt x="33705" y="11478"/>
                </a:cubicBezTo>
                <a:cubicBezTo>
                  <a:pt x="37505" y="9380"/>
                  <a:pt x="37961" y="3879"/>
                  <a:pt x="36076" y="444"/>
                </a:cubicBezTo>
                <a:cubicBezTo>
                  <a:pt x="35905" y="134"/>
                  <a:pt x="35625" y="1"/>
                  <a:pt x="353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0" name="Google Shape;403;p21" hidden="0"/>
          <p:cNvGrpSpPr/>
          <p:nvPr isPhoto="0" userDrawn="0"/>
        </p:nvGrpSpPr>
        <p:grpSpPr bwMode="auto">
          <a:xfrm>
            <a:off x="7777750" y="684250"/>
            <a:ext cx="882900" cy="752850"/>
            <a:chOff x="5897925" y="231425"/>
            <a:chExt cx="882900" cy="752850"/>
          </a:xfrm>
        </p:grpSpPr>
        <p:sp>
          <p:nvSpPr>
            <p:cNvPr id="11" name="Google Shape;404;p21"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405;p21"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406;p21"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407;p21"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408;p21"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 name="Google Shape;409;p21" hidden="0"/>
          <p:cNvGrpSpPr/>
          <p:nvPr isPhoto="0" userDrawn="0"/>
        </p:nvGrpSpPr>
        <p:grpSpPr bwMode="auto">
          <a:xfrm>
            <a:off x="3463150" y="4337500"/>
            <a:ext cx="484500" cy="449300"/>
            <a:chOff x="1717575" y="4268700"/>
            <a:chExt cx="484500" cy="449300"/>
          </a:xfrm>
        </p:grpSpPr>
        <p:sp>
          <p:nvSpPr>
            <p:cNvPr id="17" name="Google Shape;410;p21"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411;p21"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412;p21"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0" name="Google Shape;413;p21" hidden="0"/>
          <p:cNvSpPr/>
          <p:nvPr isPhoto="0" userDrawn="0">
            <p:ph type="title" hasCustomPrompt="0"/>
          </p:nvPr>
        </p:nvSpPr>
        <p:spPr bwMode="auto">
          <a:xfrm>
            <a:off x="4571825" y="445025"/>
            <a:ext cx="3858900" cy="116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21" name="Google Shape;414;p21" hidden="0"/>
          <p:cNvSpPr/>
          <p:nvPr isPhoto="0" userDrawn="0">
            <p:ph type="subTitle" idx="1" hasCustomPrompt="0"/>
          </p:nvPr>
        </p:nvSpPr>
        <p:spPr bwMode="auto">
          <a:xfrm>
            <a:off x="4571825" y="1941800"/>
            <a:ext cx="3858900" cy="25161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600"/>
              <a:buFont typeface="Actor"/>
              <a:buChar char="●"/>
              <a:defRPr sz="1600"/>
            </a:lvl1pPr>
            <a:lvl2pPr lvl="1">
              <a:spcBef>
                <a:spcPts val="0"/>
              </a:spcBef>
              <a:spcAft>
                <a:spcPts val="0"/>
              </a:spcAft>
              <a:buClr>
                <a:srgbClr val="8E7CC3"/>
              </a:buClr>
              <a:buSzPts val="1600"/>
              <a:buFont typeface="Nunito"/>
              <a:buChar char="○"/>
              <a:defRPr/>
            </a:lvl2pPr>
            <a:lvl3pPr lvl="2">
              <a:spcBef>
                <a:spcPts val="0"/>
              </a:spcBef>
              <a:spcAft>
                <a:spcPts val="0"/>
              </a:spcAft>
              <a:buClr>
                <a:srgbClr val="8E7CC3"/>
              </a:buClr>
              <a:buSzPts val="1600"/>
              <a:buFont typeface="Nunito"/>
              <a:buChar char="■"/>
              <a:defRPr/>
            </a:lvl3pPr>
            <a:lvl4pPr lvl="3">
              <a:spcBef>
                <a:spcPts val="0"/>
              </a:spcBef>
              <a:spcAft>
                <a:spcPts val="0"/>
              </a:spcAft>
              <a:buClr>
                <a:srgbClr val="8E7CC3"/>
              </a:buClr>
              <a:buSzPts val="1600"/>
              <a:buFont typeface="Nunito"/>
              <a:buChar char="●"/>
              <a:defRPr/>
            </a:lvl4pPr>
            <a:lvl5pPr lvl="4">
              <a:spcBef>
                <a:spcPts val="0"/>
              </a:spcBef>
              <a:spcAft>
                <a:spcPts val="0"/>
              </a:spcAft>
              <a:buClr>
                <a:srgbClr val="8E7CC3"/>
              </a:buClr>
              <a:buSzPts val="1600"/>
              <a:buFont typeface="Nunito"/>
              <a:buChar char="○"/>
              <a:defRPr/>
            </a:lvl5pPr>
            <a:lvl6pPr lvl="5">
              <a:spcBef>
                <a:spcPts val="0"/>
              </a:spcBef>
              <a:spcAft>
                <a:spcPts val="0"/>
              </a:spcAft>
              <a:buClr>
                <a:srgbClr val="8E7CC3"/>
              </a:buClr>
              <a:buSzPts val="1600"/>
              <a:buFont typeface="Nunito"/>
              <a:buChar char="■"/>
              <a:defRPr/>
            </a:lvl6pPr>
            <a:lvl7pPr lvl="6">
              <a:spcBef>
                <a:spcPts val="0"/>
              </a:spcBef>
              <a:spcAft>
                <a:spcPts val="0"/>
              </a:spcAft>
              <a:buClr>
                <a:srgbClr val="8E7CC3"/>
              </a:buClr>
              <a:buSzPts val="1600"/>
              <a:buFont typeface="Nunito"/>
              <a:buChar char="●"/>
              <a:defRPr/>
            </a:lvl7pPr>
            <a:lvl8pPr lvl="7">
              <a:spcBef>
                <a:spcPts val="0"/>
              </a:spcBef>
              <a:spcAft>
                <a:spcPts val="0"/>
              </a:spcAft>
              <a:buClr>
                <a:srgbClr val="8E7CC3"/>
              </a:buClr>
              <a:buSzPts val="1600"/>
              <a:buFont typeface="Nunito"/>
              <a:buChar char="○"/>
              <a:defRPr/>
            </a:lvl8pPr>
            <a:lvl9pPr lvl="8">
              <a:spcBef>
                <a:spcPts val="0"/>
              </a:spcBef>
              <a:spcAft>
                <a:spcPts val="0"/>
              </a:spcAft>
              <a:buClr>
                <a:srgbClr val="8E7CC3"/>
              </a:buClr>
              <a:buSzPts val="1600"/>
              <a:buFont typeface="Nunito"/>
              <a:buChar char="■"/>
              <a:defRPr/>
            </a:lvl9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2" preserve="0" showMasterPhAnim="0" userDrawn="1">
  <p:cSld name="CUSTOM_22">
    <p:spTree>
      <p:nvGrpSpPr>
        <p:cNvPr id="1" name="" hidden="0"/>
        <p:cNvGrpSpPr/>
        <p:nvPr isPhoto="0" userDrawn="0"/>
      </p:nvGrpSpPr>
      <p:grpSpPr bwMode="auto">
        <a:xfrm>
          <a:off x="0" y="0"/>
          <a:ext cx="0" cy="0"/>
          <a:chOff x="0" y="0"/>
          <a:chExt cx="0" cy="0"/>
        </a:xfrm>
      </p:grpSpPr>
      <p:sp>
        <p:nvSpPr>
          <p:cNvPr id="4" name="Google Shape;416;p22" hidden="0"/>
          <p:cNvSpPr/>
          <p:nvPr isPhoto="0" userDrawn="0"/>
        </p:nvSpPr>
        <p:spPr bwMode="auto">
          <a:xfrm rot="8099862" flipH="1">
            <a:off x="7226818" y="1262560"/>
            <a:ext cx="3260545" cy="3891120"/>
          </a:xfrm>
          <a:custGeom>
            <a:avLst/>
            <a:gdLst/>
            <a:ahLst/>
            <a:cxnLst/>
            <a:rect l="l" t="t" r="r" b="b"/>
            <a:pathLst>
              <a:path w="73893" h="88046" fill="norm" stroke="1"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417;p22" hidden="0"/>
          <p:cNvGrpSpPr/>
          <p:nvPr isPhoto="0" userDrawn="0"/>
        </p:nvGrpSpPr>
        <p:grpSpPr bwMode="auto">
          <a:xfrm flipH="1">
            <a:off x="3183988" y="4125775"/>
            <a:ext cx="947174" cy="861950"/>
            <a:chOff x="3575213" y="4145450"/>
            <a:chExt cx="947174" cy="861950"/>
          </a:xfrm>
        </p:grpSpPr>
        <p:sp>
          <p:nvSpPr>
            <p:cNvPr id="6" name="Google Shape;418;p22" hidden="0"/>
            <p:cNvSpPr/>
            <p:nvPr isPhoto="0" userDrawn="0"/>
          </p:nvSpPr>
          <p:spPr bwMode="auto">
            <a:xfrm>
              <a:off x="3575213" y="4145450"/>
              <a:ext cx="947174" cy="861950"/>
            </a:xfrm>
            <a:custGeom>
              <a:avLst/>
              <a:gdLst/>
              <a:ahLst/>
              <a:cxnLst/>
              <a:rect l="l" t="t" r="r" b="b"/>
              <a:pathLst>
                <a:path w="37887" h="34478" fill="norm" stroke="1"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419;p22" hidden="0"/>
            <p:cNvSpPr/>
            <p:nvPr isPhoto="0" userDrawn="0"/>
          </p:nvSpPr>
          <p:spPr bwMode="auto">
            <a:xfrm>
              <a:off x="3660888" y="4217200"/>
              <a:ext cx="782500" cy="680825"/>
            </a:xfrm>
            <a:custGeom>
              <a:avLst/>
              <a:gdLst/>
              <a:ahLst/>
              <a:cxnLst/>
              <a:rect l="l" t="t" r="r" b="b"/>
              <a:pathLst>
                <a:path w="31300" h="27233" fill="norm" stroke="1"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 name="Google Shape;420;p22" hidden="0"/>
          <p:cNvGrpSpPr/>
          <p:nvPr isPhoto="0" userDrawn="0"/>
        </p:nvGrpSpPr>
        <p:grpSpPr bwMode="auto">
          <a:xfrm>
            <a:off x="582075" y="3900050"/>
            <a:ext cx="882900" cy="752850"/>
            <a:chOff x="5897925" y="231425"/>
            <a:chExt cx="882900" cy="752850"/>
          </a:xfrm>
        </p:grpSpPr>
        <p:sp>
          <p:nvSpPr>
            <p:cNvPr id="9" name="Google Shape;421;p22"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422;p22"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423;p22"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424;p22"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425;p22"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 name="Google Shape;426;p22" hidden="0"/>
          <p:cNvGrpSpPr/>
          <p:nvPr isPhoto="0" userDrawn="0"/>
        </p:nvGrpSpPr>
        <p:grpSpPr bwMode="auto">
          <a:xfrm>
            <a:off x="326825" y="712725"/>
            <a:ext cx="948028" cy="756319"/>
            <a:chOff x="6293350" y="261400"/>
            <a:chExt cx="948028" cy="756319"/>
          </a:xfrm>
        </p:grpSpPr>
        <p:sp>
          <p:nvSpPr>
            <p:cNvPr id="15" name="Google Shape;427;p22"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428;p22"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7" name="Google Shape;429;p22" hidden="0"/>
          <p:cNvGrpSpPr/>
          <p:nvPr isPhoto="0" userDrawn="0"/>
        </p:nvGrpSpPr>
        <p:grpSpPr bwMode="auto">
          <a:xfrm>
            <a:off x="7772475" y="568425"/>
            <a:ext cx="484500" cy="449300"/>
            <a:chOff x="1717575" y="4268700"/>
            <a:chExt cx="484500" cy="449300"/>
          </a:xfrm>
        </p:grpSpPr>
        <p:sp>
          <p:nvSpPr>
            <p:cNvPr id="18" name="Google Shape;430;p22"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431;p22"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432;p22"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1" name="Google Shape;433;p22"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22" name="Google Shape;434;p22" hidden="0"/>
          <p:cNvSpPr/>
          <p:nvPr isPhoto="0" userDrawn="0">
            <p:ph type="subTitle" idx="1" hasCustomPrompt="0"/>
          </p:nvPr>
        </p:nvSpPr>
        <p:spPr bwMode="auto">
          <a:xfrm>
            <a:off x="713225" y="2037900"/>
            <a:ext cx="3109500" cy="1067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3" preserve="0" showMasterPhAnim="0" userDrawn="1">
  <p:cSld name="CUSTOM_22_1">
    <p:spTree>
      <p:nvGrpSpPr>
        <p:cNvPr id="1" name="" hidden="0"/>
        <p:cNvGrpSpPr/>
        <p:nvPr isPhoto="0" userDrawn="0"/>
      </p:nvGrpSpPr>
      <p:grpSpPr bwMode="auto">
        <a:xfrm>
          <a:off x="0" y="0"/>
          <a:ext cx="0" cy="0"/>
          <a:chOff x="0" y="0"/>
          <a:chExt cx="0" cy="0"/>
        </a:xfrm>
      </p:grpSpPr>
      <p:sp>
        <p:nvSpPr>
          <p:cNvPr id="4" name="Google Shape;436;p23" hidden="0"/>
          <p:cNvSpPr/>
          <p:nvPr isPhoto="0" userDrawn="0"/>
        </p:nvSpPr>
        <p:spPr bwMode="auto">
          <a:xfrm rot="-567075">
            <a:off x="-614077" y="1880635"/>
            <a:ext cx="3369277" cy="3716834"/>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437;p23" hidden="0"/>
          <p:cNvSpPr/>
          <p:nvPr isPhoto="0" userDrawn="0"/>
        </p:nvSpPr>
        <p:spPr bwMode="auto">
          <a:xfrm>
            <a:off x="438925" y="570875"/>
            <a:ext cx="861300" cy="294450"/>
          </a:xfrm>
          <a:custGeom>
            <a:avLst/>
            <a:gdLst/>
            <a:ahLst/>
            <a:cxnLst/>
            <a:rect l="l" t="t" r="r" b="b"/>
            <a:pathLst>
              <a:path w="34452" h="11778" fill="norm" stroke="1"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 name="Google Shape;438;p23" hidden="0"/>
          <p:cNvGrpSpPr/>
          <p:nvPr isPhoto="0" userDrawn="0"/>
        </p:nvGrpSpPr>
        <p:grpSpPr bwMode="auto">
          <a:xfrm>
            <a:off x="7638088" y="445013"/>
            <a:ext cx="1161050" cy="886150"/>
            <a:chOff x="3804263" y="172688"/>
            <a:chExt cx="1161050" cy="886150"/>
          </a:xfrm>
        </p:grpSpPr>
        <p:sp>
          <p:nvSpPr>
            <p:cNvPr id="7" name="Google Shape;439;p23" hidden="0"/>
            <p:cNvSpPr/>
            <p:nvPr isPhoto="0" userDrawn="0"/>
          </p:nvSpPr>
          <p:spPr bwMode="auto">
            <a:xfrm>
              <a:off x="3804263" y="297413"/>
              <a:ext cx="898975" cy="761425"/>
            </a:xfrm>
            <a:custGeom>
              <a:avLst/>
              <a:gdLst/>
              <a:ahLst/>
              <a:cxnLst/>
              <a:rect l="l" t="t" r="r" b="b"/>
              <a:pathLst>
                <a:path w="35959" h="30457" fill="norm" stroke="1"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440;p23" hidden="0"/>
            <p:cNvSpPr/>
            <p:nvPr isPhoto="0" userDrawn="0"/>
          </p:nvSpPr>
          <p:spPr bwMode="auto">
            <a:xfrm>
              <a:off x="3814913" y="172688"/>
              <a:ext cx="778900" cy="694925"/>
            </a:xfrm>
            <a:custGeom>
              <a:avLst/>
              <a:gdLst/>
              <a:ahLst/>
              <a:cxnLst/>
              <a:rect l="l" t="t" r="r" b="b"/>
              <a:pathLst>
                <a:path w="31156" h="27797" fill="norm" stroke="1"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441;p23" hidden="0"/>
            <p:cNvSpPr/>
            <p:nvPr isPhoto="0" userDrawn="0"/>
          </p:nvSpPr>
          <p:spPr bwMode="auto">
            <a:xfrm>
              <a:off x="4731238" y="539488"/>
              <a:ext cx="234075" cy="194050"/>
            </a:xfrm>
            <a:custGeom>
              <a:avLst/>
              <a:gdLst/>
              <a:ahLst/>
              <a:cxnLst/>
              <a:rect l="l" t="t" r="r" b="b"/>
              <a:pathLst>
                <a:path w="9363" h="7762" fill="norm" stroke="1"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 name="Google Shape;442;p23" hidden="0"/>
          <p:cNvGrpSpPr/>
          <p:nvPr isPhoto="0" userDrawn="0"/>
        </p:nvGrpSpPr>
        <p:grpSpPr bwMode="auto">
          <a:xfrm>
            <a:off x="508750" y="1287825"/>
            <a:ext cx="473900" cy="508875"/>
            <a:chOff x="1566150" y="4150650"/>
            <a:chExt cx="473900" cy="508875"/>
          </a:xfrm>
        </p:grpSpPr>
        <p:sp>
          <p:nvSpPr>
            <p:cNvPr id="11" name="Google Shape;443;p23"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444;p23"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445;p23"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446;p23"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447;p23"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448;p23"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449;p23"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 name="Google Shape;450;p23" hidden="0"/>
          <p:cNvGrpSpPr/>
          <p:nvPr isPhoto="0" userDrawn="0"/>
        </p:nvGrpSpPr>
        <p:grpSpPr bwMode="auto">
          <a:xfrm>
            <a:off x="5250625" y="4373700"/>
            <a:ext cx="424575" cy="380200"/>
            <a:chOff x="3158625" y="1679100"/>
            <a:chExt cx="424575" cy="380200"/>
          </a:xfrm>
        </p:grpSpPr>
        <p:sp>
          <p:nvSpPr>
            <p:cNvPr id="19" name="Google Shape;451;p23"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452;p23"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453;p23"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2" name="Google Shape;454;p23" hidden="0"/>
          <p:cNvGrpSpPr/>
          <p:nvPr isPhoto="0" userDrawn="0"/>
        </p:nvGrpSpPr>
        <p:grpSpPr bwMode="auto">
          <a:xfrm>
            <a:off x="5903800" y="4002925"/>
            <a:ext cx="484500" cy="449300"/>
            <a:chOff x="1717575" y="4268700"/>
            <a:chExt cx="484500" cy="449300"/>
          </a:xfrm>
        </p:grpSpPr>
        <p:sp>
          <p:nvSpPr>
            <p:cNvPr id="23" name="Google Shape;455;p23"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456;p23"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457;p23"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6" name="Google Shape;458;p23"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27" name="Google Shape;459;p23" hidden="0"/>
          <p:cNvSpPr/>
          <p:nvPr isPhoto="0" userDrawn="0">
            <p:ph type="subTitle" idx="1" hasCustomPrompt="0"/>
          </p:nvPr>
        </p:nvSpPr>
        <p:spPr bwMode="auto">
          <a:xfrm>
            <a:off x="5321225" y="2037900"/>
            <a:ext cx="3109500" cy="10677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4" preserve="0" showMasterPhAnim="0" userDrawn="1">
  <p:cSld name="CUSTOM_23">
    <p:spTree>
      <p:nvGrpSpPr>
        <p:cNvPr id="1" name="" hidden="0"/>
        <p:cNvGrpSpPr/>
        <p:nvPr isPhoto="0" userDrawn="0"/>
      </p:nvGrpSpPr>
      <p:grpSpPr bwMode="auto">
        <a:xfrm>
          <a:off x="0" y="0"/>
          <a:ext cx="0" cy="0"/>
          <a:chOff x="0" y="0"/>
          <a:chExt cx="0" cy="0"/>
        </a:xfrm>
      </p:grpSpPr>
      <p:sp>
        <p:nvSpPr>
          <p:cNvPr id="4" name="Google Shape;461;p24" hidden="0"/>
          <p:cNvSpPr/>
          <p:nvPr isPhoto="0" userDrawn="0"/>
        </p:nvSpPr>
        <p:spPr bwMode="auto">
          <a:xfrm rot="9972781" flipH="1">
            <a:off x="4829655" y="1878601"/>
            <a:ext cx="4959221" cy="3714247"/>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462;p24" hidden="0"/>
          <p:cNvGrpSpPr/>
          <p:nvPr isPhoto="0" userDrawn="0"/>
        </p:nvGrpSpPr>
        <p:grpSpPr bwMode="auto">
          <a:xfrm>
            <a:off x="447375" y="3743975"/>
            <a:ext cx="948028" cy="756319"/>
            <a:chOff x="6293350" y="261400"/>
            <a:chExt cx="948028" cy="756319"/>
          </a:xfrm>
        </p:grpSpPr>
        <p:sp>
          <p:nvSpPr>
            <p:cNvPr id="6" name="Google Shape;463;p24"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464;p24"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 name="Google Shape;465;p24" hidden="0"/>
          <p:cNvGrpSpPr/>
          <p:nvPr isPhoto="0" userDrawn="0"/>
        </p:nvGrpSpPr>
        <p:grpSpPr bwMode="auto">
          <a:xfrm>
            <a:off x="8015500" y="871550"/>
            <a:ext cx="473900" cy="508875"/>
            <a:chOff x="1566150" y="4150650"/>
            <a:chExt cx="473900" cy="508875"/>
          </a:xfrm>
        </p:grpSpPr>
        <p:sp>
          <p:nvSpPr>
            <p:cNvPr id="9" name="Google Shape;466;p24"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467;p24"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468;p24"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469;p24"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470;p24"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471;p24"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472;p24"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6" name="Google Shape;473;p24" hidden="0"/>
          <p:cNvSpPr/>
          <p:nvPr isPhoto="0" userDrawn="0"/>
        </p:nvSpPr>
        <p:spPr bwMode="auto">
          <a:xfrm>
            <a:off x="-259774" y="532313"/>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7" name="Google Shape;474;p24" hidden="0"/>
          <p:cNvGrpSpPr/>
          <p:nvPr isPhoto="0" userDrawn="0"/>
        </p:nvGrpSpPr>
        <p:grpSpPr bwMode="auto">
          <a:xfrm>
            <a:off x="630275" y="1159500"/>
            <a:ext cx="484500" cy="449300"/>
            <a:chOff x="1717575" y="4268700"/>
            <a:chExt cx="484500" cy="449300"/>
          </a:xfrm>
        </p:grpSpPr>
        <p:sp>
          <p:nvSpPr>
            <p:cNvPr id="18" name="Google Shape;475;p24"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476;p24"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477;p24"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1" name="Google Shape;478;p24"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22" name="Google Shape;479;p24" hidden="0"/>
          <p:cNvSpPr/>
          <p:nvPr isPhoto="0" userDrawn="0">
            <p:ph type="subTitle" idx="1" hasCustomPrompt="0"/>
          </p:nvPr>
        </p:nvSpPr>
        <p:spPr bwMode="auto">
          <a:xfrm>
            <a:off x="713225" y="2037900"/>
            <a:ext cx="3109500" cy="10677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5" preserve="0" showMasterPhAnim="0" userDrawn="1">
  <p:cSld name="CUSTOM_24">
    <p:spTree>
      <p:nvGrpSpPr>
        <p:cNvPr id="1" name="" hidden="0"/>
        <p:cNvGrpSpPr/>
        <p:nvPr isPhoto="0" userDrawn="0"/>
      </p:nvGrpSpPr>
      <p:grpSpPr bwMode="auto">
        <a:xfrm>
          <a:off x="0" y="0"/>
          <a:ext cx="0" cy="0"/>
          <a:chOff x="0" y="0"/>
          <a:chExt cx="0" cy="0"/>
        </a:xfrm>
      </p:grpSpPr>
      <p:sp>
        <p:nvSpPr>
          <p:cNvPr id="4" name="Google Shape;481;p25"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5" name="Google Shape;482;p25" hidden="0"/>
          <p:cNvSpPr/>
          <p:nvPr isPhoto="0" userDrawn="0">
            <p:ph type="subTitle" idx="1" hasCustomPrompt="0"/>
          </p:nvPr>
        </p:nvSpPr>
        <p:spPr bwMode="auto">
          <a:xfrm>
            <a:off x="713250" y="1241325"/>
            <a:ext cx="7717500" cy="3372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600"/>
              <a:buChar char="●"/>
              <a:defRPr sz="1600"/>
            </a:lvl1pPr>
            <a:lvl2pPr lvl="1">
              <a:spcBef>
                <a:spcPts val="0"/>
              </a:spcBef>
              <a:spcAft>
                <a:spcPts val="0"/>
              </a:spcAft>
              <a:buSzPts val="1600"/>
              <a:buChar char="○"/>
              <a:defRPr/>
            </a:lvl2pPr>
            <a:lvl3pPr lvl="2">
              <a:spcBef>
                <a:spcPts val="0"/>
              </a:spcBef>
              <a:spcAft>
                <a:spcPts val="0"/>
              </a:spcAft>
              <a:buSzPts val="1600"/>
              <a:buChar char="■"/>
              <a:defRPr/>
            </a:lvl3pPr>
            <a:lvl4pPr lvl="3">
              <a:spcBef>
                <a:spcPts val="0"/>
              </a:spcBef>
              <a:spcAft>
                <a:spcPts val="0"/>
              </a:spcAft>
              <a:buSzPts val="1600"/>
              <a:buChar char="●"/>
              <a:defRPr/>
            </a:lvl4pPr>
            <a:lvl5pPr lvl="4">
              <a:spcBef>
                <a:spcPts val="0"/>
              </a:spcBef>
              <a:spcAft>
                <a:spcPts val="0"/>
              </a:spcAft>
              <a:buSzPts val="1600"/>
              <a:buChar char="○"/>
              <a:defRPr/>
            </a:lvl5pPr>
            <a:lvl6pPr lvl="5">
              <a:spcBef>
                <a:spcPts val="0"/>
              </a:spcBef>
              <a:spcAft>
                <a:spcPts val="0"/>
              </a:spcAft>
              <a:buSzPts val="1600"/>
              <a:buChar char="■"/>
              <a:defRPr/>
            </a:lvl6pPr>
            <a:lvl7pPr lvl="6">
              <a:spcBef>
                <a:spcPts val="0"/>
              </a:spcBef>
              <a:spcAft>
                <a:spcPts val="0"/>
              </a:spcAft>
              <a:buSzPts val="1600"/>
              <a:buChar char="●"/>
              <a:defRPr/>
            </a:lvl7pPr>
            <a:lvl8pPr lvl="7">
              <a:spcBef>
                <a:spcPts val="0"/>
              </a:spcBef>
              <a:spcAft>
                <a:spcPts val="0"/>
              </a:spcAft>
              <a:buSzPts val="1600"/>
              <a:buChar char="○"/>
              <a:defRPr/>
            </a:lvl8pPr>
            <a:lvl9pPr lvl="8">
              <a:spcBef>
                <a:spcPts val="0"/>
              </a:spcBef>
              <a:spcAft>
                <a:spcPts val="0"/>
              </a:spcAft>
              <a:buSzPts val="1600"/>
              <a:buChar char="■"/>
              <a:defRPr/>
            </a:lvl9pPr>
          </a:lstStyle>
          <a:p>
            <a:pPr>
              <a:defRPr/>
            </a:pPr>
            <a:endParaRPr/>
          </a:p>
        </p:txBody>
      </p:sp>
      <p:grpSp>
        <p:nvGrpSpPr>
          <p:cNvPr id="6" name="Google Shape;483;p25" hidden="0"/>
          <p:cNvGrpSpPr/>
          <p:nvPr isPhoto="0" userDrawn="0"/>
        </p:nvGrpSpPr>
        <p:grpSpPr bwMode="auto">
          <a:xfrm>
            <a:off x="7023700" y="3857600"/>
            <a:ext cx="948028" cy="756319"/>
            <a:chOff x="6293350" y="261400"/>
            <a:chExt cx="948028" cy="756319"/>
          </a:xfrm>
        </p:grpSpPr>
        <p:sp>
          <p:nvSpPr>
            <p:cNvPr id="7" name="Google Shape;484;p25"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485;p25"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486;p25" hidden="0"/>
          <p:cNvGrpSpPr/>
          <p:nvPr isPhoto="0" userDrawn="0"/>
        </p:nvGrpSpPr>
        <p:grpSpPr bwMode="auto">
          <a:xfrm>
            <a:off x="7772475" y="568425"/>
            <a:ext cx="484500" cy="449300"/>
            <a:chOff x="1717575" y="4268700"/>
            <a:chExt cx="484500" cy="449300"/>
          </a:xfrm>
        </p:grpSpPr>
        <p:sp>
          <p:nvSpPr>
            <p:cNvPr id="10" name="Google Shape;487;p25"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488;p25"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489;p25"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 name="Google Shape;490;p25" hidden="0"/>
          <p:cNvSpPr/>
          <p:nvPr isPhoto="0" userDrawn="0"/>
        </p:nvSpPr>
        <p:spPr bwMode="auto">
          <a:xfrm>
            <a:off x="-259774" y="456113"/>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1" preserve="0" showMasterPhAnim="0" userDrawn="1">
  <p:cSld name="CUSTOM_10">
    <p:spTree>
      <p:nvGrpSpPr>
        <p:cNvPr id="1" name="" hidden="0"/>
        <p:cNvGrpSpPr/>
        <p:nvPr isPhoto="0" userDrawn="0"/>
      </p:nvGrpSpPr>
      <p:grpSpPr bwMode="auto">
        <a:xfrm>
          <a:off x="0" y="0"/>
          <a:ext cx="0" cy="0"/>
          <a:chOff x="0" y="0"/>
          <a:chExt cx="0" cy="0"/>
        </a:xfrm>
      </p:grpSpPr>
      <p:grpSp>
        <p:nvGrpSpPr>
          <p:cNvPr id="4" name="Google Shape;492;p26" hidden="0"/>
          <p:cNvGrpSpPr/>
          <p:nvPr isPhoto="0" userDrawn="0"/>
        </p:nvGrpSpPr>
        <p:grpSpPr bwMode="auto">
          <a:xfrm>
            <a:off x="3615513" y="4119325"/>
            <a:ext cx="947174" cy="861950"/>
            <a:chOff x="3575213" y="4145450"/>
            <a:chExt cx="947174" cy="861950"/>
          </a:xfrm>
        </p:grpSpPr>
        <p:sp>
          <p:nvSpPr>
            <p:cNvPr id="5" name="Google Shape;493;p26" hidden="0"/>
            <p:cNvSpPr/>
            <p:nvPr isPhoto="0" userDrawn="0"/>
          </p:nvSpPr>
          <p:spPr bwMode="auto">
            <a:xfrm>
              <a:off x="3575213" y="4145450"/>
              <a:ext cx="947174" cy="861950"/>
            </a:xfrm>
            <a:custGeom>
              <a:avLst/>
              <a:gdLst/>
              <a:ahLst/>
              <a:cxnLst/>
              <a:rect l="l" t="t" r="r" b="b"/>
              <a:pathLst>
                <a:path w="37887" h="34478" fill="norm" stroke="1"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494;p26" hidden="0"/>
            <p:cNvSpPr/>
            <p:nvPr isPhoto="0" userDrawn="0"/>
          </p:nvSpPr>
          <p:spPr bwMode="auto">
            <a:xfrm>
              <a:off x="3660888" y="4217200"/>
              <a:ext cx="782500" cy="680825"/>
            </a:xfrm>
            <a:custGeom>
              <a:avLst/>
              <a:gdLst/>
              <a:ahLst/>
              <a:cxnLst/>
              <a:rect l="l" t="t" r="r" b="b"/>
              <a:pathLst>
                <a:path w="31300" h="27233" fill="norm" stroke="1"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 name="Google Shape;495;p26" hidden="0"/>
          <p:cNvGrpSpPr/>
          <p:nvPr isPhoto="0" userDrawn="0"/>
        </p:nvGrpSpPr>
        <p:grpSpPr bwMode="auto">
          <a:xfrm>
            <a:off x="7531575" y="362025"/>
            <a:ext cx="1379829" cy="1190198"/>
            <a:chOff x="8235925" y="2275325"/>
            <a:chExt cx="1379829" cy="1190198"/>
          </a:xfrm>
        </p:grpSpPr>
        <p:sp>
          <p:nvSpPr>
            <p:cNvPr id="8" name="Google Shape;496;p26" hidden="0"/>
            <p:cNvSpPr/>
            <p:nvPr isPhoto="0" userDrawn="0"/>
          </p:nvSpPr>
          <p:spPr bwMode="auto">
            <a:xfrm>
              <a:off x="8454642" y="2275325"/>
              <a:ext cx="1161112" cy="1190198"/>
            </a:xfrm>
            <a:custGeom>
              <a:avLst/>
              <a:gdLst/>
              <a:ahLst/>
              <a:cxnLst/>
              <a:rect l="l" t="t" r="r" b="b"/>
              <a:pathLst>
                <a:path w="18273" h="18730" fill="norm" stroke="1"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497;p26" hidden="0"/>
            <p:cNvSpPr/>
            <p:nvPr isPhoto="0" userDrawn="0"/>
          </p:nvSpPr>
          <p:spPr bwMode="auto">
            <a:xfrm>
              <a:off x="8235925" y="2553774"/>
              <a:ext cx="968197" cy="874061"/>
            </a:xfrm>
            <a:custGeom>
              <a:avLst/>
              <a:gdLst/>
              <a:ahLst/>
              <a:cxnLst/>
              <a:rect l="l" t="t" r="r" b="b"/>
              <a:pathLst>
                <a:path w="15237" h="13755" fill="norm" stroke="1"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 name="Google Shape;498;p26" hidden="0"/>
          <p:cNvGrpSpPr/>
          <p:nvPr isPhoto="0" userDrawn="0"/>
        </p:nvGrpSpPr>
        <p:grpSpPr bwMode="auto">
          <a:xfrm>
            <a:off x="402775" y="335475"/>
            <a:ext cx="473900" cy="508875"/>
            <a:chOff x="1566150" y="4150650"/>
            <a:chExt cx="473900" cy="508875"/>
          </a:xfrm>
        </p:grpSpPr>
        <p:sp>
          <p:nvSpPr>
            <p:cNvPr id="11" name="Google Shape;499;p26"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500;p26"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501;p26"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502;p26"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503;p26"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504;p26"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505;p26"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8" name="Google Shape;506;p26"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19" name="Google Shape;507;p26" hidden="0"/>
          <p:cNvSpPr/>
          <p:nvPr isPhoto="0" userDrawn="0"/>
        </p:nvSpPr>
        <p:spPr bwMode="auto">
          <a:xfrm rot="567045" flipH="1">
            <a:off x="6484846" y="2075687"/>
            <a:ext cx="3221639" cy="3553967"/>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2" preserve="0" showMasterPhAnim="0" userDrawn="1">
  <p:cSld name="CUSTOM_11">
    <p:spTree>
      <p:nvGrpSpPr>
        <p:cNvPr id="1" name="" hidden="0"/>
        <p:cNvGrpSpPr/>
        <p:nvPr isPhoto="0" userDrawn="0"/>
      </p:nvGrpSpPr>
      <p:grpSpPr bwMode="auto">
        <a:xfrm>
          <a:off x="0" y="0"/>
          <a:ext cx="0" cy="0"/>
          <a:chOff x="0" y="0"/>
          <a:chExt cx="0" cy="0"/>
        </a:xfrm>
      </p:grpSpPr>
      <p:sp>
        <p:nvSpPr>
          <p:cNvPr id="4" name="Google Shape;509;p27" hidden="0"/>
          <p:cNvSpPr/>
          <p:nvPr isPhoto="0" userDrawn="0"/>
        </p:nvSpPr>
        <p:spPr bwMode="auto">
          <a:xfrm rot="-1039922">
            <a:off x="-573010" y="2209459"/>
            <a:ext cx="3221613" cy="3553938"/>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510;p27" hidden="0"/>
          <p:cNvGrpSpPr/>
          <p:nvPr isPhoto="0" userDrawn="0"/>
        </p:nvGrpSpPr>
        <p:grpSpPr bwMode="auto">
          <a:xfrm>
            <a:off x="250975" y="555612"/>
            <a:ext cx="948028" cy="756319"/>
            <a:chOff x="6293350" y="261400"/>
            <a:chExt cx="948028" cy="756319"/>
          </a:xfrm>
        </p:grpSpPr>
        <p:sp>
          <p:nvSpPr>
            <p:cNvPr id="6" name="Google Shape;511;p27"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512;p27"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8" name="Google Shape;513;p27" hidden="0"/>
          <p:cNvSpPr/>
          <p:nvPr isPhoto="0" userDrawn="0"/>
        </p:nvSpPr>
        <p:spPr bwMode="auto">
          <a:xfrm>
            <a:off x="3379775" y="4270675"/>
            <a:ext cx="1332279" cy="818197"/>
          </a:xfrm>
          <a:custGeom>
            <a:avLst/>
            <a:gdLst/>
            <a:ahLst/>
            <a:cxnLst/>
            <a:rect l="l" t="t" r="r" b="b"/>
            <a:pathLst>
              <a:path w="28699" h="17625" fill="norm" stroke="1"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9" name="Google Shape;514;p27" hidden="0"/>
          <p:cNvGrpSpPr/>
          <p:nvPr isPhoto="0" userDrawn="0"/>
        </p:nvGrpSpPr>
        <p:grpSpPr bwMode="auto">
          <a:xfrm>
            <a:off x="522524" y="1742125"/>
            <a:ext cx="473900" cy="508875"/>
            <a:chOff x="1566150" y="4150650"/>
            <a:chExt cx="473900" cy="508875"/>
          </a:xfrm>
        </p:grpSpPr>
        <p:sp>
          <p:nvSpPr>
            <p:cNvPr id="10" name="Google Shape;515;p27"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516;p27"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517;p27"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518;p27"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519;p27"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520;p27"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521;p27"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7" name="Google Shape;522;p27" hidden="0"/>
          <p:cNvSpPr/>
          <p:nvPr isPhoto="0" userDrawn="0"/>
        </p:nvSpPr>
        <p:spPr bwMode="auto">
          <a:xfrm>
            <a:off x="8064825" y="638013"/>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523;p27"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3" preserve="0" showMasterPhAnim="0" userDrawn="1">
  <p:cSld name="CUSTOM_12">
    <p:spTree>
      <p:nvGrpSpPr>
        <p:cNvPr id="1" name="" hidden="0"/>
        <p:cNvGrpSpPr/>
        <p:nvPr isPhoto="0" userDrawn="0"/>
      </p:nvGrpSpPr>
      <p:grpSpPr bwMode="auto">
        <a:xfrm>
          <a:off x="0" y="0"/>
          <a:ext cx="0" cy="0"/>
          <a:chOff x="0" y="0"/>
          <a:chExt cx="0" cy="0"/>
        </a:xfrm>
      </p:grpSpPr>
      <p:sp>
        <p:nvSpPr>
          <p:cNvPr id="4" name="Google Shape;525;p28"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5" name="Google Shape;526;p28" hidden="0"/>
          <p:cNvSpPr/>
          <p:nvPr isPhoto="0" userDrawn="0"/>
        </p:nvSpPr>
        <p:spPr bwMode="auto">
          <a:xfrm>
            <a:off x="2992825" y="4123275"/>
            <a:ext cx="1332279" cy="818197"/>
          </a:xfrm>
          <a:custGeom>
            <a:avLst/>
            <a:gdLst/>
            <a:ahLst/>
            <a:cxnLst/>
            <a:rect l="l" t="t" r="r" b="b"/>
            <a:pathLst>
              <a:path w="28699" h="17625" fill="norm" stroke="1"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 name="Google Shape;527;p28" hidden="0"/>
          <p:cNvGrpSpPr/>
          <p:nvPr isPhoto="0" userDrawn="0"/>
        </p:nvGrpSpPr>
        <p:grpSpPr bwMode="auto">
          <a:xfrm>
            <a:off x="2182500" y="4300425"/>
            <a:ext cx="473900" cy="508875"/>
            <a:chOff x="1566150" y="4150650"/>
            <a:chExt cx="473900" cy="508875"/>
          </a:xfrm>
        </p:grpSpPr>
        <p:sp>
          <p:nvSpPr>
            <p:cNvPr id="7" name="Google Shape;528;p28"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529;p28"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530;p28"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531;p28"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532;p28"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533;p28"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534;p28"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4" name="Google Shape;535;p28" hidden="0"/>
          <p:cNvSpPr/>
          <p:nvPr isPhoto="0" userDrawn="0"/>
        </p:nvSpPr>
        <p:spPr bwMode="auto">
          <a:xfrm>
            <a:off x="7941600" y="992600"/>
            <a:ext cx="861300" cy="294450"/>
          </a:xfrm>
          <a:custGeom>
            <a:avLst/>
            <a:gdLst/>
            <a:ahLst/>
            <a:cxnLst/>
            <a:rect l="l" t="t" r="r" b="b"/>
            <a:pathLst>
              <a:path w="34452" h="11778" fill="norm" stroke="1"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5" name="Google Shape;536;p28" hidden="0"/>
          <p:cNvGrpSpPr/>
          <p:nvPr isPhoto="0" userDrawn="0"/>
        </p:nvGrpSpPr>
        <p:grpSpPr bwMode="auto">
          <a:xfrm>
            <a:off x="8176975" y="391038"/>
            <a:ext cx="484500" cy="449300"/>
            <a:chOff x="1303950" y="1037525"/>
            <a:chExt cx="484500" cy="449300"/>
          </a:xfrm>
        </p:grpSpPr>
        <p:sp>
          <p:nvSpPr>
            <p:cNvPr id="16" name="Google Shape;537;p28"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538;p28"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539;p28"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9" name="Google Shape;540;p28" hidden="0"/>
          <p:cNvGrpSpPr/>
          <p:nvPr isPhoto="0" userDrawn="0"/>
        </p:nvGrpSpPr>
        <p:grpSpPr bwMode="auto">
          <a:xfrm>
            <a:off x="536138" y="729325"/>
            <a:ext cx="424575" cy="380200"/>
            <a:chOff x="3158625" y="1679100"/>
            <a:chExt cx="424575" cy="380200"/>
          </a:xfrm>
        </p:grpSpPr>
        <p:sp>
          <p:nvSpPr>
            <p:cNvPr id="20" name="Google Shape;541;p28"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542;p28"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543;p28"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3" name="Google Shape;544;p28" hidden="0"/>
          <p:cNvSpPr/>
          <p:nvPr isPhoto="0" userDrawn="0"/>
        </p:nvSpPr>
        <p:spPr bwMode="auto">
          <a:xfrm rot="567075" flipH="1">
            <a:off x="7058848" y="2209210"/>
            <a:ext cx="3369277" cy="3716834"/>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4" preserve="0" showMasterPhAnim="0" userDrawn="1">
  <p:cSld name="CUSTOM_15">
    <p:spTree>
      <p:nvGrpSpPr>
        <p:cNvPr id="1" name="" hidden="0"/>
        <p:cNvGrpSpPr/>
        <p:nvPr isPhoto="0" userDrawn="0"/>
      </p:nvGrpSpPr>
      <p:grpSpPr bwMode="auto">
        <a:xfrm>
          <a:off x="0" y="0"/>
          <a:ext cx="0" cy="0"/>
          <a:chOff x="0" y="0"/>
          <a:chExt cx="0" cy="0"/>
        </a:xfrm>
      </p:grpSpPr>
      <p:sp>
        <p:nvSpPr>
          <p:cNvPr id="4" name="Google Shape;546;p29" hidden="0"/>
          <p:cNvSpPr/>
          <p:nvPr isPhoto="0" userDrawn="0"/>
        </p:nvSpPr>
        <p:spPr bwMode="auto">
          <a:xfrm flipH="1">
            <a:off x="-598856" y="-908713"/>
            <a:ext cx="3695731" cy="2768080"/>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547;p29" hidden="0"/>
          <p:cNvGrpSpPr/>
          <p:nvPr isPhoto="0" userDrawn="0"/>
        </p:nvGrpSpPr>
        <p:grpSpPr bwMode="auto">
          <a:xfrm>
            <a:off x="4359713" y="4532575"/>
            <a:ext cx="424575" cy="380200"/>
            <a:chOff x="3158625" y="1679100"/>
            <a:chExt cx="424575" cy="380200"/>
          </a:xfrm>
        </p:grpSpPr>
        <p:sp>
          <p:nvSpPr>
            <p:cNvPr id="6" name="Google Shape;548;p29"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549;p29"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550;p29"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551;p29" hidden="0"/>
          <p:cNvGrpSpPr/>
          <p:nvPr isPhoto="0" userDrawn="0"/>
        </p:nvGrpSpPr>
        <p:grpSpPr bwMode="auto">
          <a:xfrm flipH="1">
            <a:off x="8209288" y="751325"/>
            <a:ext cx="467000" cy="431100"/>
            <a:chOff x="1849650" y="1202325"/>
            <a:chExt cx="467000" cy="431100"/>
          </a:xfrm>
        </p:grpSpPr>
        <p:sp>
          <p:nvSpPr>
            <p:cNvPr id="10" name="Google Shape;552;p29" hidden="0"/>
            <p:cNvSpPr/>
            <p:nvPr isPhoto="0" userDrawn="0"/>
          </p:nvSpPr>
          <p:spPr bwMode="auto">
            <a:xfrm>
              <a:off x="1880150" y="1400725"/>
              <a:ext cx="241525" cy="156500"/>
            </a:xfrm>
            <a:custGeom>
              <a:avLst/>
              <a:gdLst/>
              <a:ahLst/>
              <a:cxnLst/>
              <a:rect l="l" t="t" r="r" b="b"/>
              <a:pathLst>
                <a:path w="9661" h="6260" fill="norm" stroke="1"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553;p29" hidden="0"/>
            <p:cNvSpPr/>
            <p:nvPr isPhoto="0" userDrawn="0"/>
          </p:nvSpPr>
          <p:spPr bwMode="auto">
            <a:xfrm>
              <a:off x="1849650" y="1236200"/>
              <a:ext cx="216400" cy="208800"/>
            </a:xfrm>
            <a:custGeom>
              <a:avLst/>
              <a:gdLst/>
              <a:ahLst/>
              <a:cxnLst/>
              <a:rect l="l" t="t" r="r" b="b"/>
              <a:pathLst>
                <a:path w="8656" h="8352" fill="norm" stroke="1"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554;p29" hidden="0"/>
            <p:cNvSpPr/>
            <p:nvPr isPhoto="0" userDrawn="0"/>
          </p:nvSpPr>
          <p:spPr bwMode="auto">
            <a:xfrm>
              <a:off x="2002225" y="1422750"/>
              <a:ext cx="168900" cy="210675"/>
            </a:xfrm>
            <a:custGeom>
              <a:avLst/>
              <a:gdLst/>
              <a:ahLst/>
              <a:cxnLst/>
              <a:rect l="l" t="t" r="r" b="b"/>
              <a:pathLst>
                <a:path w="6756" h="8427" fill="norm" stroke="1"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555;p29" hidden="0"/>
            <p:cNvSpPr/>
            <p:nvPr isPhoto="0" userDrawn="0"/>
          </p:nvSpPr>
          <p:spPr bwMode="auto">
            <a:xfrm>
              <a:off x="2059825" y="1330724"/>
              <a:ext cx="256825" cy="166800"/>
            </a:xfrm>
            <a:custGeom>
              <a:avLst/>
              <a:gdLst/>
              <a:ahLst/>
              <a:cxnLst/>
              <a:rect l="l" t="t" r="r" b="b"/>
              <a:pathLst>
                <a:path w="10273" h="6672" fill="norm" stroke="1"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556;p29" hidden="0"/>
            <p:cNvSpPr/>
            <p:nvPr isPhoto="0" userDrawn="0"/>
          </p:nvSpPr>
          <p:spPr bwMode="auto">
            <a:xfrm>
              <a:off x="2002300" y="1349400"/>
              <a:ext cx="114625" cy="210274"/>
            </a:xfrm>
            <a:custGeom>
              <a:avLst/>
              <a:gdLst/>
              <a:ahLst/>
              <a:cxnLst/>
              <a:rect l="l" t="t" r="r" b="b"/>
              <a:pathLst>
                <a:path w="4585" h="8411" fill="norm" stroke="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557;p29" hidden="0"/>
            <p:cNvSpPr/>
            <p:nvPr isPhoto="0" userDrawn="0"/>
          </p:nvSpPr>
          <p:spPr bwMode="auto">
            <a:xfrm>
              <a:off x="2064600" y="1202325"/>
              <a:ext cx="118425" cy="158000"/>
            </a:xfrm>
            <a:custGeom>
              <a:avLst/>
              <a:gdLst/>
              <a:ahLst/>
              <a:cxnLst/>
              <a:rect l="l" t="t" r="r" b="b"/>
              <a:pathLst>
                <a:path w="4737" h="6320" fill="norm" stroke="1"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558;p29" hidden="0"/>
            <p:cNvSpPr/>
            <p:nvPr isPhoto="0" userDrawn="0"/>
          </p:nvSpPr>
          <p:spPr bwMode="auto">
            <a:xfrm>
              <a:off x="1875325" y="1263875"/>
              <a:ext cx="84200" cy="75450"/>
            </a:xfrm>
            <a:custGeom>
              <a:avLst/>
              <a:gdLst/>
              <a:ahLst/>
              <a:cxnLst/>
              <a:rect l="l" t="t" r="r" b="b"/>
              <a:pathLst>
                <a:path w="3368" h="3018" fill="norm" stroke="1"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559;p29" hidden="0"/>
            <p:cNvSpPr/>
            <p:nvPr isPhoto="0" userDrawn="0"/>
          </p:nvSpPr>
          <p:spPr bwMode="auto">
            <a:xfrm>
              <a:off x="1899100" y="1285300"/>
              <a:ext cx="37600" cy="34850"/>
            </a:xfrm>
            <a:custGeom>
              <a:avLst/>
              <a:gdLst/>
              <a:ahLst/>
              <a:cxnLst/>
              <a:rect l="l" t="t" r="r" b="b"/>
              <a:pathLst>
                <a:path w="1504" h="1394" fill="norm" stroke="1"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560;p29" hidden="0"/>
            <p:cNvSpPr/>
            <p:nvPr isPhoto="0" userDrawn="0"/>
          </p:nvSpPr>
          <p:spPr bwMode="auto">
            <a:xfrm>
              <a:off x="1895775" y="1499450"/>
              <a:ext cx="43775" cy="39150"/>
            </a:xfrm>
            <a:custGeom>
              <a:avLst/>
              <a:gdLst/>
              <a:ahLst/>
              <a:cxnLst/>
              <a:rect l="l" t="t" r="r" b="b"/>
              <a:pathLst>
                <a:path w="1751" h="1566" fill="norm" stroke="1"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561;p29" hidden="0"/>
            <p:cNvSpPr/>
            <p:nvPr isPhoto="0" userDrawn="0"/>
          </p:nvSpPr>
          <p:spPr bwMode="auto">
            <a:xfrm>
              <a:off x="1908150" y="1510400"/>
              <a:ext cx="20000" cy="18375"/>
            </a:xfrm>
            <a:custGeom>
              <a:avLst/>
              <a:gdLst/>
              <a:ahLst/>
              <a:cxnLst/>
              <a:rect l="l" t="t" r="r" b="b"/>
              <a:pathLst>
                <a:path w="800" h="735" fill="norm" stroke="1"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562;p29" hidden="0"/>
            <p:cNvSpPr/>
            <p:nvPr isPhoto="0" userDrawn="0"/>
          </p:nvSpPr>
          <p:spPr bwMode="auto">
            <a:xfrm>
              <a:off x="2089325" y="1563750"/>
              <a:ext cx="39950" cy="38675"/>
            </a:xfrm>
            <a:custGeom>
              <a:avLst/>
              <a:gdLst/>
              <a:ahLst/>
              <a:cxnLst/>
              <a:rect l="l" t="t" r="r" b="b"/>
              <a:pathLst>
                <a:path w="1598" h="1547" fill="norm" stroke="1"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563;p29" hidden="0"/>
            <p:cNvSpPr/>
            <p:nvPr isPhoto="0" userDrawn="0"/>
          </p:nvSpPr>
          <p:spPr bwMode="auto">
            <a:xfrm>
              <a:off x="2099775" y="1574250"/>
              <a:ext cx="19050" cy="17700"/>
            </a:xfrm>
            <a:custGeom>
              <a:avLst/>
              <a:gdLst/>
              <a:ahLst/>
              <a:cxnLst/>
              <a:rect l="l" t="t" r="r" b="b"/>
              <a:pathLst>
                <a:path w="762" h="708" fill="norm" stroke="1"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564;p29" hidden="0"/>
            <p:cNvSpPr/>
            <p:nvPr isPhoto="0" userDrawn="0"/>
          </p:nvSpPr>
          <p:spPr bwMode="auto">
            <a:xfrm>
              <a:off x="2199625" y="1362050"/>
              <a:ext cx="84675" cy="73900"/>
            </a:xfrm>
            <a:custGeom>
              <a:avLst/>
              <a:gdLst/>
              <a:ahLst/>
              <a:cxnLst/>
              <a:rect l="l" t="t" r="r" b="b"/>
              <a:pathLst>
                <a:path w="3387" h="2956" fill="norm" stroke="1"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565;p29" hidden="0"/>
            <p:cNvSpPr/>
            <p:nvPr isPhoto="0" userDrawn="0"/>
          </p:nvSpPr>
          <p:spPr bwMode="auto">
            <a:xfrm>
              <a:off x="2221975" y="1382450"/>
              <a:ext cx="37600" cy="34650"/>
            </a:xfrm>
            <a:custGeom>
              <a:avLst/>
              <a:gdLst/>
              <a:ahLst/>
              <a:cxnLst/>
              <a:rect l="l" t="t" r="r" b="b"/>
              <a:pathLst>
                <a:path w="1504" h="1386" fill="norm" stroke="1"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4" name="Google Shape;566;p29" hidden="0"/>
          <p:cNvSpPr/>
          <p:nvPr isPhoto="0" userDrawn="0"/>
        </p:nvSpPr>
        <p:spPr bwMode="auto">
          <a:xfrm>
            <a:off x="363800" y="4501000"/>
            <a:ext cx="861300" cy="294450"/>
          </a:xfrm>
          <a:custGeom>
            <a:avLst/>
            <a:gdLst/>
            <a:ahLst/>
            <a:cxnLst/>
            <a:rect l="l" t="t" r="r" b="b"/>
            <a:pathLst>
              <a:path w="34452" h="11778" fill="norm" stroke="1"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25" name="Google Shape;567;p29" hidden="0"/>
          <p:cNvGrpSpPr/>
          <p:nvPr isPhoto="0" userDrawn="0"/>
        </p:nvGrpSpPr>
        <p:grpSpPr bwMode="auto">
          <a:xfrm>
            <a:off x="171475" y="3790100"/>
            <a:ext cx="473900" cy="508875"/>
            <a:chOff x="1566150" y="4150650"/>
            <a:chExt cx="473900" cy="508875"/>
          </a:xfrm>
        </p:grpSpPr>
        <p:sp>
          <p:nvSpPr>
            <p:cNvPr id="26" name="Google Shape;568;p29"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569;p29"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570;p29"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571;p29"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572;p29"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573;p29"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 name="Google Shape;574;p29"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33" name="Google Shape;575;p29" hidden="0"/>
          <p:cNvGrpSpPr/>
          <p:nvPr isPhoto="0" userDrawn="0"/>
        </p:nvGrpSpPr>
        <p:grpSpPr bwMode="auto">
          <a:xfrm>
            <a:off x="7354150" y="615700"/>
            <a:ext cx="484500" cy="449300"/>
            <a:chOff x="1717575" y="4268700"/>
            <a:chExt cx="484500" cy="449300"/>
          </a:xfrm>
        </p:grpSpPr>
        <p:sp>
          <p:nvSpPr>
            <p:cNvPr id="34" name="Google Shape;576;p29"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577;p29"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 name="Google Shape;578;p29"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7" name="Google Shape;579;p29"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5" preserve="0" showMasterPhAnim="0" userDrawn="1">
  <p:cSld name="CUSTOM_13">
    <p:spTree>
      <p:nvGrpSpPr>
        <p:cNvPr id="1" name="" hidden="0"/>
        <p:cNvGrpSpPr/>
        <p:nvPr isPhoto="0" userDrawn="0"/>
      </p:nvGrpSpPr>
      <p:grpSpPr bwMode="auto">
        <a:xfrm>
          <a:off x="0" y="0"/>
          <a:ext cx="0" cy="0"/>
          <a:chOff x="0" y="0"/>
          <a:chExt cx="0" cy="0"/>
        </a:xfrm>
      </p:grpSpPr>
      <p:sp>
        <p:nvSpPr>
          <p:cNvPr id="4" name="Google Shape;581;p30"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5" name="Google Shape;582;p30" hidden="0"/>
          <p:cNvSpPr/>
          <p:nvPr isPhoto="0" userDrawn="0"/>
        </p:nvSpPr>
        <p:spPr bwMode="auto">
          <a:xfrm rot="8099862" flipH="1">
            <a:off x="7622893" y="1459623"/>
            <a:ext cx="3260545" cy="3891120"/>
          </a:xfrm>
          <a:custGeom>
            <a:avLst/>
            <a:gdLst/>
            <a:ahLst/>
            <a:cxnLst/>
            <a:rect l="l" t="t" r="r" b="b"/>
            <a:pathLst>
              <a:path w="73893" h="88046" fill="norm" stroke="1"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6" name="Google Shape;583;p30" hidden="0"/>
          <p:cNvGrpSpPr/>
          <p:nvPr isPhoto="0" userDrawn="0"/>
        </p:nvGrpSpPr>
        <p:grpSpPr bwMode="auto">
          <a:xfrm>
            <a:off x="7876800" y="806950"/>
            <a:ext cx="473900" cy="508875"/>
            <a:chOff x="1566150" y="4150650"/>
            <a:chExt cx="473900" cy="508875"/>
          </a:xfrm>
        </p:grpSpPr>
        <p:sp>
          <p:nvSpPr>
            <p:cNvPr id="7" name="Google Shape;584;p30"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585;p30"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586;p30"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587;p30"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588;p30"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589;p30"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590;p30"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4" name="Google Shape;591;p30" hidden="0"/>
          <p:cNvSpPr/>
          <p:nvPr isPhoto="0" userDrawn="0"/>
        </p:nvSpPr>
        <p:spPr bwMode="auto">
          <a:xfrm>
            <a:off x="-87150" y="525175"/>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5" name="Google Shape;592;p30" hidden="0"/>
          <p:cNvGrpSpPr/>
          <p:nvPr isPhoto="0" userDrawn="0"/>
        </p:nvGrpSpPr>
        <p:grpSpPr bwMode="auto">
          <a:xfrm>
            <a:off x="307688" y="1119113"/>
            <a:ext cx="484500" cy="449300"/>
            <a:chOff x="1303950" y="1037525"/>
            <a:chExt cx="484500" cy="449300"/>
          </a:xfrm>
        </p:grpSpPr>
        <p:sp>
          <p:nvSpPr>
            <p:cNvPr id="16" name="Google Shape;593;p30"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594;p30"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595;p30"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hidden="0"/>
        <p:cNvGrpSpPr/>
        <p:nvPr isPhoto="0" userDrawn="0"/>
      </p:nvGrpSpPr>
      <p:grpSpPr bwMode="auto">
        <a:xfrm>
          <a:off x="0" y="0"/>
          <a:ext cx="0" cy="0"/>
          <a:chOff x="0" y="0"/>
          <a:chExt cx="0" cy="0"/>
        </a:xfrm>
      </p:grpSpPr>
      <p:sp>
        <p:nvSpPr>
          <p:cNvPr id="4" name="Google Shape;54;p4" hidden="0"/>
          <p:cNvSpPr/>
          <p:nvPr isPhoto="0" userDrawn="0">
            <p:ph type="body" idx="1" hasCustomPrompt="0"/>
          </p:nvPr>
        </p:nvSpPr>
        <p:spPr bwMode="auto">
          <a:xfrm>
            <a:off x="713225"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2"/>
              </a:buClr>
              <a:buSzPts val="1200"/>
              <a:buAutoNum type="arabicPeriod"/>
              <a:defRPr sz="1200"/>
            </a:lvl1pPr>
            <a:lvl2pPr marL="914400" lvl="1" indent="-304800">
              <a:spcBef>
                <a:spcPts val="0"/>
              </a:spcBef>
              <a:spcAft>
                <a:spcPts val="0"/>
              </a:spcAft>
              <a:buClr>
                <a:schemeClr val="lt2"/>
              </a:buClr>
              <a:buSzPts val="1200"/>
              <a:buFont typeface="Roboto Condensed Light"/>
              <a:buAutoNum type="alphaLcPeriod"/>
              <a:defRPr/>
            </a:lvl2pPr>
            <a:lvl3pPr marL="1371600" lvl="2" indent="-304800">
              <a:spcBef>
                <a:spcPts val="0"/>
              </a:spcBef>
              <a:spcAft>
                <a:spcPts val="0"/>
              </a:spcAft>
              <a:buClr>
                <a:schemeClr val="lt2"/>
              </a:buClr>
              <a:buSzPts val="1200"/>
              <a:buFont typeface="Roboto Condensed Light"/>
              <a:buAutoNum type="romanLcPeriod"/>
              <a:defRPr/>
            </a:lvl3pPr>
            <a:lvl4pPr marL="1828800" lvl="3" indent="-304800">
              <a:spcBef>
                <a:spcPts val="0"/>
              </a:spcBef>
              <a:spcAft>
                <a:spcPts val="0"/>
              </a:spcAft>
              <a:buClr>
                <a:schemeClr val="lt2"/>
              </a:buClr>
              <a:buSzPts val="1200"/>
              <a:buFont typeface="Roboto Condensed Light"/>
              <a:buAutoNum type="arabicPeriod"/>
              <a:defRPr/>
            </a:lvl4pPr>
            <a:lvl5pPr marL="2286000" lvl="4" indent="-304800">
              <a:spcBef>
                <a:spcPts val="0"/>
              </a:spcBef>
              <a:spcAft>
                <a:spcPts val="0"/>
              </a:spcAft>
              <a:buClr>
                <a:schemeClr val="lt2"/>
              </a:buClr>
              <a:buSzPts val="1200"/>
              <a:buFont typeface="Roboto Condensed Light"/>
              <a:buAutoNum type="alphaLcPeriod"/>
              <a:defRPr/>
            </a:lvl5pPr>
            <a:lvl6pPr marL="2743200" lvl="5" indent="-304800">
              <a:spcBef>
                <a:spcPts val="0"/>
              </a:spcBef>
              <a:spcAft>
                <a:spcPts val="0"/>
              </a:spcAft>
              <a:buClr>
                <a:schemeClr val="lt2"/>
              </a:buClr>
              <a:buSzPts val="1200"/>
              <a:buFont typeface="Roboto Condensed Light"/>
              <a:buAutoNum type="romanLcPeriod"/>
              <a:defRPr/>
            </a:lvl6pPr>
            <a:lvl7pPr marL="3200400" lvl="6" indent="-304800">
              <a:spcBef>
                <a:spcPts val="0"/>
              </a:spcBef>
              <a:spcAft>
                <a:spcPts val="0"/>
              </a:spcAft>
              <a:buClr>
                <a:schemeClr val="lt2"/>
              </a:buClr>
              <a:buSzPts val="1200"/>
              <a:buFont typeface="Roboto Condensed Light"/>
              <a:buAutoNum type="arabicPeriod"/>
              <a:defRPr/>
            </a:lvl7pPr>
            <a:lvl8pPr marL="3657600" lvl="7" indent="-304800">
              <a:spcBef>
                <a:spcPts val="0"/>
              </a:spcBef>
              <a:spcAft>
                <a:spcPts val="0"/>
              </a:spcAft>
              <a:buClr>
                <a:schemeClr val="lt2"/>
              </a:buClr>
              <a:buSzPts val="1200"/>
              <a:buFont typeface="Roboto Condensed Light"/>
              <a:buAutoNum type="alphaLcPeriod"/>
              <a:defRPr/>
            </a:lvl8pPr>
            <a:lvl9pPr marL="4114800" lvl="8" indent="-304800">
              <a:spcBef>
                <a:spcPts val="0"/>
              </a:spcBef>
              <a:spcAft>
                <a:spcPts val="0"/>
              </a:spcAft>
              <a:buClr>
                <a:schemeClr val="lt2"/>
              </a:buClr>
              <a:buSzPts val="1200"/>
              <a:buFont typeface="Roboto Condensed Light"/>
              <a:buAutoNum type="romanLcPeriod"/>
              <a:defRPr/>
            </a:lvl9pPr>
          </a:lstStyle>
          <a:p>
            <a:pPr>
              <a:defRPr/>
            </a:pPr>
            <a:endParaRPr/>
          </a:p>
        </p:txBody>
      </p:sp>
      <p:grpSp>
        <p:nvGrpSpPr>
          <p:cNvPr id="5" name="Google Shape;55;p4" hidden="0"/>
          <p:cNvGrpSpPr/>
          <p:nvPr isPhoto="0" userDrawn="0"/>
        </p:nvGrpSpPr>
        <p:grpSpPr bwMode="auto">
          <a:xfrm>
            <a:off x="476275" y="3403250"/>
            <a:ext cx="473900" cy="508875"/>
            <a:chOff x="1566150" y="4150650"/>
            <a:chExt cx="473900" cy="508875"/>
          </a:xfrm>
        </p:grpSpPr>
        <p:sp>
          <p:nvSpPr>
            <p:cNvPr id="6" name="Google Shape;56;p4"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57;p4"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58;p4"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59;p4"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60;p4"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61;p4"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62;p4"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 name="Google Shape;63;p4" hidden="0"/>
          <p:cNvGrpSpPr/>
          <p:nvPr isPhoto="0" userDrawn="0"/>
        </p:nvGrpSpPr>
        <p:grpSpPr bwMode="auto">
          <a:xfrm>
            <a:off x="8177613" y="3145900"/>
            <a:ext cx="424575" cy="380200"/>
            <a:chOff x="3158625" y="1679100"/>
            <a:chExt cx="424575" cy="380200"/>
          </a:xfrm>
        </p:grpSpPr>
        <p:sp>
          <p:nvSpPr>
            <p:cNvPr id="14" name="Google Shape;64;p4"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65;p4"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66;p4"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7" name="Google Shape;67;p4" hidden="0"/>
          <p:cNvSpPr/>
          <p:nvPr isPhoto="0" userDrawn="0"/>
        </p:nvSpPr>
        <p:spPr bwMode="auto">
          <a:xfrm>
            <a:off x="8330024" y="2491363"/>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68;p4"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19" name="Google Shape;69;p4" hidden="0"/>
          <p:cNvSpPr/>
          <p:nvPr isPhoto="0" userDrawn="0"/>
        </p:nvSpPr>
        <p:spPr bwMode="auto">
          <a:xfrm rot="10233077">
            <a:off x="7458065" y="-326279"/>
            <a:ext cx="2210728" cy="2438775"/>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1" preserve="0" showMasterPhAnim="0" userDrawn="1">
  <p:cSld name="CUSTOM_3">
    <p:spTree>
      <p:nvGrpSpPr>
        <p:cNvPr id="1" name="" hidden="0"/>
        <p:cNvGrpSpPr/>
        <p:nvPr isPhoto="0" userDrawn="0"/>
      </p:nvGrpSpPr>
      <p:grpSpPr bwMode="auto">
        <a:xfrm>
          <a:off x="0" y="0"/>
          <a:ext cx="0" cy="0"/>
          <a:chOff x="0" y="0"/>
          <a:chExt cx="0" cy="0"/>
        </a:xfrm>
      </p:grpSpPr>
      <p:grpSp>
        <p:nvGrpSpPr>
          <p:cNvPr id="4" name="Google Shape;597;p31" hidden="0"/>
          <p:cNvGrpSpPr/>
          <p:nvPr isPhoto="0" userDrawn="0"/>
        </p:nvGrpSpPr>
        <p:grpSpPr bwMode="auto">
          <a:xfrm>
            <a:off x="635288" y="547150"/>
            <a:ext cx="467000" cy="431100"/>
            <a:chOff x="1849650" y="1202325"/>
            <a:chExt cx="467000" cy="431100"/>
          </a:xfrm>
        </p:grpSpPr>
        <p:sp>
          <p:nvSpPr>
            <p:cNvPr id="5" name="Google Shape;598;p31" hidden="0"/>
            <p:cNvSpPr/>
            <p:nvPr isPhoto="0" userDrawn="0"/>
          </p:nvSpPr>
          <p:spPr bwMode="auto">
            <a:xfrm>
              <a:off x="1880150" y="1400725"/>
              <a:ext cx="241525" cy="156500"/>
            </a:xfrm>
            <a:custGeom>
              <a:avLst/>
              <a:gdLst/>
              <a:ahLst/>
              <a:cxnLst/>
              <a:rect l="l" t="t" r="r" b="b"/>
              <a:pathLst>
                <a:path w="9661" h="6260" fill="norm" stroke="1"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599;p31" hidden="0"/>
            <p:cNvSpPr/>
            <p:nvPr isPhoto="0" userDrawn="0"/>
          </p:nvSpPr>
          <p:spPr bwMode="auto">
            <a:xfrm>
              <a:off x="1849650" y="1236200"/>
              <a:ext cx="216400" cy="208800"/>
            </a:xfrm>
            <a:custGeom>
              <a:avLst/>
              <a:gdLst/>
              <a:ahLst/>
              <a:cxnLst/>
              <a:rect l="l" t="t" r="r" b="b"/>
              <a:pathLst>
                <a:path w="8656" h="8352" fill="norm" stroke="1"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600;p31" hidden="0"/>
            <p:cNvSpPr/>
            <p:nvPr isPhoto="0" userDrawn="0"/>
          </p:nvSpPr>
          <p:spPr bwMode="auto">
            <a:xfrm>
              <a:off x="2002225" y="1422750"/>
              <a:ext cx="168900" cy="210675"/>
            </a:xfrm>
            <a:custGeom>
              <a:avLst/>
              <a:gdLst/>
              <a:ahLst/>
              <a:cxnLst/>
              <a:rect l="l" t="t" r="r" b="b"/>
              <a:pathLst>
                <a:path w="6756" h="8427" fill="norm" stroke="1"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601;p31" hidden="0"/>
            <p:cNvSpPr/>
            <p:nvPr isPhoto="0" userDrawn="0"/>
          </p:nvSpPr>
          <p:spPr bwMode="auto">
            <a:xfrm>
              <a:off x="2059825" y="1330724"/>
              <a:ext cx="256825" cy="166800"/>
            </a:xfrm>
            <a:custGeom>
              <a:avLst/>
              <a:gdLst/>
              <a:ahLst/>
              <a:cxnLst/>
              <a:rect l="l" t="t" r="r" b="b"/>
              <a:pathLst>
                <a:path w="10273" h="6672" fill="norm" stroke="1"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602;p31" hidden="0"/>
            <p:cNvSpPr/>
            <p:nvPr isPhoto="0" userDrawn="0"/>
          </p:nvSpPr>
          <p:spPr bwMode="auto">
            <a:xfrm>
              <a:off x="2002300" y="1349400"/>
              <a:ext cx="114625" cy="210274"/>
            </a:xfrm>
            <a:custGeom>
              <a:avLst/>
              <a:gdLst/>
              <a:ahLst/>
              <a:cxnLst/>
              <a:rect l="l" t="t" r="r" b="b"/>
              <a:pathLst>
                <a:path w="4585" h="8411" fill="norm" stroke="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603;p31" hidden="0"/>
            <p:cNvSpPr/>
            <p:nvPr isPhoto="0" userDrawn="0"/>
          </p:nvSpPr>
          <p:spPr bwMode="auto">
            <a:xfrm>
              <a:off x="2064600" y="1202325"/>
              <a:ext cx="118425" cy="158000"/>
            </a:xfrm>
            <a:custGeom>
              <a:avLst/>
              <a:gdLst/>
              <a:ahLst/>
              <a:cxnLst/>
              <a:rect l="l" t="t" r="r" b="b"/>
              <a:pathLst>
                <a:path w="4737" h="6320" fill="norm" stroke="1"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604;p31" hidden="0"/>
            <p:cNvSpPr/>
            <p:nvPr isPhoto="0" userDrawn="0"/>
          </p:nvSpPr>
          <p:spPr bwMode="auto">
            <a:xfrm>
              <a:off x="1875325" y="1263875"/>
              <a:ext cx="84200" cy="75450"/>
            </a:xfrm>
            <a:custGeom>
              <a:avLst/>
              <a:gdLst/>
              <a:ahLst/>
              <a:cxnLst/>
              <a:rect l="l" t="t" r="r" b="b"/>
              <a:pathLst>
                <a:path w="3368" h="3018" fill="norm" stroke="1"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605;p31" hidden="0"/>
            <p:cNvSpPr/>
            <p:nvPr isPhoto="0" userDrawn="0"/>
          </p:nvSpPr>
          <p:spPr bwMode="auto">
            <a:xfrm>
              <a:off x="1899100" y="1285300"/>
              <a:ext cx="37600" cy="34850"/>
            </a:xfrm>
            <a:custGeom>
              <a:avLst/>
              <a:gdLst/>
              <a:ahLst/>
              <a:cxnLst/>
              <a:rect l="l" t="t" r="r" b="b"/>
              <a:pathLst>
                <a:path w="1504" h="1394" fill="norm" stroke="1"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606;p31" hidden="0"/>
            <p:cNvSpPr/>
            <p:nvPr isPhoto="0" userDrawn="0"/>
          </p:nvSpPr>
          <p:spPr bwMode="auto">
            <a:xfrm>
              <a:off x="1895775" y="1499450"/>
              <a:ext cx="43775" cy="39150"/>
            </a:xfrm>
            <a:custGeom>
              <a:avLst/>
              <a:gdLst/>
              <a:ahLst/>
              <a:cxnLst/>
              <a:rect l="l" t="t" r="r" b="b"/>
              <a:pathLst>
                <a:path w="1751" h="1566" fill="norm" stroke="1"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607;p31" hidden="0"/>
            <p:cNvSpPr/>
            <p:nvPr isPhoto="0" userDrawn="0"/>
          </p:nvSpPr>
          <p:spPr bwMode="auto">
            <a:xfrm>
              <a:off x="1908150" y="1510400"/>
              <a:ext cx="20000" cy="18375"/>
            </a:xfrm>
            <a:custGeom>
              <a:avLst/>
              <a:gdLst/>
              <a:ahLst/>
              <a:cxnLst/>
              <a:rect l="l" t="t" r="r" b="b"/>
              <a:pathLst>
                <a:path w="800" h="735" fill="norm" stroke="1"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608;p31" hidden="0"/>
            <p:cNvSpPr/>
            <p:nvPr isPhoto="0" userDrawn="0"/>
          </p:nvSpPr>
          <p:spPr bwMode="auto">
            <a:xfrm>
              <a:off x="2089325" y="1563750"/>
              <a:ext cx="39950" cy="38675"/>
            </a:xfrm>
            <a:custGeom>
              <a:avLst/>
              <a:gdLst/>
              <a:ahLst/>
              <a:cxnLst/>
              <a:rect l="l" t="t" r="r" b="b"/>
              <a:pathLst>
                <a:path w="1598" h="1547" fill="norm" stroke="1"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609;p31" hidden="0"/>
            <p:cNvSpPr/>
            <p:nvPr isPhoto="0" userDrawn="0"/>
          </p:nvSpPr>
          <p:spPr bwMode="auto">
            <a:xfrm>
              <a:off x="2099775" y="1574250"/>
              <a:ext cx="19050" cy="17700"/>
            </a:xfrm>
            <a:custGeom>
              <a:avLst/>
              <a:gdLst/>
              <a:ahLst/>
              <a:cxnLst/>
              <a:rect l="l" t="t" r="r" b="b"/>
              <a:pathLst>
                <a:path w="762" h="708" fill="norm" stroke="1"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610;p31" hidden="0"/>
            <p:cNvSpPr/>
            <p:nvPr isPhoto="0" userDrawn="0"/>
          </p:nvSpPr>
          <p:spPr bwMode="auto">
            <a:xfrm>
              <a:off x="2199625" y="1362050"/>
              <a:ext cx="84675" cy="73900"/>
            </a:xfrm>
            <a:custGeom>
              <a:avLst/>
              <a:gdLst/>
              <a:ahLst/>
              <a:cxnLst/>
              <a:rect l="l" t="t" r="r" b="b"/>
              <a:pathLst>
                <a:path w="3387" h="2956" fill="norm" stroke="1"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611;p31" hidden="0"/>
            <p:cNvSpPr/>
            <p:nvPr isPhoto="0" userDrawn="0"/>
          </p:nvSpPr>
          <p:spPr bwMode="auto">
            <a:xfrm>
              <a:off x="2221975" y="1382450"/>
              <a:ext cx="37600" cy="34650"/>
            </a:xfrm>
            <a:custGeom>
              <a:avLst/>
              <a:gdLst/>
              <a:ahLst/>
              <a:cxnLst/>
              <a:rect l="l" t="t" r="r" b="b"/>
              <a:pathLst>
                <a:path w="1504" h="1386" fill="norm" stroke="1"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 name="Google Shape;612;p31" hidden="0"/>
          <p:cNvSpPr/>
          <p:nvPr isPhoto="0" userDrawn="0"/>
        </p:nvSpPr>
        <p:spPr bwMode="auto">
          <a:xfrm>
            <a:off x="5726950" y="4368350"/>
            <a:ext cx="861300" cy="294450"/>
          </a:xfrm>
          <a:custGeom>
            <a:avLst/>
            <a:gdLst/>
            <a:ahLst/>
            <a:cxnLst/>
            <a:rect l="l" t="t" r="r" b="b"/>
            <a:pathLst>
              <a:path w="34452" h="11778" fill="norm" stroke="1"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20" name="Google Shape;613;p31" hidden="0"/>
          <p:cNvGrpSpPr/>
          <p:nvPr isPhoto="0" userDrawn="0"/>
        </p:nvGrpSpPr>
        <p:grpSpPr bwMode="auto">
          <a:xfrm>
            <a:off x="7437838" y="445013"/>
            <a:ext cx="1161050" cy="886150"/>
            <a:chOff x="3804263" y="172688"/>
            <a:chExt cx="1161050" cy="886150"/>
          </a:xfrm>
        </p:grpSpPr>
        <p:sp>
          <p:nvSpPr>
            <p:cNvPr id="21" name="Google Shape;614;p31" hidden="0"/>
            <p:cNvSpPr/>
            <p:nvPr isPhoto="0" userDrawn="0"/>
          </p:nvSpPr>
          <p:spPr bwMode="auto">
            <a:xfrm>
              <a:off x="3804263" y="297413"/>
              <a:ext cx="898975" cy="761425"/>
            </a:xfrm>
            <a:custGeom>
              <a:avLst/>
              <a:gdLst/>
              <a:ahLst/>
              <a:cxnLst/>
              <a:rect l="l" t="t" r="r" b="b"/>
              <a:pathLst>
                <a:path w="35959" h="30457" fill="norm" stroke="1"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615;p31" hidden="0"/>
            <p:cNvSpPr/>
            <p:nvPr isPhoto="0" userDrawn="0"/>
          </p:nvSpPr>
          <p:spPr bwMode="auto">
            <a:xfrm>
              <a:off x="3814913" y="172688"/>
              <a:ext cx="778900" cy="694925"/>
            </a:xfrm>
            <a:custGeom>
              <a:avLst/>
              <a:gdLst/>
              <a:ahLst/>
              <a:cxnLst/>
              <a:rect l="l" t="t" r="r" b="b"/>
              <a:pathLst>
                <a:path w="31156" h="27797" fill="norm" stroke="1"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616;p31" hidden="0"/>
            <p:cNvSpPr/>
            <p:nvPr isPhoto="0" userDrawn="0"/>
          </p:nvSpPr>
          <p:spPr bwMode="auto">
            <a:xfrm>
              <a:off x="4731238" y="539488"/>
              <a:ext cx="234075" cy="194050"/>
            </a:xfrm>
            <a:custGeom>
              <a:avLst/>
              <a:gdLst/>
              <a:ahLst/>
              <a:cxnLst/>
              <a:rect l="l" t="t" r="r" b="b"/>
              <a:pathLst>
                <a:path w="9363" h="7762" fill="norm" stroke="1"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4" name="Google Shape;617;p31" hidden="0"/>
          <p:cNvGrpSpPr/>
          <p:nvPr isPhoto="0" userDrawn="0"/>
        </p:nvGrpSpPr>
        <p:grpSpPr bwMode="auto">
          <a:xfrm>
            <a:off x="7987825" y="1430900"/>
            <a:ext cx="882900" cy="752850"/>
            <a:chOff x="5897925" y="231425"/>
            <a:chExt cx="882900" cy="752850"/>
          </a:xfrm>
        </p:grpSpPr>
        <p:sp>
          <p:nvSpPr>
            <p:cNvPr id="25" name="Google Shape;618;p31"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619;p31"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620;p31"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621;p31"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622;p31"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0" name="Google Shape;623;p31"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31" name="Google Shape;624;p31" hidden="0"/>
          <p:cNvSpPr/>
          <p:nvPr isPhoto="0" userDrawn="0">
            <p:ph type="subTitle" idx="1" hasCustomPrompt="0"/>
          </p:nvPr>
        </p:nvSpPr>
        <p:spPr bwMode="auto">
          <a:xfrm>
            <a:off x="713225" y="1235900"/>
            <a:ext cx="3858900" cy="3372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600"/>
              <a:buChar char="●"/>
              <a:defRPr sz="160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a:pPr>
              <a:defRPr/>
            </a:pPr>
            <a:endParaRPr/>
          </a:p>
        </p:txBody>
      </p:sp>
      <p:sp>
        <p:nvSpPr>
          <p:cNvPr id="32" name="Google Shape;625;p31" hidden="0"/>
          <p:cNvSpPr/>
          <p:nvPr isPhoto="0" userDrawn="0">
            <p:ph type="subTitle" idx="2" hasCustomPrompt="0"/>
          </p:nvPr>
        </p:nvSpPr>
        <p:spPr bwMode="auto">
          <a:xfrm>
            <a:off x="4572000" y="1235900"/>
            <a:ext cx="3858900" cy="3372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600"/>
              <a:buChar char="●"/>
              <a:defRPr sz="160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a:pPr>
              <a:defRPr/>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2" preserve="0" showMasterPhAnim="0" userDrawn="1">
  <p:cSld name="CUSTOM_20">
    <p:spTree>
      <p:nvGrpSpPr>
        <p:cNvPr id="1" name="" hidden="0"/>
        <p:cNvGrpSpPr/>
        <p:nvPr isPhoto="0" userDrawn="0"/>
      </p:nvGrpSpPr>
      <p:grpSpPr bwMode="auto">
        <a:xfrm>
          <a:off x="0" y="0"/>
          <a:ext cx="0" cy="0"/>
          <a:chOff x="0" y="0"/>
          <a:chExt cx="0" cy="0"/>
        </a:xfrm>
      </p:grpSpPr>
      <p:grpSp>
        <p:nvGrpSpPr>
          <p:cNvPr id="4" name="Google Shape;627;p32" hidden="0"/>
          <p:cNvGrpSpPr/>
          <p:nvPr isPhoto="0" userDrawn="0"/>
        </p:nvGrpSpPr>
        <p:grpSpPr bwMode="auto">
          <a:xfrm>
            <a:off x="8141350" y="1411125"/>
            <a:ext cx="484500" cy="449300"/>
            <a:chOff x="1717575" y="4268700"/>
            <a:chExt cx="484500" cy="449300"/>
          </a:xfrm>
        </p:grpSpPr>
        <p:sp>
          <p:nvSpPr>
            <p:cNvPr id="5" name="Google Shape;628;p32"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629;p32"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630;p32"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 name="Google Shape;631;p32" hidden="0"/>
          <p:cNvGrpSpPr/>
          <p:nvPr isPhoto="0" userDrawn="0"/>
        </p:nvGrpSpPr>
        <p:grpSpPr bwMode="auto">
          <a:xfrm>
            <a:off x="8167338" y="541275"/>
            <a:ext cx="424575" cy="380200"/>
            <a:chOff x="3158625" y="1679100"/>
            <a:chExt cx="424575" cy="380200"/>
          </a:xfrm>
        </p:grpSpPr>
        <p:sp>
          <p:nvSpPr>
            <p:cNvPr id="9" name="Google Shape;632;p32"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633;p32"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634;p32"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 name="Google Shape;635;p32" hidden="0"/>
          <p:cNvGrpSpPr/>
          <p:nvPr isPhoto="0" userDrawn="0"/>
        </p:nvGrpSpPr>
        <p:grpSpPr bwMode="auto">
          <a:xfrm>
            <a:off x="508750" y="1668825"/>
            <a:ext cx="473900" cy="508875"/>
            <a:chOff x="1566150" y="4150650"/>
            <a:chExt cx="473900" cy="508875"/>
          </a:xfrm>
        </p:grpSpPr>
        <p:sp>
          <p:nvSpPr>
            <p:cNvPr id="13" name="Google Shape;636;p32"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637;p32"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638;p32"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639;p32"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640;p32"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641;p32"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642;p32"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0" name="Google Shape;643;p32" hidden="0"/>
          <p:cNvGrpSpPr/>
          <p:nvPr isPhoto="0" userDrawn="0"/>
        </p:nvGrpSpPr>
        <p:grpSpPr bwMode="auto">
          <a:xfrm flipH="1">
            <a:off x="4120325" y="4100200"/>
            <a:ext cx="947174" cy="861950"/>
            <a:chOff x="3575213" y="4145450"/>
            <a:chExt cx="947174" cy="861950"/>
          </a:xfrm>
        </p:grpSpPr>
        <p:sp>
          <p:nvSpPr>
            <p:cNvPr id="21" name="Google Shape;644;p32" hidden="0"/>
            <p:cNvSpPr/>
            <p:nvPr isPhoto="0" userDrawn="0"/>
          </p:nvSpPr>
          <p:spPr bwMode="auto">
            <a:xfrm>
              <a:off x="3575213" y="4145450"/>
              <a:ext cx="947174" cy="861950"/>
            </a:xfrm>
            <a:custGeom>
              <a:avLst/>
              <a:gdLst/>
              <a:ahLst/>
              <a:cxnLst/>
              <a:rect l="l" t="t" r="r" b="b"/>
              <a:pathLst>
                <a:path w="37887" h="34478" fill="norm" stroke="1"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645;p32" hidden="0"/>
            <p:cNvSpPr/>
            <p:nvPr isPhoto="0" userDrawn="0"/>
          </p:nvSpPr>
          <p:spPr bwMode="auto">
            <a:xfrm>
              <a:off x="3660888" y="4217200"/>
              <a:ext cx="782500" cy="680825"/>
            </a:xfrm>
            <a:custGeom>
              <a:avLst/>
              <a:gdLst/>
              <a:ahLst/>
              <a:cxnLst/>
              <a:rect l="l" t="t" r="r" b="b"/>
              <a:pathLst>
                <a:path w="31300" h="27233" fill="norm" stroke="1"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3" name="Google Shape;646;p32" hidden="0"/>
          <p:cNvSpPr/>
          <p:nvPr isPhoto="0" userDrawn="0"/>
        </p:nvSpPr>
        <p:spPr bwMode="auto">
          <a:xfrm>
            <a:off x="-169850" y="4281488"/>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24" name="Google Shape;647;p32" hidden="0"/>
          <p:cNvGrpSpPr/>
          <p:nvPr isPhoto="0" userDrawn="0"/>
        </p:nvGrpSpPr>
        <p:grpSpPr bwMode="auto">
          <a:xfrm rot="3234608">
            <a:off x="228673" y="286906"/>
            <a:ext cx="1264924" cy="1091084"/>
            <a:chOff x="8235925" y="2275325"/>
            <a:chExt cx="1379829" cy="1190198"/>
          </a:xfrm>
        </p:grpSpPr>
        <p:sp>
          <p:nvSpPr>
            <p:cNvPr id="25" name="Google Shape;648;p32" hidden="0"/>
            <p:cNvSpPr/>
            <p:nvPr isPhoto="0" userDrawn="0"/>
          </p:nvSpPr>
          <p:spPr bwMode="auto">
            <a:xfrm>
              <a:off x="8454642" y="2275325"/>
              <a:ext cx="1161112" cy="1190198"/>
            </a:xfrm>
            <a:custGeom>
              <a:avLst/>
              <a:gdLst/>
              <a:ahLst/>
              <a:cxnLst/>
              <a:rect l="l" t="t" r="r" b="b"/>
              <a:pathLst>
                <a:path w="18273" h="18730" fill="norm" stroke="1"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649;p32" hidden="0"/>
            <p:cNvSpPr/>
            <p:nvPr isPhoto="0" userDrawn="0"/>
          </p:nvSpPr>
          <p:spPr bwMode="auto">
            <a:xfrm>
              <a:off x="8235925" y="2553774"/>
              <a:ext cx="968197" cy="874061"/>
            </a:xfrm>
            <a:custGeom>
              <a:avLst/>
              <a:gdLst/>
              <a:ahLst/>
              <a:cxnLst/>
              <a:rect l="l" t="t" r="r" b="b"/>
              <a:pathLst>
                <a:path w="15237" h="13755" fill="norm" stroke="1"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7" name="Google Shape;650;p32"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28" name="Google Shape;651;p32" hidden="0"/>
          <p:cNvSpPr/>
          <p:nvPr isPhoto="0" userDrawn="0">
            <p:ph type="subTitle" idx="1" hasCustomPrompt="0"/>
          </p:nvPr>
        </p:nvSpPr>
        <p:spPr bwMode="auto">
          <a:xfrm>
            <a:off x="1104320" y="2963550"/>
            <a:ext cx="3194699" cy="4545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9" name="Google Shape;652;p32" hidden="0"/>
          <p:cNvSpPr/>
          <p:nvPr isPhoto="0" userDrawn="0">
            <p:ph type="subTitle" idx="2" hasCustomPrompt="0"/>
          </p:nvPr>
        </p:nvSpPr>
        <p:spPr bwMode="auto">
          <a:xfrm>
            <a:off x="1104320" y="3440825"/>
            <a:ext cx="3194699" cy="6366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0" name="Google Shape;653;p32" hidden="0"/>
          <p:cNvSpPr/>
          <p:nvPr isPhoto="0" userDrawn="0">
            <p:ph type="subTitle" idx="3" hasCustomPrompt="0"/>
          </p:nvPr>
        </p:nvSpPr>
        <p:spPr bwMode="auto">
          <a:xfrm>
            <a:off x="4844851" y="2963550"/>
            <a:ext cx="3194699" cy="4545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1" name="Google Shape;654;p32" hidden="0"/>
          <p:cNvSpPr/>
          <p:nvPr isPhoto="0" userDrawn="0">
            <p:ph type="subTitle" idx="4" hasCustomPrompt="0"/>
          </p:nvPr>
        </p:nvSpPr>
        <p:spPr bwMode="auto">
          <a:xfrm>
            <a:off x="4844851" y="3440825"/>
            <a:ext cx="3194699" cy="6366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2" name="Google Shape;655;p32" hidden="0"/>
          <p:cNvSpPr/>
          <p:nvPr isPhoto="0" userDrawn="0"/>
        </p:nvSpPr>
        <p:spPr bwMode="auto">
          <a:xfrm rot="10800000" flipH="1">
            <a:off x="6551950" y="3199189"/>
            <a:ext cx="3299009" cy="2470938"/>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preserve="0" showMasterPhAnim="0" userDrawn="1">
  <p:cSld name="CUSTOM_2">
    <p:spTree>
      <p:nvGrpSpPr>
        <p:cNvPr id="1" name="" hidden="0"/>
        <p:cNvGrpSpPr/>
        <p:nvPr isPhoto="0" userDrawn="0"/>
      </p:nvGrpSpPr>
      <p:grpSpPr bwMode="auto">
        <a:xfrm>
          <a:off x="0" y="0"/>
          <a:ext cx="0" cy="0"/>
          <a:chOff x="0" y="0"/>
          <a:chExt cx="0" cy="0"/>
        </a:xfrm>
      </p:grpSpPr>
      <p:sp>
        <p:nvSpPr>
          <p:cNvPr id="4" name="Google Shape;657;p33" hidden="0"/>
          <p:cNvSpPr/>
          <p:nvPr isPhoto="0" userDrawn="0"/>
        </p:nvSpPr>
        <p:spPr bwMode="auto">
          <a:xfrm rot="567045" flipH="1">
            <a:off x="6308896" y="1995012"/>
            <a:ext cx="3221639" cy="3553967"/>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658;p33" hidden="0"/>
          <p:cNvGrpSpPr/>
          <p:nvPr isPhoto="0" userDrawn="0"/>
        </p:nvGrpSpPr>
        <p:grpSpPr bwMode="auto">
          <a:xfrm>
            <a:off x="8273350" y="1433350"/>
            <a:ext cx="424575" cy="380200"/>
            <a:chOff x="3158625" y="1679100"/>
            <a:chExt cx="424575" cy="380200"/>
          </a:xfrm>
        </p:grpSpPr>
        <p:sp>
          <p:nvSpPr>
            <p:cNvPr id="6" name="Google Shape;659;p33"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660;p33"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661;p33"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662;p33" hidden="0"/>
          <p:cNvGrpSpPr/>
          <p:nvPr isPhoto="0" userDrawn="0"/>
        </p:nvGrpSpPr>
        <p:grpSpPr bwMode="auto">
          <a:xfrm>
            <a:off x="6293350" y="261400"/>
            <a:ext cx="948028" cy="756319"/>
            <a:chOff x="6293350" y="261400"/>
            <a:chExt cx="948028" cy="756319"/>
          </a:xfrm>
        </p:grpSpPr>
        <p:sp>
          <p:nvSpPr>
            <p:cNvPr id="10" name="Google Shape;663;p33"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664;p33"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 name="Google Shape;665;p33" hidden="0"/>
          <p:cNvGrpSpPr/>
          <p:nvPr isPhoto="0" userDrawn="0"/>
        </p:nvGrpSpPr>
        <p:grpSpPr bwMode="auto">
          <a:xfrm>
            <a:off x="3872125" y="4354125"/>
            <a:ext cx="473900" cy="508875"/>
            <a:chOff x="1566150" y="4150650"/>
            <a:chExt cx="473900" cy="508875"/>
          </a:xfrm>
        </p:grpSpPr>
        <p:sp>
          <p:nvSpPr>
            <p:cNvPr id="13" name="Google Shape;666;p33"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667;p33"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668;p33"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669;p33"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670;p33"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671;p33"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672;p33"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0" name="Google Shape;673;p33"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21" name="Google Shape;674;p33" hidden="0"/>
          <p:cNvSpPr/>
          <p:nvPr isPhoto="0" userDrawn="0">
            <p:ph type="subTitle" idx="1" hasCustomPrompt="0"/>
          </p:nvPr>
        </p:nvSpPr>
        <p:spPr bwMode="auto">
          <a:xfrm>
            <a:off x="789426" y="1349375"/>
            <a:ext cx="2648100" cy="4545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2400">
                <a:latin typeface="Chewy"/>
                <a:ea typeface="Chewy"/>
                <a:cs typeface="Chew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22" name="Google Shape;675;p33" hidden="0"/>
          <p:cNvSpPr/>
          <p:nvPr isPhoto="0" userDrawn="0">
            <p:ph type="subTitle" idx="2" hasCustomPrompt="0"/>
          </p:nvPr>
        </p:nvSpPr>
        <p:spPr bwMode="auto">
          <a:xfrm>
            <a:off x="789425" y="1816300"/>
            <a:ext cx="2648100" cy="6459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3" name="Google Shape;676;p33" hidden="0"/>
          <p:cNvSpPr/>
          <p:nvPr isPhoto="0" userDrawn="0">
            <p:ph type="subTitle" idx="3" hasCustomPrompt="0"/>
          </p:nvPr>
        </p:nvSpPr>
        <p:spPr bwMode="auto">
          <a:xfrm>
            <a:off x="789426" y="2463025"/>
            <a:ext cx="2648100" cy="4545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2400">
                <a:latin typeface="Chewy"/>
                <a:ea typeface="Chewy"/>
                <a:cs typeface="Chew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24" name="Google Shape;677;p33" hidden="0"/>
          <p:cNvSpPr/>
          <p:nvPr isPhoto="0" userDrawn="0">
            <p:ph type="subTitle" idx="4" hasCustomPrompt="0"/>
          </p:nvPr>
        </p:nvSpPr>
        <p:spPr bwMode="auto">
          <a:xfrm>
            <a:off x="789425" y="2929950"/>
            <a:ext cx="2648100" cy="6459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5" name="Google Shape;678;p33" hidden="0"/>
          <p:cNvSpPr/>
          <p:nvPr isPhoto="0" userDrawn="0">
            <p:ph type="subTitle" idx="5" hasCustomPrompt="0"/>
          </p:nvPr>
        </p:nvSpPr>
        <p:spPr bwMode="auto">
          <a:xfrm>
            <a:off x="789426" y="3576675"/>
            <a:ext cx="2648100" cy="4545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2400">
                <a:latin typeface="Chewy"/>
                <a:ea typeface="Chewy"/>
                <a:cs typeface="Chew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26" name="Google Shape;679;p33" hidden="0"/>
          <p:cNvSpPr/>
          <p:nvPr isPhoto="0" userDrawn="0">
            <p:ph type="subTitle" idx="6" hasCustomPrompt="0"/>
          </p:nvPr>
        </p:nvSpPr>
        <p:spPr bwMode="auto">
          <a:xfrm>
            <a:off x="789425" y="4043600"/>
            <a:ext cx="2648100" cy="6459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1" preserve="0" showMasterPhAnim="0" userDrawn="1">
  <p:cSld name="CUSTOM_6">
    <p:spTree>
      <p:nvGrpSpPr>
        <p:cNvPr id="1" name="" hidden="0"/>
        <p:cNvGrpSpPr/>
        <p:nvPr isPhoto="0" userDrawn="0"/>
      </p:nvGrpSpPr>
      <p:grpSpPr bwMode="auto">
        <a:xfrm>
          <a:off x="0" y="0"/>
          <a:ext cx="0" cy="0"/>
          <a:chOff x="0" y="0"/>
          <a:chExt cx="0" cy="0"/>
        </a:xfrm>
      </p:grpSpPr>
      <p:grpSp>
        <p:nvGrpSpPr>
          <p:cNvPr id="4" name="Google Shape;681;p34" hidden="0"/>
          <p:cNvGrpSpPr/>
          <p:nvPr isPhoto="0" userDrawn="0"/>
        </p:nvGrpSpPr>
        <p:grpSpPr bwMode="auto">
          <a:xfrm>
            <a:off x="427375" y="3985650"/>
            <a:ext cx="948028" cy="756319"/>
            <a:chOff x="6293350" y="261400"/>
            <a:chExt cx="948028" cy="756319"/>
          </a:xfrm>
        </p:grpSpPr>
        <p:sp>
          <p:nvSpPr>
            <p:cNvPr id="5" name="Google Shape;682;p34"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683;p34"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 name="Google Shape;684;p34" hidden="0"/>
          <p:cNvGrpSpPr/>
          <p:nvPr isPhoto="0" userDrawn="0"/>
        </p:nvGrpSpPr>
        <p:grpSpPr bwMode="auto">
          <a:xfrm>
            <a:off x="117500" y="3460938"/>
            <a:ext cx="484500" cy="449300"/>
            <a:chOff x="1303950" y="1037525"/>
            <a:chExt cx="484500" cy="449300"/>
          </a:xfrm>
        </p:grpSpPr>
        <p:sp>
          <p:nvSpPr>
            <p:cNvPr id="8" name="Google Shape;685;p34"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686;p34"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687;p34"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1" name="Google Shape;688;p34" hidden="0"/>
          <p:cNvGrpSpPr/>
          <p:nvPr isPhoto="0" userDrawn="0"/>
        </p:nvGrpSpPr>
        <p:grpSpPr bwMode="auto">
          <a:xfrm>
            <a:off x="7644661" y="333931"/>
            <a:ext cx="1264890" cy="1091054"/>
            <a:chOff x="8235925" y="2275325"/>
            <a:chExt cx="1379829" cy="1190198"/>
          </a:xfrm>
        </p:grpSpPr>
        <p:sp>
          <p:nvSpPr>
            <p:cNvPr id="12" name="Google Shape;689;p34" hidden="0"/>
            <p:cNvSpPr/>
            <p:nvPr isPhoto="0" userDrawn="0"/>
          </p:nvSpPr>
          <p:spPr bwMode="auto">
            <a:xfrm>
              <a:off x="8454642" y="2275325"/>
              <a:ext cx="1161112" cy="1190198"/>
            </a:xfrm>
            <a:custGeom>
              <a:avLst/>
              <a:gdLst/>
              <a:ahLst/>
              <a:cxnLst/>
              <a:rect l="l" t="t" r="r" b="b"/>
              <a:pathLst>
                <a:path w="18273" h="18730" fill="norm" stroke="1"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690;p34" hidden="0"/>
            <p:cNvSpPr/>
            <p:nvPr isPhoto="0" userDrawn="0"/>
          </p:nvSpPr>
          <p:spPr bwMode="auto">
            <a:xfrm>
              <a:off x="8235925" y="2553774"/>
              <a:ext cx="968197" cy="874061"/>
            </a:xfrm>
            <a:custGeom>
              <a:avLst/>
              <a:gdLst/>
              <a:ahLst/>
              <a:cxnLst/>
              <a:rect l="l" t="t" r="r" b="b"/>
              <a:pathLst>
                <a:path w="15237" h="13755" fill="norm" stroke="1"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4" name="Google Shape;691;p34" hidden="0"/>
          <p:cNvGrpSpPr/>
          <p:nvPr isPhoto="0" userDrawn="0"/>
        </p:nvGrpSpPr>
        <p:grpSpPr bwMode="auto">
          <a:xfrm>
            <a:off x="4325450" y="4215375"/>
            <a:ext cx="424575" cy="380200"/>
            <a:chOff x="3158625" y="1679100"/>
            <a:chExt cx="424575" cy="380200"/>
          </a:xfrm>
        </p:grpSpPr>
        <p:sp>
          <p:nvSpPr>
            <p:cNvPr id="15" name="Google Shape;692;p34"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693;p34"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694;p34"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 name="Google Shape;695;p34" hidden="0"/>
          <p:cNvGrpSpPr/>
          <p:nvPr isPhoto="0" userDrawn="0"/>
        </p:nvGrpSpPr>
        <p:grpSpPr bwMode="auto">
          <a:xfrm>
            <a:off x="8342150" y="1611324"/>
            <a:ext cx="473900" cy="508875"/>
            <a:chOff x="1566150" y="4150650"/>
            <a:chExt cx="473900" cy="508875"/>
          </a:xfrm>
        </p:grpSpPr>
        <p:sp>
          <p:nvSpPr>
            <p:cNvPr id="19" name="Google Shape;696;p34"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697;p34"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698;p34"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699;p34"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700;p34"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701;p34"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702;p34"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6" name="Google Shape;703;p34"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pPr>
              <a:defRPr/>
            </a:pPr>
            <a:endParaRPr/>
          </a:p>
        </p:txBody>
      </p:sp>
      <p:sp>
        <p:nvSpPr>
          <p:cNvPr id="27" name="Google Shape;704;p34" hidden="0"/>
          <p:cNvSpPr/>
          <p:nvPr isPhoto="0" userDrawn="0">
            <p:ph type="subTitle" idx="1" hasCustomPrompt="0"/>
          </p:nvPr>
        </p:nvSpPr>
        <p:spPr bwMode="auto">
          <a:xfrm>
            <a:off x="783572" y="2458938"/>
            <a:ext cx="2161800" cy="4545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8" name="Google Shape;705;p34" hidden="0"/>
          <p:cNvSpPr/>
          <p:nvPr isPhoto="0" userDrawn="0">
            <p:ph type="subTitle" idx="2" hasCustomPrompt="0"/>
          </p:nvPr>
        </p:nvSpPr>
        <p:spPr bwMode="auto">
          <a:xfrm>
            <a:off x="783572" y="2936213"/>
            <a:ext cx="21618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9" name="Google Shape;706;p34" hidden="0"/>
          <p:cNvSpPr/>
          <p:nvPr isPhoto="0" userDrawn="0">
            <p:ph type="subTitle" idx="3" hasCustomPrompt="0"/>
          </p:nvPr>
        </p:nvSpPr>
        <p:spPr bwMode="auto">
          <a:xfrm>
            <a:off x="3491060" y="2458938"/>
            <a:ext cx="2161800" cy="4545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0" name="Google Shape;707;p34" hidden="0"/>
          <p:cNvSpPr/>
          <p:nvPr isPhoto="0" userDrawn="0">
            <p:ph type="subTitle" idx="4" hasCustomPrompt="0"/>
          </p:nvPr>
        </p:nvSpPr>
        <p:spPr bwMode="auto">
          <a:xfrm>
            <a:off x="3491060" y="2936213"/>
            <a:ext cx="21618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1" name="Google Shape;708;p34" hidden="0"/>
          <p:cNvSpPr/>
          <p:nvPr isPhoto="0" userDrawn="0">
            <p:ph type="subTitle" idx="5" hasCustomPrompt="0"/>
          </p:nvPr>
        </p:nvSpPr>
        <p:spPr bwMode="auto">
          <a:xfrm>
            <a:off x="6192722" y="2458938"/>
            <a:ext cx="2161800" cy="4545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2" name="Google Shape;709;p34" hidden="0"/>
          <p:cNvSpPr/>
          <p:nvPr isPhoto="0" userDrawn="0">
            <p:ph type="subTitle" idx="6" hasCustomPrompt="0"/>
          </p:nvPr>
        </p:nvSpPr>
        <p:spPr bwMode="auto">
          <a:xfrm>
            <a:off x="6192722" y="2936213"/>
            <a:ext cx="21618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3" name="Google Shape;710;p34" hidden="0"/>
          <p:cNvSpPr/>
          <p:nvPr isPhoto="0" userDrawn="0"/>
        </p:nvSpPr>
        <p:spPr bwMode="auto">
          <a:xfrm rot="-860725" flipH="1">
            <a:off x="-628953" y="-563893"/>
            <a:ext cx="2805677" cy="2101435"/>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four columns " preserve="0" showMasterPhAnim="0" userDrawn="1">
  <p:cSld name="CUSTOM_19">
    <p:spTree>
      <p:nvGrpSpPr>
        <p:cNvPr id="1" name="" hidden="0"/>
        <p:cNvGrpSpPr/>
        <p:nvPr isPhoto="0" userDrawn="0"/>
      </p:nvGrpSpPr>
      <p:grpSpPr bwMode="auto">
        <a:xfrm>
          <a:off x="0" y="0"/>
          <a:ext cx="0" cy="0"/>
          <a:chOff x="0" y="0"/>
          <a:chExt cx="0" cy="0"/>
        </a:xfrm>
      </p:grpSpPr>
      <p:sp>
        <p:nvSpPr>
          <p:cNvPr id="4" name="Google Shape;712;p35" hidden="0"/>
          <p:cNvSpPr/>
          <p:nvPr isPhoto="0" userDrawn="0"/>
        </p:nvSpPr>
        <p:spPr bwMode="auto">
          <a:xfrm rot="8099862" flipH="1">
            <a:off x="7149393" y="1387060"/>
            <a:ext cx="3260545" cy="3891120"/>
          </a:xfrm>
          <a:custGeom>
            <a:avLst/>
            <a:gdLst/>
            <a:ahLst/>
            <a:cxnLst/>
            <a:rect l="l" t="t" r="r" b="b"/>
            <a:pathLst>
              <a:path w="73893" h="88046" fill="norm" stroke="1"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713;p35" hidden="0"/>
          <p:cNvGrpSpPr/>
          <p:nvPr isPhoto="0" userDrawn="0"/>
        </p:nvGrpSpPr>
        <p:grpSpPr bwMode="auto">
          <a:xfrm>
            <a:off x="5346450" y="4199450"/>
            <a:ext cx="722700" cy="553650"/>
            <a:chOff x="7883375" y="3787050"/>
            <a:chExt cx="722700" cy="553650"/>
          </a:xfrm>
        </p:grpSpPr>
        <p:sp>
          <p:nvSpPr>
            <p:cNvPr id="6" name="Google Shape;714;p35" hidden="0"/>
            <p:cNvSpPr/>
            <p:nvPr isPhoto="0" userDrawn="0"/>
          </p:nvSpPr>
          <p:spPr bwMode="auto">
            <a:xfrm>
              <a:off x="8065000" y="4023150"/>
              <a:ext cx="338925" cy="317550"/>
            </a:xfrm>
            <a:custGeom>
              <a:avLst/>
              <a:gdLst/>
              <a:ahLst/>
              <a:cxnLst/>
              <a:rect l="l" t="t" r="r" b="b"/>
              <a:pathLst>
                <a:path w="13557" h="12702" fill="norm" stroke="1"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715;p35" hidden="0"/>
            <p:cNvSpPr/>
            <p:nvPr isPhoto="0" userDrawn="0"/>
          </p:nvSpPr>
          <p:spPr bwMode="auto">
            <a:xfrm>
              <a:off x="7883375" y="3787050"/>
              <a:ext cx="722700" cy="550200"/>
            </a:xfrm>
            <a:custGeom>
              <a:avLst/>
              <a:gdLst/>
              <a:ahLst/>
              <a:cxnLst/>
              <a:rect l="l" t="t" r="r" b="b"/>
              <a:pathLst>
                <a:path w="28908" h="22008" fill="norm" stroke="1"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 name="Google Shape;716;p35" hidden="0"/>
          <p:cNvGrpSpPr/>
          <p:nvPr isPhoto="0" userDrawn="0"/>
        </p:nvGrpSpPr>
        <p:grpSpPr bwMode="auto">
          <a:xfrm>
            <a:off x="6572200" y="349400"/>
            <a:ext cx="424575" cy="380200"/>
            <a:chOff x="3158625" y="1679100"/>
            <a:chExt cx="424575" cy="380200"/>
          </a:xfrm>
        </p:grpSpPr>
        <p:sp>
          <p:nvSpPr>
            <p:cNvPr id="9" name="Google Shape;717;p35"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718;p35"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719;p35"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 name="Google Shape;720;p35" hidden="0"/>
          <p:cNvGrpSpPr/>
          <p:nvPr isPhoto="0" userDrawn="0"/>
        </p:nvGrpSpPr>
        <p:grpSpPr bwMode="auto">
          <a:xfrm>
            <a:off x="569275" y="4353325"/>
            <a:ext cx="484500" cy="449300"/>
            <a:chOff x="1717575" y="4268700"/>
            <a:chExt cx="484500" cy="449300"/>
          </a:xfrm>
        </p:grpSpPr>
        <p:sp>
          <p:nvSpPr>
            <p:cNvPr id="13" name="Google Shape;721;p35"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722;p35"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723;p35"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6" name="Google Shape;724;p35"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3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pPr>
              <a:defRPr/>
            </a:pPr>
            <a:endParaRPr/>
          </a:p>
        </p:txBody>
      </p:sp>
      <p:sp>
        <p:nvSpPr>
          <p:cNvPr id="17" name="Google Shape;725;p35" hidden="0"/>
          <p:cNvSpPr/>
          <p:nvPr isPhoto="0" userDrawn="0">
            <p:ph type="subTitle" idx="1" hasCustomPrompt="0"/>
          </p:nvPr>
        </p:nvSpPr>
        <p:spPr bwMode="auto">
          <a:xfrm>
            <a:off x="789041" y="1557475"/>
            <a:ext cx="2019000" cy="309899"/>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18" name="Google Shape;726;p35" hidden="0"/>
          <p:cNvSpPr/>
          <p:nvPr isPhoto="0" userDrawn="0">
            <p:ph type="subTitle" idx="2" hasCustomPrompt="0"/>
          </p:nvPr>
        </p:nvSpPr>
        <p:spPr bwMode="auto">
          <a:xfrm>
            <a:off x="783575" y="1921343"/>
            <a:ext cx="2019000" cy="636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19" name="Google Shape;727;p35" hidden="0"/>
          <p:cNvSpPr/>
          <p:nvPr isPhoto="0" userDrawn="0">
            <p:ph type="subTitle" idx="3" hasCustomPrompt="0"/>
          </p:nvPr>
        </p:nvSpPr>
        <p:spPr bwMode="auto">
          <a:xfrm>
            <a:off x="786332" y="3014630"/>
            <a:ext cx="2019000" cy="309899"/>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0" name="Google Shape;728;p35" hidden="0"/>
          <p:cNvSpPr/>
          <p:nvPr isPhoto="0" userDrawn="0">
            <p:ph type="subTitle" idx="4" hasCustomPrompt="0"/>
          </p:nvPr>
        </p:nvSpPr>
        <p:spPr bwMode="auto">
          <a:xfrm>
            <a:off x="786330" y="3378498"/>
            <a:ext cx="2019000" cy="636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1" name="Google Shape;729;p35" hidden="0"/>
          <p:cNvSpPr/>
          <p:nvPr isPhoto="0" userDrawn="0">
            <p:ph type="subTitle" idx="5" hasCustomPrompt="0"/>
          </p:nvPr>
        </p:nvSpPr>
        <p:spPr bwMode="auto">
          <a:xfrm>
            <a:off x="3040001" y="1557475"/>
            <a:ext cx="2013599" cy="309899"/>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2" name="Google Shape;730;p35" hidden="0"/>
          <p:cNvSpPr/>
          <p:nvPr isPhoto="0" userDrawn="0">
            <p:ph type="subTitle" idx="6" hasCustomPrompt="0"/>
          </p:nvPr>
        </p:nvSpPr>
        <p:spPr bwMode="auto">
          <a:xfrm>
            <a:off x="3034550" y="1921343"/>
            <a:ext cx="2013599" cy="636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3" name="Google Shape;731;p35" hidden="0"/>
          <p:cNvSpPr/>
          <p:nvPr isPhoto="0" userDrawn="0">
            <p:ph type="subTitle" idx="7" hasCustomPrompt="0"/>
          </p:nvPr>
        </p:nvSpPr>
        <p:spPr bwMode="auto">
          <a:xfrm>
            <a:off x="3037300" y="3014630"/>
            <a:ext cx="2013599" cy="309899"/>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4" name="Google Shape;732;p35" hidden="0"/>
          <p:cNvSpPr/>
          <p:nvPr isPhoto="0" userDrawn="0">
            <p:ph type="subTitle" idx="8" hasCustomPrompt="0"/>
          </p:nvPr>
        </p:nvSpPr>
        <p:spPr bwMode="auto">
          <a:xfrm>
            <a:off x="3037297" y="3378498"/>
            <a:ext cx="2013599" cy="636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six columns" preserve="0" showMasterPhAnim="0" userDrawn="1">
  <p:cSld name="CUSTOM_8">
    <p:spTree>
      <p:nvGrpSpPr>
        <p:cNvPr id="1" name="" hidden="0"/>
        <p:cNvGrpSpPr/>
        <p:nvPr isPhoto="0" userDrawn="0"/>
      </p:nvGrpSpPr>
      <p:grpSpPr bwMode="auto">
        <a:xfrm>
          <a:off x="0" y="0"/>
          <a:ext cx="0" cy="0"/>
          <a:chOff x="0" y="0"/>
          <a:chExt cx="0" cy="0"/>
        </a:xfrm>
      </p:grpSpPr>
      <p:sp>
        <p:nvSpPr>
          <p:cNvPr id="4" name="Google Shape;734;p36" hidden="0"/>
          <p:cNvSpPr/>
          <p:nvPr isPhoto="0" userDrawn="0"/>
        </p:nvSpPr>
        <p:spPr bwMode="auto">
          <a:xfrm rot="566985" flipH="1">
            <a:off x="7749035" y="2965981"/>
            <a:ext cx="2678108" cy="2954368"/>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735;p36" hidden="0"/>
          <p:cNvSpPr/>
          <p:nvPr isPhoto="0" userDrawn="0"/>
        </p:nvSpPr>
        <p:spPr bwMode="auto">
          <a:xfrm flipH="1">
            <a:off x="-505273" y="-761349"/>
            <a:ext cx="2968672" cy="2223369"/>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736;p36" hidden="0"/>
          <p:cNvSpPr/>
          <p:nvPr isPhoto="0" userDrawn="0"/>
        </p:nvSpPr>
        <p:spPr bwMode="auto">
          <a:xfrm>
            <a:off x="439125" y="4346963"/>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7" name="Google Shape;737;p36" hidden="0"/>
          <p:cNvGrpSpPr/>
          <p:nvPr isPhoto="0" userDrawn="0"/>
        </p:nvGrpSpPr>
        <p:grpSpPr bwMode="auto">
          <a:xfrm>
            <a:off x="901575" y="517425"/>
            <a:ext cx="882900" cy="752850"/>
            <a:chOff x="5897925" y="231425"/>
            <a:chExt cx="882900" cy="752850"/>
          </a:xfrm>
        </p:grpSpPr>
        <p:sp>
          <p:nvSpPr>
            <p:cNvPr id="8" name="Google Shape;738;p36"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739;p36"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740;p36"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741;p36"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742;p36"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 name="Google Shape;743;p36" hidden="0"/>
          <p:cNvGrpSpPr/>
          <p:nvPr isPhoto="0" userDrawn="0"/>
        </p:nvGrpSpPr>
        <p:grpSpPr bwMode="auto">
          <a:xfrm>
            <a:off x="7928250" y="200813"/>
            <a:ext cx="948028" cy="756319"/>
            <a:chOff x="6293350" y="261400"/>
            <a:chExt cx="948028" cy="756319"/>
          </a:xfrm>
        </p:grpSpPr>
        <p:sp>
          <p:nvSpPr>
            <p:cNvPr id="14" name="Google Shape;744;p36"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745;p36"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 name="Google Shape;746;p36" hidden="0"/>
          <p:cNvGrpSpPr/>
          <p:nvPr isPhoto="0" userDrawn="0"/>
        </p:nvGrpSpPr>
        <p:grpSpPr bwMode="auto">
          <a:xfrm>
            <a:off x="6960475" y="4468825"/>
            <a:ext cx="473900" cy="508875"/>
            <a:chOff x="1566150" y="4150650"/>
            <a:chExt cx="473900" cy="508875"/>
          </a:xfrm>
        </p:grpSpPr>
        <p:sp>
          <p:nvSpPr>
            <p:cNvPr id="17" name="Google Shape;747;p36"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748;p36"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749;p36"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750;p36"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751;p36"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752;p36"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753;p36"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4" name="Google Shape;754;p36"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pPr>
              <a:defRPr/>
            </a:pPr>
            <a:endParaRPr/>
          </a:p>
        </p:txBody>
      </p:sp>
      <p:sp>
        <p:nvSpPr>
          <p:cNvPr id="25" name="Google Shape;755;p36" hidden="0"/>
          <p:cNvSpPr/>
          <p:nvPr isPhoto="0" userDrawn="0">
            <p:ph type="subTitle" idx="1" hasCustomPrompt="0"/>
          </p:nvPr>
        </p:nvSpPr>
        <p:spPr bwMode="auto">
          <a:xfrm>
            <a:off x="789425" y="1650746"/>
            <a:ext cx="2161800" cy="309899"/>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6" name="Google Shape;756;p36" hidden="0"/>
          <p:cNvSpPr/>
          <p:nvPr isPhoto="0" userDrawn="0">
            <p:ph type="subTitle" idx="2" hasCustomPrompt="0"/>
          </p:nvPr>
        </p:nvSpPr>
        <p:spPr bwMode="auto">
          <a:xfrm>
            <a:off x="783572" y="2014613"/>
            <a:ext cx="21618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7" name="Google Shape;757;p36" hidden="0"/>
          <p:cNvSpPr/>
          <p:nvPr isPhoto="0" userDrawn="0">
            <p:ph type="subTitle" idx="3" hasCustomPrompt="0"/>
          </p:nvPr>
        </p:nvSpPr>
        <p:spPr bwMode="auto">
          <a:xfrm>
            <a:off x="3496913" y="1650746"/>
            <a:ext cx="2161800" cy="309899"/>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8" name="Google Shape;758;p36" hidden="0"/>
          <p:cNvSpPr/>
          <p:nvPr isPhoto="0" userDrawn="0">
            <p:ph type="subTitle" idx="4" hasCustomPrompt="0"/>
          </p:nvPr>
        </p:nvSpPr>
        <p:spPr bwMode="auto">
          <a:xfrm>
            <a:off x="3491060" y="2014613"/>
            <a:ext cx="21618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29" name="Google Shape;759;p36" hidden="0"/>
          <p:cNvSpPr/>
          <p:nvPr isPhoto="0" userDrawn="0">
            <p:ph type="subTitle" idx="5" hasCustomPrompt="0"/>
          </p:nvPr>
        </p:nvSpPr>
        <p:spPr bwMode="auto">
          <a:xfrm>
            <a:off x="6198575" y="1650746"/>
            <a:ext cx="2161800" cy="309899"/>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0" name="Google Shape;760;p36" hidden="0"/>
          <p:cNvSpPr/>
          <p:nvPr isPhoto="0" userDrawn="0">
            <p:ph type="subTitle" idx="6" hasCustomPrompt="0"/>
          </p:nvPr>
        </p:nvSpPr>
        <p:spPr bwMode="auto">
          <a:xfrm>
            <a:off x="6192722" y="2014613"/>
            <a:ext cx="21618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1" name="Google Shape;761;p36" hidden="0"/>
          <p:cNvSpPr/>
          <p:nvPr isPhoto="0" userDrawn="0">
            <p:ph type="subTitle" idx="7" hasCustomPrompt="0"/>
          </p:nvPr>
        </p:nvSpPr>
        <p:spPr bwMode="auto">
          <a:xfrm>
            <a:off x="786525" y="3107896"/>
            <a:ext cx="2161800" cy="309899"/>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2" name="Google Shape;762;p36" hidden="0"/>
          <p:cNvSpPr/>
          <p:nvPr isPhoto="0" userDrawn="0">
            <p:ph type="subTitle" idx="8" hasCustomPrompt="0"/>
          </p:nvPr>
        </p:nvSpPr>
        <p:spPr bwMode="auto">
          <a:xfrm>
            <a:off x="786522" y="3471762"/>
            <a:ext cx="21618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3" name="Google Shape;763;p36" hidden="0"/>
          <p:cNvSpPr/>
          <p:nvPr isPhoto="0" userDrawn="0">
            <p:ph type="subTitle" idx="9" hasCustomPrompt="0"/>
          </p:nvPr>
        </p:nvSpPr>
        <p:spPr bwMode="auto">
          <a:xfrm>
            <a:off x="3494013" y="3107896"/>
            <a:ext cx="2161800" cy="309899"/>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4" name="Google Shape;764;p36" hidden="0"/>
          <p:cNvSpPr/>
          <p:nvPr isPhoto="0" userDrawn="0">
            <p:ph type="subTitle" idx="13" hasCustomPrompt="0"/>
          </p:nvPr>
        </p:nvSpPr>
        <p:spPr bwMode="auto">
          <a:xfrm>
            <a:off x="3494010" y="3471762"/>
            <a:ext cx="21618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5" name="Google Shape;765;p36" hidden="0"/>
          <p:cNvSpPr/>
          <p:nvPr isPhoto="0" userDrawn="0">
            <p:ph type="subTitle" idx="14" hasCustomPrompt="0"/>
          </p:nvPr>
        </p:nvSpPr>
        <p:spPr bwMode="auto">
          <a:xfrm>
            <a:off x="6195675" y="3107896"/>
            <a:ext cx="2161800" cy="309899"/>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1800"/>
              <a:buNone/>
              <a:defRPr sz="2400">
                <a:latin typeface="Chewy"/>
                <a:ea typeface="Chewy"/>
                <a:cs typeface="Chew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
        <p:nvSpPr>
          <p:cNvPr id="36" name="Google Shape;766;p36" hidden="0"/>
          <p:cNvSpPr/>
          <p:nvPr isPhoto="0" userDrawn="0">
            <p:ph type="subTitle" idx="15" hasCustomPrompt="0"/>
          </p:nvPr>
        </p:nvSpPr>
        <p:spPr bwMode="auto">
          <a:xfrm>
            <a:off x="6195672" y="3471762"/>
            <a:ext cx="2161800" cy="636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pPr>
              <a:defRPr/>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hanks" preserve="0" showMasterPhAnim="0" userDrawn="1">
  <p:cSld name="CUSTOM_14">
    <p:spTree>
      <p:nvGrpSpPr>
        <p:cNvPr id="1" name="" hidden="0"/>
        <p:cNvGrpSpPr/>
        <p:nvPr isPhoto="0" userDrawn="0"/>
      </p:nvGrpSpPr>
      <p:grpSpPr bwMode="auto">
        <a:xfrm>
          <a:off x="0" y="0"/>
          <a:ext cx="0" cy="0"/>
          <a:chOff x="0" y="0"/>
          <a:chExt cx="0" cy="0"/>
        </a:xfrm>
      </p:grpSpPr>
      <p:sp>
        <p:nvSpPr>
          <p:cNvPr id="4" name="Google Shape;768;p37" hidden="0"/>
          <p:cNvSpPr/>
          <p:nvPr isPhoto="0" userDrawn="0"/>
        </p:nvSpPr>
        <p:spPr bwMode="auto">
          <a:xfrm rot="8099862" flipH="1">
            <a:off x="-917057" y="1616985"/>
            <a:ext cx="3260545" cy="3891120"/>
          </a:xfrm>
          <a:custGeom>
            <a:avLst/>
            <a:gdLst/>
            <a:ahLst/>
            <a:cxnLst/>
            <a:rect l="l" t="t" r="r" b="b"/>
            <a:pathLst>
              <a:path w="73893" h="88046" fill="norm" stroke="1"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769;p37" hidden="0"/>
          <p:cNvSpPr/>
          <p:nvPr isPhoto="0" userDrawn="0"/>
        </p:nvSpPr>
        <p:spPr bwMode="auto">
          <a:xfrm>
            <a:off x="4288025" y="3416738"/>
            <a:ext cx="4120800" cy="694800"/>
          </a:xfrm>
          <a:prstGeom prst="rect">
            <a:avLst/>
          </a:prstGeom>
          <a:noFill/>
          <a:ln>
            <a:noFill/>
          </a:ln>
        </p:spPr>
        <p:txBody>
          <a:bodyPr spcFirstLastPara="1" wrap="square" lIns="91425" tIns="91425" rIns="91425" bIns="91425" anchor="ctr" anchorCtr="0">
            <a:noAutofit/>
          </a:bodyPr>
          <a:lstStyle/>
          <a:p>
            <a:pPr marL="0" lvl="0" indent="0" algn="r">
              <a:spcBef>
                <a:spcPts val="300"/>
              </a:spcBef>
              <a:spcAft>
                <a:spcPts val="0"/>
              </a:spcAft>
              <a:buNone/>
              <a:defRPr/>
            </a:pPr>
            <a:r>
              <a:rPr lang="en-GB" sz="1200">
                <a:solidFill>
                  <a:schemeClr val="dk1"/>
                </a:solidFill>
                <a:latin typeface="Lato"/>
                <a:ea typeface="Lato"/>
                <a:cs typeface="Lato"/>
              </a:rPr>
              <a:t>CREDITS: This presentation template was created by </a:t>
            </a:r>
            <a:r>
              <a:rPr lang="en-GB" sz="1200" b="1" u="sng">
                <a:solidFill>
                  <a:schemeClr val="dk1"/>
                </a:solidFill>
                <a:latin typeface="Lato"/>
                <a:ea typeface="Lato"/>
                <a:cs typeface="Lato"/>
                <a:hlinkClick r:id="rId2" tooltip="http://bit.ly/2Tynxth"/>
              </a:rPr>
              <a:t>Slidesgo</a:t>
            </a:r>
            <a:r>
              <a:rPr lang="en-GB" sz="1200">
                <a:solidFill>
                  <a:schemeClr val="dk1"/>
                </a:solidFill>
                <a:latin typeface="Lato"/>
                <a:ea typeface="Lato"/>
                <a:cs typeface="Lato"/>
              </a:rPr>
              <a:t>, including icons by </a:t>
            </a:r>
            <a:r>
              <a:rPr lang="en-GB" sz="1200" b="1" u="sng">
                <a:solidFill>
                  <a:schemeClr val="dk1"/>
                </a:solidFill>
                <a:latin typeface="Lato"/>
                <a:ea typeface="Lato"/>
                <a:cs typeface="Lato"/>
                <a:hlinkClick r:id="rId3" tooltip="http://bit.ly/2TyoMsr"/>
              </a:rPr>
              <a:t>Flaticon</a:t>
            </a:r>
            <a:r>
              <a:rPr lang="en-GB" sz="1200">
                <a:solidFill>
                  <a:schemeClr val="dk1"/>
                </a:solidFill>
                <a:latin typeface="Lato"/>
                <a:ea typeface="Lato"/>
                <a:cs typeface="Lato"/>
              </a:rPr>
              <a:t>, and infographics &amp; images by </a:t>
            </a:r>
            <a:r>
              <a:rPr lang="en-GB" sz="1200" b="1" u="sng">
                <a:solidFill>
                  <a:schemeClr val="dk1"/>
                </a:solidFill>
                <a:latin typeface="Lato"/>
                <a:ea typeface="Lato"/>
                <a:cs typeface="Lato"/>
                <a:hlinkClick r:id="rId4" tooltip="http://bit.ly/2TtBDfr"/>
              </a:rPr>
              <a:t>Freepik</a:t>
            </a:r>
            <a:endParaRPr sz="1200">
              <a:solidFill>
                <a:schemeClr val="dk1"/>
              </a:solidFill>
              <a:latin typeface="Lato"/>
              <a:ea typeface="Lato"/>
              <a:cs typeface="Lato"/>
            </a:endParaRPr>
          </a:p>
        </p:txBody>
      </p:sp>
      <p:grpSp>
        <p:nvGrpSpPr>
          <p:cNvPr id="6" name="Google Shape;770;p37" hidden="0"/>
          <p:cNvGrpSpPr/>
          <p:nvPr isPhoto="0" userDrawn="0"/>
        </p:nvGrpSpPr>
        <p:grpSpPr bwMode="auto">
          <a:xfrm>
            <a:off x="480825" y="325050"/>
            <a:ext cx="722700" cy="553650"/>
            <a:chOff x="7883375" y="3787050"/>
            <a:chExt cx="722700" cy="553650"/>
          </a:xfrm>
        </p:grpSpPr>
        <p:sp>
          <p:nvSpPr>
            <p:cNvPr id="7" name="Google Shape;771;p37" hidden="0"/>
            <p:cNvSpPr/>
            <p:nvPr isPhoto="0" userDrawn="0"/>
          </p:nvSpPr>
          <p:spPr bwMode="auto">
            <a:xfrm>
              <a:off x="8065000" y="4023150"/>
              <a:ext cx="338925" cy="317550"/>
            </a:xfrm>
            <a:custGeom>
              <a:avLst/>
              <a:gdLst/>
              <a:ahLst/>
              <a:cxnLst/>
              <a:rect l="l" t="t" r="r" b="b"/>
              <a:pathLst>
                <a:path w="13557" h="12702" fill="norm" stroke="1"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772;p37" hidden="0"/>
            <p:cNvSpPr/>
            <p:nvPr isPhoto="0" userDrawn="0"/>
          </p:nvSpPr>
          <p:spPr bwMode="auto">
            <a:xfrm>
              <a:off x="7883375" y="3787050"/>
              <a:ext cx="722700" cy="550200"/>
            </a:xfrm>
            <a:custGeom>
              <a:avLst/>
              <a:gdLst/>
              <a:ahLst/>
              <a:cxnLst/>
              <a:rect l="l" t="t" r="r" b="b"/>
              <a:pathLst>
                <a:path w="28908" h="22008" fill="norm" stroke="1"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773;p37" hidden="0"/>
          <p:cNvGrpSpPr/>
          <p:nvPr isPhoto="0" userDrawn="0"/>
        </p:nvGrpSpPr>
        <p:grpSpPr bwMode="auto">
          <a:xfrm>
            <a:off x="1496500" y="363899"/>
            <a:ext cx="882900" cy="752850"/>
            <a:chOff x="5897925" y="231425"/>
            <a:chExt cx="882900" cy="752850"/>
          </a:xfrm>
        </p:grpSpPr>
        <p:sp>
          <p:nvSpPr>
            <p:cNvPr id="10" name="Google Shape;774;p37"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775;p37"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776;p37"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777;p37"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778;p37"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5" name="Google Shape;779;p37" hidden="0"/>
          <p:cNvGrpSpPr/>
          <p:nvPr isPhoto="0" userDrawn="0"/>
        </p:nvGrpSpPr>
        <p:grpSpPr bwMode="auto">
          <a:xfrm>
            <a:off x="4120275" y="4343788"/>
            <a:ext cx="484500" cy="449300"/>
            <a:chOff x="1303950" y="1037525"/>
            <a:chExt cx="484500" cy="449300"/>
          </a:xfrm>
        </p:grpSpPr>
        <p:sp>
          <p:nvSpPr>
            <p:cNvPr id="16" name="Google Shape;780;p37"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781;p37"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782;p37"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 name="Google Shape;783;p37" hidden="0"/>
          <p:cNvSpPr/>
          <p:nvPr isPhoto="0" userDrawn="0">
            <p:ph type="title" hasCustomPrompt="0"/>
          </p:nvPr>
        </p:nvSpPr>
        <p:spPr bwMode="auto">
          <a:xfrm>
            <a:off x="4571925" y="676688"/>
            <a:ext cx="3858900" cy="1181099"/>
          </a:xfrm>
          <a:prstGeom prst="rect">
            <a:avLst/>
          </a:prstGeom>
        </p:spPr>
        <p:txBody>
          <a:bodyPr spcFirstLastPara="1" wrap="square" lIns="91425" tIns="91425" rIns="91425" bIns="91425" anchor="ctr" anchorCtr="0">
            <a:noAutofit/>
          </a:bodyPr>
          <a:lstStyle>
            <a:lvl1pPr lvl="0" algn="r">
              <a:spcBef>
                <a:spcPts val="0"/>
              </a:spcBef>
              <a:spcAft>
                <a:spcPts val="0"/>
              </a:spcAft>
              <a:buSzPts val="3000"/>
              <a:buNone/>
              <a:defRPr sz="9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20" name="Google Shape;784;p37" hidden="0"/>
          <p:cNvSpPr/>
          <p:nvPr isPhoto="0" userDrawn="0">
            <p:ph type="subTitle" idx="1" hasCustomPrompt="0"/>
          </p:nvPr>
        </p:nvSpPr>
        <p:spPr bwMode="auto">
          <a:xfrm>
            <a:off x="4789975" y="1857788"/>
            <a:ext cx="3640800" cy="905100"/>
          </a:xfrm>
          <a:prstGeom prst="rect">
            <a:avLst/>
          </a:prstGeom>
        </p:spPr>
        <p:txBody>
          <a:bodyPr spcFirstLastPara="1" wrap="square" lIns="91425" tIns="91425" rIns="91425" bIns="91425" anchor="ctr" anchorCtr="0">
            <a:noAutofit/>
          </a:bodyPr>
          <a:lstStyle>
            <a:lvl1pPr lvl="0" algn="r">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 preserve="0" showMasterPhAnim="0" userDrawn="1">
  <p:cSld name="CUSTOM_18">
    <p:spTree>
      <p:nvGrpSpPr>
        <p:cNvPr id="1" name="" hidden="0"/>
        <p:cNvGrpSpPr/>
        <p:nvPr isPhoto="0" userDrawn="0"/>
      </p:nvGrpSpPr>
      <p:grpSpPr bwMode="auto">
        <a:xfrm>
          <a:off x="0" y="0"/>
          <a:ext cx="0" cy="0"/>
          <a:chOff x="0" y="0"/>
          <a:chExt cx="0" cy="0"/>
        </a:xfrm>
      </p:grpSpPr>
      <p:grpSp>
        <p:nvGrpSpPr>
          <p:cNvPr id="4" name="Google Shape;786;p38" hidden="0"/>
          <p:cNvGrpSpPr/>
          <p:nvPr isPhoto="0" userDrawn="0"/>
        </p:nvGrpSpPr>
        <p:grpSpPr bwMode="auto">
          <a:xfrm>
            <a:off x="3615513" y="4119325"/>
            <a:ext cx="947174" cy="861950"/>
            <a:chOff x="3575213" y="4145450"/>
            <a:chExt cx="947174" cy="861950"/>
          </a:xfrm>
        </p:grpSpPr>
        <p:sp>
          <p:nvSpPr>
            <p:cNvPr id="5" name="Google Shape;787;p38" hidden="0"/>
            <p:cNvSpPr/>
            <p:nvPr isPhoto="0" userDrawn="0"/>
          </p:nvSpPr>
          <p:spPr bwMode="auto">
            <a:xfrm>
              <a:off x="3575213" y="4145450"/>
              <a:ext cx="947174" cy="861950"/>
            </a:xfrm>
            <a:custGeom>
              <a:avLst/>
              <a:gdLst/>
              <a:ahLst/>
              <a:cxnLst/>
              <a:rect l="l" t="t" r="r" b="b"/>
              <a:pathLst>
                <a:path w="37887" h="34478" fill="norm" stroke="1"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788;p38" hidden="0"/>
            <p:cNvSpPr/>
            <p:nvPr isPhoto="0" userDrawn="0"/>
          </p:nvSpPr>
          <p:spPr bwMode="auto">
            <a:xfrm>
              <a:off x="3660888" y="4217200"/>
              <a:ext cx="782500" cy="680825"/>
            </a:xfrm>
            <a:custGeom>
              <a:avLst/>
              <a:gdLst/>
              <a:ahLst/>
              <a:cxnLst/>
              <a:rect l="l" t="t" r="r" b="b"/>
              <a:pathLst>
                <a:path w="31300" h="27233" fill="norm" stroke="1"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7" name="Google Shape;789;p38" hidden="0"/>
          <p:cNvGrpSpPr/>
          <p:nvPr isPhoto="0" userDrawn="0"/>
        </p:nvGrpSpPr>
        <p:grpSpPr bwMode="auto">
          <a:xfrm>
            <a:off x="7531575" y="362025"/>
            <a:ext cx="1379829" cy="1190198"/>
            <a:chOff x="8235925" y="2275325"/>
            <a:chExt cx="1379829" cy="1190198"/>
          </a:xfrm>
        </p:grpSpPr>
        <p:sp>
          <p:nvSpPr>
            <p:cNvPr id="8" name="Google Shape;790;p38" hidden="0"/>
            <p:cNvSpPr/>
            <p:nvPr isPhoto="0" userDrawn="0"/>
          </p:nvSpPr>
          <p:spPr bwMode="auto">
            <a:xfrm>
              <a:off x="8454642" y="2275325"/>
              <a:ext cx="1161112" cy="1190198"/>
            </a:xfrm>
            <a:custGeom>
              <a:avLst/>
              <a:gdLst/>
              <a:ahLst/>
              <a:cxnLst/>
              <a:rect l="l" t="t" r="r" b="b"/>
              <a:pathLst>
                <a:path w="18273" h="18730" fill="norm" stroke="1"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791;p38" hidden="0"/>
            <p:cNvSpPr/>
            <p:nvPr isPhoto="0" userDrawn="0"/>
          </p:nvSpPr>
          <p:spPr bwMode="auto">
            <a:xfrm>
              <a:off x="8235925" y="2553774"/>
              <a:ext cx="968197" cy="874061"/>
            </a:xfrm>
            <a:custGeom>
              <a:avLst/>
              <a:gdLst/>
              <a:ahLst/>
              <a:cxnLst/>
              <a:rect l="l" t="t" r="r" b="b"/>
              <a:pathLst>
                <a:path w="15237" h="13755" fill="norm" stroke="1"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0" name="Google Shape;792;p38" hidden="0"/>
          <p:cNvGrpSpPr/>
          <p:nvPr isPhoto="0" userDrawn="0"/>
        </p:nvGrpSpPr>
        <p:grpSpPr bwMode="auto">
          <a:xfrm>
            <a:off x="8173675" y="1782800"/>
            <a:ext cx="473900" cy="508875"/>
            <a:chOff x="1566150" y="4150650"/>
            <a:chExt cx="473900" cy="508875"/>
          </a:xfrm>
        </p:grpSpPr>
        <p:sp>
          <p:nvSpPr>
            <p:cNvPr id="11" name="Google Shape;793;p38"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794;p38"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795;p38"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796;p38"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797;p38"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798;p38"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799;p38"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8" name="Google Shape;800;p38" hidden="0"/>
          <p:cNvSpPr/>
          <p:nvPr isPhoto="0" userDrawn="0"/>
        </p:nvSpPr>
        <p:spPr bwMode="auto">
          <a:xfrm>
            <a:off x="-87150" y="1727550"/>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9" name="Google Shape;801;p38" hidden="0"/>
          <p:cNvGrpSpPr/>
          <p:nvPr isPhoto="0" userDrawn="0"/>
        </p:nvGrpSpPr>
        <p:grpSpPr bwMode="auto">
          <a:xfrm>
            <a:off x="383888" y="2335512"/>
            <a:ext cx="484500" cy="449300"/>
            <a:chOff x="1303950" y="1037525"/>
            <a:chExt cx="484500" cy="449300"/>
          </a:xfrm>
        </p:grpSpPr>
        <p:sp>
          <p:nvSpPr>
            <p:cNvPr id="20" name="Google Shape;802;p38"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803;p38"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804;p38"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1" preserve="0" showMasterPhAnim="0" userDrawn="1">
  <p:cSld name="CUSTOM_18_1">
    <p:spTree>
      <p:nvGrpSpPr>
        <p:cNvPr id="1" name="" hidden="0"/>
        <p:cNvGrpSpPr/>
        <p:nvPr isPhoto="0" userDrawn="0"/>
      </p:nvGrpSpPr>
      <p:grpSpPr bwMode="auto">
        <a:xfrm>
          <a:off x="0" y="0"/>
          <a:ext cx="0" cy="0"/>
          <a:chOff x="0" y="0"/>
          <a:chExt cx="0" cy="0"/>
        </a:xfrm>
      </p:grpSpPr>
      <p:sp>
        <p:nvSpPr>
          <p:cNvPr id="4" name="Google Shape;806;p39" hidden="0"/>
          <p:cNvSpPr/>
          <p:nvPr isPhoto="0" userDrawn="0"/>
        </p:nvSpPr>
        <p:spPr bwMode="auto">
          <a:xfrm>
            <a:off x="5050225" y="4123275"/>
            <a:ext cx="1332279" cy="818197"/>
          </a:xfrm>
          <a:custGeom>
            <a:avLst/>
            <a:gdLst/>
            <a:ahLst/>
            <a:cxnLst/>
            <a:rect l="l" t="t" r="r" b="b"/>
            <a:pathLst>
              <a:path w="28699" h="17625" fill="norm" stroke="1" extrusionOk="0">
                <a:moveTo>
                  <a:pt x="16665" y="1"/>
                </a:moveTo>
                <a:cubicBezTo>
                  <a:pt x="16367" y="1"/>
                  <a:pt x="16077" y="124"/>
                  <a:pt x="15867" y="426"/>
                </a:cubicBezTo>
                <a:cubicBezTo>
                  <a:pt x="14627" y="2172"/>
                  <a:pt x="14222" y="4601"/>
                  <a:pt x="13843" y="6677"/>
                </a:cubicBezTo>
                <a:cubicBezTo>
                  <a:pt x="13792" y="7082"/>
                  <a:pt x="13691" y="7461"/>
                  <a:pt x="13615" y="7866"/>
                </a:cubicBezTo>
                <a:cubicBezTo>
                  <a:pt x="13387" y="7512"/>
                  <a:pt x="13159" y="7132"/>
                  <a:pt x="12957" y="6778"/>
                </a:cubicBezTo>
                <a:cubicBezTo>
                  <a:pt x="11843" y="4905"/>
                  <a:pt x="10907" y="2931"/>
                  <a:pt x="9768" y="1084"/>
                </a:cubicBezTo>
                <a:cubicBezTo>
                  <a:pt x="9504" y="656"/>
                  <a:pt x="9100" y="471"/>
                  <a:pt x="8692" y="471"/>
                </a:cubicBezTo>
                <a:cubicBezTo>
                  <a:pt x="7966" y="471"/>
                  <a:pt x="7230" y="1060"/>
                  <a:pt x="7263" y="1919"/>
                </a:cubicBezTo>
                <a:cubicBezTo>
                  <a:pt x="7313" y="4146"/>
                  <a:pt x="7997" y="6677"/>
                  <a:pt x="8756" y="8777"/>
                </a:cubicBezTo>
                <a:cubicBezTo>
                  <a:pt x="8958" y="9359"/>
                  <a:pt x="9186" y="9941"/>
                  <a:pt x="9439" y="10523"/>
                </a:cubicBezTo>
                <a:cubicBezTo>
                  <a:pt x="6655" y="8524"/>
                  <a:pt x="4681" y="5184"/>
                  <a:pt x="2505" y="2653"/>
                </a:cubicBezTo>
                <a:cubicBezTo>
                  <a:pt x="2275" y="2386"/>
                  <a:pt x="1961" y="2271"/>
                  <a:pt x="1636" y="2271"/>
                </a:cubicBezTo>
                <a:cubicBezTo>
                  <a:pt x="850" y="2271"/>
                  <a:pt x="1" y="2943"/>
                  <a:pt x="126" y="3766"/>
                </a:cubicBezTo>
                <a:cubicBezTo>
                  <a:pt x="1163" y="10675"/>
                  <a:pt x="6706" y="17230"/>
                  <a:pt x="13969" y="17610"/>
                </a:cubicBezTo>
                <a:cubicBezTo>
                  <a:pt x="14163" y="17619"/>
                  <a:pt x="14355" y="17624"/>
                  <a:pt x="14546" y="17624"/>
                </a:cubicBezTo>
                <a:cubicBezTo>
                  <a:pt x="21778" y="17624"/>
                  <a:pt x="26791" y="10708"/>
                  <a:pt x="28369" y="4272"/>
                </a:cubicBezTo>
                <a:cubicBezTo>
                  <a:pt x="28698" y="2830"/>
                  <a:pt x="27711" y="1337"/>
                  <a:pt x="26294" y="1033"/>
                </a:cubicBezTo>
                <a:cubicBezTo>
                  <a:pt x="26084" y="985"/>
                  <a:pt x="25879" y="962"/>
                  <a:pt x="25682" y="962"/>
                </a:cubicBezTo>
                <a:cubicBezTo>
                  <a:pt x="24433" y="962"/>
                  <a:pt x="23470" y="1881"/>
                  <a:pt x="23055" y="3083"/>
                </a:cubicBezTo>
                <a:cubicBezTo>
                  <a:pt x="22169" y="5766"/>
                  <a:pt x="20752" y="9005"/>
                  <a:pt x="18423" y="10802"/>
                </a:cubicBezTo>
                <a:cubicBezTo>
                  <a:pt x="18474" y="9638"/>
                  <a:pt x="18423" y="8448"/>
                  <a:pt x="18474" y="7385"/>
                </a:cubicBezTo>
                <a:cubicBezTo>
                  <a:pt x="18550" y="5335"/>
                  <a:pt x="18778" y="2779"/>
                  <a:pt x="17943" y="856"/>
                </a:cubicBezTo>
                <a:cubicBezTo>
                  <a:pt x="17748" y="387"/>
                  <a:pt x="17193" y="1"/>
                  <a:pt x="16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807;p39" hidden="0"/>
          <p:cNvGrpSpPr/>
          <p:nvPr isPhoto="0" userDrawn="0"/>
        </p:nvGrpSpPr>
        <p:grpSpPr bwMode="auto">
          <a:xfrm>
            <a:off x="4239900" y="4300425"/>
            <a:ext cx="473900" cy="508875"/>
            <a:chOff x="1566150" y="4150650"/>
            <a:chExt cx="473900" cy="508875"/>
          </a:xfrm>
        </p:grpSpPr>
        <p:sp>
          <p:nvSpPr>
            <p:cNvPr id="6" name="Google Shape;808;p39"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809;p39"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810;p39"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811;p39"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812;p39"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813;p39"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814;p39"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 name="Google Shape;815;p39" hidden="0"/>
          <p:cNvSpPr/>
          <p:nvPr isPhoto="0" userDrawn="0"/>
        </p:nvSpPr>
        <p:spPr bwMode="auto">
          <a:xfrm>
            <a:off x="7958300" y="2011275"/>
            <a:ext cx="861300" cy="294450"/>
          </a:xfrm>
          <a:custGeom>
            <a:avLst/>
            <a:gdLst/>
            <a:ahLst/>
            <a:cxnLst/>
            <a:rect l="l" t="t" r="r" b="b"/>
            <a:pathLst>
              <a:path w="34452" h="11778" fill="norm" stroke="1"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4" name="Google Shape;816;p39" hidden="0"/>
          <p:cNvGrpSpPr/>
          <p:nvPr isPhoto="0" userDrawn="0"/>
        </p:nvGrpSpPr>
        <p:grpSpPr bwMode="auto">
          <a:xfrm>
            <a:off x="612338" y="729325"/>
            <a:ext cx="424575" cy="380200"/>
            <a:chOff x="3158625" y="1679100"/>
            <a:chExt cx="424575" cy="380200"/>
          </a:xfrm>
        </p:grpSpPr>
        <p:sp>
          <p:nvSpPr>
            <p:cNvPr id="15" name="Google Shape;817;p39"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818;p39"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819;p39"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 name="Google Shape;820;p39" hidden="0"/>
          <p:cNvGrpSpPr/>
          <p:nvPr isPhoto="0" userDrawn="0"/>
        </p:nvGrpSpPr>
        <p:grpSpPr bwMode="auto">
          <a:xfrm>
            <a:off x="351175" y="1440688"/>
            <a:ext cx="948028" cy="756319"/>
            <a:chOff x="6293350" y="261400"/>
            <a:chExt cx="948028" cy="756319"/>
          </a:xfrm>
        </p:grpSpPr>
        <p:sp>
          <p:nvSpPr>
            <p:cNvPr id="19" name="Google Shape;821;p39" hidden="0"/>
            <p:cNvSpPr/>
            <p:nvPr isPhoto="0" userDrawn="0"/>
          </p:nvSpPr>
          <p:spPr bwMode="auto">
            <a:xfrm>
              <a:off x="6293350" y="261400"/>
              <a:ext cx="948028" cy="756319"/>
            </a:xfrm>
            <a:custGeom>
              <a:avLst/>
              <a:gdLst/>
              <a:ahLst/>
              <a:cxnLst/>
              <a:rect l="l" t="t" r="r" b="b"/>
              <a:pathLst>
                <a:path w="25047" h="19982" fill="norm" stroke="1" extrusionOk="0">
                  <a:moveTo>
                    <a:pt x="11890" y="0"/>
                  </a:moveTo>
                  <a:cubicBezTo>
                    <a:pt x="11445" y="0"/>
                    <a:pt x="10997" y="32"/>
                    <a:pt x="10548" y="99"/>
                  </a:cubicBezTo>
                  <a:cubicBezTo>
                    <a:pt x="2129" y="1345"/>
                    <a:pt x="1" y="10889"/>
                    <a:pt x="1156" y="17972"/>
                  </a:cubicBezTo>
                  <a:cubicBezTo>
                    <a:pt x="1374" y="19351"/>
                    <a:pt x="2494" y="19982"/>
                    <a:pt x="3671" y="19982"/>
                  </a:cubicBezTo>
                  <a:cubicBezTo>
                    <a:pt x="4957" y="19982"/>
                    <a:pt x="6310" y="19229"/>
                    <a:pt x="6627" y="17880"/>
                  </a:cubicBezTo>
                  <a:cubicBezTo>
                    <a:pt x="7261" y="15045"/>
                    <a:pt x="7505" y="7241"/>
                    <a:pt x="11875" y="7241"/>
                  </a:cubicBezTo>
                  <a:cubicBezTo>
                    <a:pt x="11909" y="7241"/>
                    <a:pt x="11943" y="7241"/>
                    <a:pt x="11977" y="7242"/>
                  </a:cubicBezTo>
                  <a:cubicBezTo>
                    <a:pt x="13892" y="7272"/>
                    <a:pt x="15715" y="9248"/>
                    <a:pt x="16171" y="11011"/>
                  </a:cubicBezTo>
                  <a:cubicBezTo>
                    <a:pt x="16779" y="13443"/>
                    <a:pt x="16779" y="15753"/>
                    <a:pt x="17904" y="18093"/>
                  </a:cubicBezTo>
                  <a:cubicBezTo>
                    <a:pt x="18466" y="19278"/>
                    <a:pt x="19771" y="19879"/>
                    <a:pt x="21048" y="19879"/>
                  </a:cubicBezTo>
                  <a:cubicBezTo>
                    <a:pt x="21704" y="19879"/>
                    <a:pt x="22352" y="19720"/>
                    <a:pt x="22889" y="19400"/>
                  </a:cubicBezTo>
                  <a:cubicBezTo>
                    <a:pt x="24713" y="18306"/>
                    <a:pt x="25047" y="16178"/>
                    <a:pt x="24196" y="14385"/>
                  </a:cubicBezTo>
                  <a:cubicBezTo>
                    <a:pt x="23527" y="13047"/>
                    <a:pt x="23588" y="11315"/>
                    <a:pt x="23345" y="9886"/>
                  </a:cubicBezTo>
                  <a:cubicBezTo>
                    <a:pt x="23010" y="8063"/>
                    <a:pt x="22281" y="6391"/>
                    <a:pt x="21156" y="4932"/>
                  </a:cubicBezTo>
                  <a:cubicBezTo>
                    <a:pt x="18937" y="2117"/>
                    <a:pt x="15511" y="0"/>
                    <a:pt x="118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822;p39" hidden="0"/>
            <p:cNvSpPr/>
            <p:nvPr isPhoto="0" userDrawn="0"/>
          </p:nvSpPr>
          <p:spPr bwMode="auto">
            <a:xfrm>
              <a:off x="6415911" y="416738"/>
              <a:ext cx="661921" cy="450150"/>
            </a:xfrm>
            <a:custGeom>
              <a:avLst/>
              <a:gdLst/>
              <a:ahLst/>
              <a:cxnLst/>
              <a:rect l="l" t="t" r="r" b="b"/>
              <a:pathLst>
                <a:path w="17488" h="11893" fill="norm" stroke="1" extrusionOk="0">
                  <a:moveTo>
                    <a:pt x="9632" y="1"/>
                  </a:moveTo>
                  <a:cubicBezTo>
                    <a:pt x="9363" y="1"/>
                    <a:pt x="9085" y="13"/>
                    <a:pt x="8800" y="38"/>
                  </a:cubicBezTo>
                  <a:cubicBezTo>
                    <a:pt x="2903" y="524"/>
                    <a:pt x="76" y="6329"/>
                    <a:pt x="15" y="11679"/>
                  </a:cubicBezTo>
                  <a:cubicBezTo>
                    <a:pt x="1" y="11823"/>
                    <a:pt x="96" y="11892"/>
                    <a:pt x="203" y="11892"/>
                  </a:cubicBezTo>
                  <a:cubicBezTo>
                    <a:pt x="322" y="11892"/>
                    <a:pt x="455" y="11808"/>
                    <a:pt x="471" y="11649"/>
                  </a:cubicBezTo>
                  <a:cubicBezTo>
                    <a:pt x="927" y="6998"/>
                    <a:pt x="3328" y="1709"/>
                    <a:pt x="8556" y="1101"/>
                  </a:cubicBezTo>
                  <a:cubicBezTo>
                    <a:pt x="8851" y="1068"/>
                    <a:pt x="9148" y="1051"/>
                    <a:pt x="9443" y="1051"/>
                  </a:cubicBezTo>
                  <a:cubicBezTo>
                    <a:pt x="11551" y="1051"/>
                    <a:pt x="13603" y="1921"/>
                    <a:pt x="14696" y="3867"/>
                  </a:cubicBezTo>
                  <a:cubicBezTo>
                    <a:pt x="15821" y="5904"/>
                    <a:pt x="15578" y="8336"/>
                    <a:pt x="15639" y="10585"/>
                  </a:cubicBezTo>
                  <a:cubicBezTo>
                    <a:pt x="15639" y="11140"/>
                    <a:pt x="16053" y="11413"/>
                    <a:pt x="16476" y="11413"/>
                  </a:cubicBezTo>
                  <a:cubicBezTo>
                    <a:pt x="16911" y="11413"/>
                    <a:pt x="17356" y="11124"/>
                    <a:pt x="17371" y="10554"/>
                  </a:cubicBezTo>
                  <a:cubicBezTo>
                    <a:pt x="17487" y="5388"/>
                    <a:pt x="15331" y="1"/>
                    <a:pt x="9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1" name="Google Shape;823;p39" hidden="0"/>
          <p:cNvGrpSpPr/>
          <p:nvPr isPhoto="0" userDrawn="0"/>
        </p:nvGrpSpPr>
        <p:grpSpPr bwMode="auto">
          <a:xfrm>
            <a:off x="8078613" y="1340038"/>
            <a:ext cx="484500" cy="449300"/>
            <a:chOff x="1303950" y="1037525"/>
            <a:chExt cx="484500" cy="449300"/>
          </a:xfrm>
        </p:grpSpPr>
        <p:sp>
          <p:nvSpPr>
            <p:cNvPr id="22" name="Google Shape;824;p39"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825;p39"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826;p39"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2" preserve="0" showMasterPhAnim="0" userDrawn="1">
  <p:cSld name="CUSTOM_18_1_1">
    <p:spTree>
      <p:nvGrpSpPr>
        <p:cNvPr id="1" name="" hidden="0"/>
        <p:cNvGrpSpPr/>
        <p:nvPr isPhoto="0" userDrawn="0"/>
      </p:nvGrpSpPr>
      <p:grpSpPr bwMode="auto">
        <a:xfrm>
          <a:off x="0" y="0"/>
          <a:ext cx="0" cy="0"/>
          <a:chOff x="0" y="0"/>
          <a:chExt cx="0" cy="0"/>
        </a:xfrm>
      </p:grpSpPr>
      <p:grpSp>
        <p:nvGrpSpPr>
          <p:cNvPr id="4" name="Google Shape;828;p40" hidden="0"/>
          <p:cNvGrpSpPr/>
          <p:nvPr isPhoto="0" userDrawn="0"/>
        </p:nvGrpSpPr>
        <p:grpSpPr bwMode="auto">
          <a:xfrm>
            <a:off x="4406850" y="581050"/>
            <a:ext cx="424575" cy="380200"/>
            <a:chOff x="3158625" y="1679100"/>
            <a:chExt cx="424575" cy="380200"/>
          </a:xfrm>
        </p:grpSpPr>
        <p:sp>
          <p:nvSpPr>
            <p:cNvPr id="5" name="Google Shape;829;p40"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830;p40"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831;p40"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 name="Google Shape;832;p40" hidden="0"/>
          <p:cNvGrpSpPr/>
          <p:nvPr isPhoto="0" userDrawn="0"/>
        </p:nvGrpSpPr>
        <p:grpSpPr bwMode="auto">
          <a:xfrm>
            <a:off x="713225" y="163075"/>
            <a:ext cx="882900" cy="752850"/>
            <a:chOff x="5897925" y="231425"/>
            <a:chExt cx="882900" cy="752850"/>
          </a:xfrm>
        </p:grpSpPr>
        <p:sp>
          <p:nvSpPr>
            <p:cNvPr id="9" name="Google Shape;833;p40"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834;p40"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835;p40"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836;p40"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837;p40"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4" name="Google Shape;838;p40" hidden="0"/>
          <p:cNvSpPr/>
          <p:nvPr isPhoto="0" userDrawn="0"/>
        </p:nvSpPr>
        <p:spPr bwMode="auto">
          <a:xfrm>
            <a:off x="8040875" y="1218100"/>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5" name="Google Shape;839;p40" hidden="0"/>
          <p:cNvGrpSpPr/>
          <p:nvPr isPhoto="0" userDrawn="0"/>
        </p:nvGrpSpPr>
        <p:grpSpPr bwMode="auto">
          <a:xfrm>
            <a:off x="663663" y="3367338"/>
            <a:ext cx="1161050" cy="886150"/>
            <a:chOff x="3804263" y="172688"/>
            <a:chExt cx="1161050" cy="886150"/>
          </a:xfrm>
        </p:grpSpPr>
        <p:sp>
          <p:nvSpPr>
            <p:cNvPr id="16" name="Google Shape;840;p40" hidden="0"/>
            <p:cNvSpPr/>
            <p:nvPr isPhoto="0" userDrawn="0"/>
          </p:nvSpPr>
          <p:spPr bwMode="auto">
            <a:xfrm>
              <a:off x="3804263" y="297413"/>
              <a:ext cx="898975" cy="761425"/>
            </a:xfrm>
            <a:custGeom>
              <a:avLst/>
              <a:gdLst/>
              <a:ahLst/>
              <a:cxnLst/>
              <a:rect l="l" t="t" r="r" b="b"/>
              <a:pathLst>
                <a:path w="35959" h="30457" fill="norm" stroke="1"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841;p40" hidden="0"/>
            <p:cNvSpPr/>
            <p:nvPr isPhoto="0" userDrawn="0"/>
          </p:nvSpPr>
          <p:spPr bwMode="auto">
            <a:xfrm>
              <a:off x="3814913" y="172688"/>
              <a:ext cx="778900" cy="694925"/>
            </a:xfrm>
            <a:custGeom>
              <a:avLst/>
              <a:gdLst/>
              <a:ahLst/>
              <a:cxnLst/>
              <a:rect l="l" t="t" r="r" b="b"/>
              <a:pathLst>
                <a:path w="31156" h="27797" fill="norm" stroke="1"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842;p40" hidden="0"/>
            <p:cNvSpPr/>
            <p:nvPr isPhoto="0" userDrawn="0"/>
          </p:nvSpPr>
          <p:spPr bwMode="auto">
            <a:xfrm>
              <a:off x="4731238" y="539488"/>
              <a:ext cx="234075" cy="194050"/>
            </a:xfrm>
            <a:custGeom>
              <a:avLst/>
              <a:gdLst/>
              <a:ahLst/>
              <a:cxnLst/>
              <a:rect l="l" t="t" r="r" b="b"/>
              <a:pathLst>
                <a:path w="9363" h="7762" fill="norm" stroke="1"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9" name="Google Shape;843;p40" hidden="0"/>
          <p:cNvSpPr/>
          <p:nvPr isPhoto="0" userDrawn="0"/>
        </p:nvSpPr>
        <p:spPr bwMode="auto">
          <a:xfrm rot="567045" flipH="1">
            <a:off x="6345721" y="2033450"/>
            <a:ext cx="3221639" cy="3553967"/>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hidden="0"/>
        <p:cNvGrpSpPr/>
        <p:nvPr isPhoto="0" userDrawn="0"/>
      </p:nvGrpSpPr>
      <p:grpSpPr bwMode="auto">
        <a:xfrm>
          <a:off x="0" y="0"/>
          <a:ext cx="0" cy="0"/>
          <a:chOff x="0" y="0"/>
          <a:chExt cx="0" cy="0"/>
        </a:xfrm>
      </p:grpSpPr>
      <p:sp>
        <p:nvSpPr>
          <p:cNvPr id="4" name="Google Shape;71;p5" hidden="0"/>
          <p:cNvSpPr/>
          <p:nvPr isPhoto="0" userDrawn="0"/>
        </p:nvSpPr>
        <p:spPr bwMode="auto">
          <a:xfrm rot="8099862" flipH="1">
            <a:off x="6986618" y="1113723"/>
            <a:ext cx="3260545" cy="3891120"/>
          </a:xfrm>
          <a:custGeom>
            <a:avLst/>
            <a:gdLst/>
            <a:ahLst/>
            <a:cxnLst/>
            <a:rect l="l" t="t" r="r" b="b"/>
            <a:pathLst>
              <a:path w="73893" h="88046" fill="norm" stroke="1" extrusionOk="0">
                <a:moveTo>
                  <a:pt x="44457" y="1"/>
                </a:moveTo>
                <a:cubicBezTo>
                  <a:pt x="43581" y="1"/>
                  <a:pt x="42706" y="56"/>
                  <a:pt x="41856" y="146"/>
                </a:cubicBezTo>
                <a:cubicBezTo>
                  <a:pt x="26840" y="1726"/>
                  <a:pt x="12949" y="11575"/>
                  <a:pt x="6475" y="25192"/>
                </a:cubicBezTo>
                <a:cubicBezTo>
                  <a:pt x="1" y="38839"/>
                  <a:pt x="1125" y="55800"/>
                  <a:pt x="9393" y="68445"/>
                </a:cubicBezTo>
                <a:cubicBezTo>
                  <a:pt x="14469" y="76196"/>
                  <a:pt x="22099" y="82153"/>
                  <a:pt x="30670" y="85497"/>
                </a:cubicBezTo>
                <a:cubicBezTo>
                  <a:pt x="35050" y="87190"/>
                  <a:pt x="38950" y="88046"/>
                  <a:pt x="42862" y="88046"/>
                </a:cubicBezTo>
                <a:cubicBezTo>
                  <a:pt x="46252" y="88046"/>
                  <a:pt x="49650" y="87403"/>
                  <a:pt x="53376" y="86104"/>
                </a:cubicBezTo>
                <a:cubicBezTo>
                  <a:pt x="58969" y="84159"/>
                  <a:pt x="63953" y="81424"/>
                  <a:pt x="67631" y="76621"/>
                </a:cubicBezTo>
                <a:cubicBezTo>
                  <a:pt x="72130" y="70755"/>
                  <a:pt x="73893" y="62791"/>
                  <a:pt x="72008" y="55648"/>
                </a:cubicBezTo>
                <a:cubicBezTo>
                  <a:pt x="70306" y="49174"/>
                  <a:pt x="65929" y="43794"/>
                  <a:pt x="61978" y="38383"/>
                </a:cubicBezTo>
                <a:cubicBezTo>
                  <a:pt x="58026" y="32973"/>
                  <a:pt x="54257" y="26924"/>
                  <a:pt x="54136" y="20237"/>
                </a:cubicBezTo>
                <a:cubicBezTo>
                  <a:pt x="54105" y="17198"/>
                  <a:pt x="54804" y="14219"/>
                  <a:pt x="54956" y="11210"/>
                </a:cubicBezTo>
                <a:cubicBezTo>
                  <a:pt x="55078" y="8170"/>
                  <a:pt x="54561" y="4918"/>
                  <a:pt x="52464" y="2729"/>
                </a:cubicBezTo>
                <a:cubicBezTo>
                  <a:pt x="50421" y="639"/>
                  <a:pt x="47434" y="1"/>
                  <a:pt x="44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72;p5" hidden="0"/>
          <p:cNvGrpSpPr/>
          <p:nvPr isPhoto="0" userDrawn="0"/>
        </p:nvGrpSpPr>
        <p:grpSpPr bwMode="auto">
          <a:xfrm>
            <a:off x="8161975" y="398163"/>
            <a:ext cx="473900" cy="508875"/>
            <a:chOff x="1566150" y="4150650"/>
            <a:chExt cx="473900" cy="508875"/>
          </a:xfrm>
        </p:grpSpPr>
        <p:sp>
          <p:nvSpPr>
            <p:cNvPr id="6" name="Google Shape;73;p5"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74;p5"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75;p5"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76;p5"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77;p5"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78;p5"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79;p5"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3" name="Google Shape;80;p5" hidden="0"/>
          <p:cNvSpPr/>
          <p:nvPr isPhoto="0" userDrawn="0"/>
        </p:nvSpPr>
        <p:spPr bwMode="auto">
          <a:xfrm>
            <a:off x="297100" y="4395950"/>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81;p5"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endParaRPr/>
          </a:p>
        </p:txBody>
      </p:sp>
      <p:sp>
        <p:nvSpPr>
          <p:cNvPr id="15" name="Google Shape;82;p5" hidden="0"/>
          <p:cNvSpPr/>
          <p:nvPr isPhoto="0" userDrawn="0">
            <p:ph type="subTitle" idx="1" hasCustomPrompt="0"/>
          </p:nvPr>
        </p:nvSpPr>
        <p:spPr bwMode="auto">
          <a:xfrm>
            <a:off x="838550" y="1592400"/>
            <a:ext cx="3101100" cy="417899"/>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2200"/>
              <a:buFont typeface="Chewy"/>
              <a:buNone/>
              <a:defRPr sz="2200">
                <a:latin typeface="Chewy"/>
                <a:ea typeface="Chewy"/>
                <a:cs typeface="Chewy"/>
              </a:defRPr>
            </a:lvl1pPr>
            <a:lvl2pPr lvl="1">
              <a:spcBef>
                <a:spcPts val="0"/>
              </a:spcBef>
              <a:spcAft>
                <a:spcPts val="0"/>
              </a:spcAft>
              <a:buSzPts val="2200"/>
              <a:buFont typeface="Chewy"/>
              <a:buNone/>
              <a:defRPr sz="2200">
                <a:latin typeface="Chewy"/>
                <a:ea typeface="Chewy"/>
                <a:cs typeface="Chewy"/>
              </a:defRPr>
            </a:lvl2pPr>
            <a:lvl3pPr lvl="2">
              <a:spcBef>
                <a:spcPts val="0"/>
              </a:spcBef>
              <a:spcAft>
                <a:spcPts val="0"/>
              </a:spcAft>
              <a:buSzPts val="2200"/>
              <a:buFont typeface="Chewy"/>
              <a:buNone/>
              <a:defRPr sz="2200">
                <a:latin typeface="Chewy"/>
                <a:ea typeface="Chewy"/>
                <a:cs typeface="Chewy"/>
              </a:defRPr>
            </a:lvl3pPr>
            <a:lvl4pPr lvl="3">
              <a:spcBef>
                <a:spcPts val="0"/>
              </a:spcBef>
              <a:spcAft>
                <a:spcPts val="0"/>
              </a:spcAft>
              <a:buSzPts val="2200"/>
              <a:buFont typeface="Chewy"/>
              <a:buNone/>
              <a:defRPr sz="2200">
                <a:latin typeface="Chewy"/>
                <a:ea typeface="Chewy"/>
                <a:cs typeface="Chewy"/>
              </a:defRPr>
            </a:lvl4pPr>
            <a:lvl5pPr lvl="4">
              <a:spcBef>
                <a:spcPts val="0"/>
              </a:spcBef>
              <a:spcAft>
                <a:spcPts val="0"/>
              </a:spcAft>
              <a:buSzPts val="2200"/>
              <a:buFont typeface="Chewy"/>
              <a:buNone/>
              <a:defRPr sz="2200">
                <a:latin typeface="Chewy"/>
                <a:ea typeface="Chewy"/>
                <a:cs typeface="Chewy"/>
              </a:defRPr>
            </a:lvl5pPr>
            <a:lvl6pPr lvl="5">
              <a:spcBef>
                <a:spcPts val="0"/>
              </a:spcBef>
              <a:spcAft>
                <a:spcPts val="0"/>
              </a:spcAft>
              <a:buSzPts val="2200"/>
              <a:buFont typeface="Chewy"/>
              <a:buNone/>
              <a:defRPr sz="2200">
                <a:latin typeface="Chewy"/>
                <a:ea typeface="Chewy"/>
                <a:cs typeface="Chewy"/>
              </a:defRPr>
            </a:lvl6pPr>
            <a:lvl7pPr lvl="6">
              <a:spcBef>
                <a:spcPts val="0"/>
              </a:spcBef>
              <a:spcAft>
                <a:spcPts val="0"/>
              </a:spcAft>
              <a:buSzPts val="2200"/>
              <a:buFont typeface="Chewy"/>
              <a:buNone/>
              <a:defRPr sz="2200">
                <a:latin typeface="Chewy"/>
                <a:ea typeface="Chewy"/>
                <a:cs typeface="Chewy"/>
              </a:defRPr>
            </a:lvl7pPr>
            <a:lvl8pPr lvl="7">
              <a:spcBef>
                <a:spcPts val="0"/>
              </a:spcBef>
              <a:spcAft>
                <a:spcPts val="0"/>
              </a:spcAft>
              <a:buSzPts val="2200"/>
              <a:buFont typeface="Chewy"/>
              <a:buNone/>
              <a:defRPr sz="2200">
                <a:latin typeface="Chewy"/>
                <a:ea typeface="Chewy"/>
                <a:cs typeface="Chewy"/>
              </a:defRPr>
            </a:lvl8pPr>
            <a:lvl9pPr lvl="8">
              <a:spcBef>
                <a:spcPts val="0"/>
              </a:spcBef>
              <a:spcAft>
                <a:spcPts val="0"/>
              </a:spcAft>
              <a:buSzPts val="2200"/>
              <a:buFont typeface="Chewy"/>
              <a:buNone/>
              <a:defRPr sz="2200">
                <a:latin typeface="Chewy"/>
                <a:ea typeface="Chewy"/>
                <a:cs typeface="Chewy"/>
              </a:defRPr>
            </a:lvl9pPr>
          </a:lstStyle>
          <a:p>
            <a:pPr>
              <a:defRPr/>
            </a:pPr>
            <a:endParaRPr/>
          </a:p>
        </p:txBody>
      </p:sp>
      <p:sp>
        <p:nvSpPr>
          <p:cNvPr id="16" name="Google Shape;83;p5" hidden="0"/>
          <p:cNvSpPr/>
          <p:nvPr isPhoto="0" userDrawn="0">
            <p:ph type="subTitle" idx="2" hasCustomPrompt="0"/>
          </p:nvPr>
        </p:nvSpPr>
        <p:spPr bwMode="auto">
          <a:xfrm>
            <a:off x="838550" y="2929375"/>
            <a:ext cx="3101100" cy="417899"/>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2200"/>
              <a:buFont typeface="Chewy"/>
              <a:buNone/>
              <a:defRPr sz="2200">
                <a:latin typeface="Chewy"/>
                <a:ea typeface="Chewy"/>
                <a:cs typeface="Chewy"/>
              </a:defRPr>
            </a:lvl1pPr>
            <a:lvl2pPr lvl="1">
              <a:spcBef>
                <a:spcPts val="0"/>
              </a:spcBef>
              <a:spcAft>
                <a:spcPts val="0"/>
              </a:spcAft>
              <a:buSzPts val="2200"/>
              <a:buFont typeface="Chewy"/>
              <a:buNone/>
              <a:defRPr sz="2200">
                <a:latin typeface="Chewy"/>
                <a:ea typeface="Chewy"/>
                <a:cs typeface="Chewy"/>
              </a:defRPr>
            </a:lvl2pPr>
            <a:lvl3pPr lvl="2">
              <a:spcBef>
                <a:spcPts val="0"/>
              </a:spcBef>
              <a:spcAft>
                <a:spcPts val="0"/>
              </a:spcAft>
              <a:buSzPts val="2200"/>
              <a:buFont typeface="Chewy"/>
              <a:buNone/>
              <a:defRPr sz="2200">
                <a:latin typeface="Chewy"/>
                <a:ea typeface="Chewy"/>
                <a:cs typeface="Chewy"/>
              </a:defRPr>
            </a:lvl3pPr>
            <a:lvl4pPr lvl="3">
              <a:spcBef>
                <a:spcPts val="0"/>
              </a:spcBef>
              <a:spcAft>
                <a:spcPts val="0"/>
              </a:spcAft>
              <a:buSzPts val="2200"/>
              <a:buFont typeface="Chewy"/>
              <a:buNone/>
              <a:defRPr sz="2200">
                <a:latin typeface="Chewy"/>
                <a:ea typeface="Chewy"/>
                <a:cs typeface="Chewy"/>
              </a:defRPr>
            </a:lvl4pPr>
            <a:lvl5pPr lvl="4">
              <a:spcBef>
                <a:spcPts val="0"/>
              </a:spcBef>
              <a:spcAft>
                <a:spcPts val="0"/>
              </a:spcAft>
              <a:buSzPts val="2200"/>
              <a:buFont typeface="Chewy"/>
              <a:buNone/>
              <a:defRPr sz="2200">
                <a:latin typeface="Chewy"/>
                <a:ea typeface="Chewy"/>
                <a:cs typeface="Chewy"/>
              </a:defRPr>
            </a:lvl5pPr>
            <a:lvl6pPr lvl="5">
              <a:spcBef>
                <a:spcPts val="0"/>
              </a:spcBef>
              <a:spcAft>
                <a:spcPts val="0"/>
              </a:spcAft>
              <a:buSzPts val="2200"/>
              <a:buFont typeface="Chewy"/>
              <a:buNone/>
              <a:defRPr sz="2200">
                <a:latin typeface="Chewy"/>
                <a:ea typeface="Chewy"/>
                <a:cs typeface="Chewy"/>
              </a:defRPr>
            </a:lvl6pPr>
            <a:lvl7pPr lvl="6">
              <a:spcBef>
                <a:spcPts val="0"/>
              </a:spcBef>
              <a:spcAft>
                <a:spcPts val="0"/>
              </a:spcAft>
              <a:buSzPts val="2200"/>
              <a:buFont typeface="Chewy"/>
              <a:buNone/>
              <a:defRPr sz="2200">
                <a:latin typeface="Chewy"/>
                <a:ea typeface="Chewy"/>
                <a:cs typeface="Chewy"/>
              </a:defRPr>
            </a:lvl7pPr>
            <a:lvl8pPr lvl="7">
              <a:spcBef>
                <a:spcPts val="0"/>
              </a:spcBef>
              <a:spcAft>
                <a:spcPts val="0"/>
              </a:spcAft>
              <a:buSzPts val="2200"/>
              <a:buFont typeface="Chewy"/>
              <a:buNone/>
              <a:defRPr sz="2200">
                <a:latin typeface="Chewy"/>
                <a:ea typeface="Chewy"/>
                <a:cs typeface="Chewy"/>
              </a:defRPr>
            </a:lvl8pPr>
            <a:lvl9pPr lvl="8">
              <a:spcBef>
                <a:spcPts val="0"/>
              </a:spcBef>
              <a:spcAft>
                <a:spcPts val="0"/>
              </a:spcAft>
              <a:buSzPts val="2200"/>
              <a:buFont typeface="Chewy"/>
              <a:buNone/>
              <a:defRPr sz="2200">
                <a:latin typeface="Chewy"/>
                <a:ea typeface="Chewy"/>
                <a:cs typeface="Chewy"/>
              </a:defRPr>
            </a:lvl9pPr>
          </a:lstStyle>
          <a:p>
            <a:pPr>
              <a:defRPr/>
            </a:pPr>
            <a:endParaRPr/>
          </a:p>
        </p:txBody>
      </p:sp>
      <p:sp>
        <p:nvSpPr>
          <p:cNvPr id="17" name="Google Shape;84;p5" hidden="0"/>
          <p:cNvSpPr/>
          <p:nvPr isPhoto="0" userDrawn="0">
            <p:ph type="subTitle" idx="3" hasCustomPrompt="0"/>
          </p:nvPr>
        </p:nvSpPr>
        <p:spPr bwMode="auto">
          <a:xfrm>
            <a:off x="838550" y="2056525"/>
            <a:ext cx="3101100" cy="636600"/>
          </a:xfrm>
          <a:prstGeom prst="rect">
            <a:avLst/>
          </a:prstGeom>
          <a:ln>
            <a:noFill/>
          </a:ln>
        </p:spPr>
        <p:txBody>
          <a:bodyPr spcFirstLastPara="1" wrap="square" lIns="91425" tIns="91425" rIns="91425" bIns="91425" anchor="ctr" anchorCtr="0">
            <a:noAutofit/>
          </a:bodyPr>
          <a:lstStyle>
            <a:lvl1pPr marR="38100" lvl="0">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pPr>
              <a:defRPr/>
            </a:pPr>
            <a:endParaRPr/>
          </a:p>
        </p:txBody>
      </p:sp>
      <p:sp>
        <p:nvSpPr>
          <p:cNvPr id="18" name="Google Shape;85;p5" hidden="0"/>
          <p:cNvSpPr/>
          <p:nvPr isPhoto="0" userDrawn="0">
            <p:ph type="subTitle" idx="4" hasCustomPrompt="0"/>
          </p:nvPr>
        </p:nvSpPr>
        <p:spPr bwMode="auto">
          <a:xfrm>
            <a:off x="838550" y="3393500"/>
            <a:ext cx="3101100" cy="6366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hidden="0"/>
        <p:cNvGrpSpPr/>
        <p:nvPr isPhoto="0" userDrawn="0"/>
      </p:nvGrpSpPr>
      <p:grpSpPr bwMode="auto">
        <a:xfrm>
          <a:off x="0" y="0"/>
          <a:ext cx="0" cy="0"/>
          <a:chOff x="0" y="0"/>
          <a:chExt cx="0" cy="0"/>
        </a:xfrm>
      </p:grpSpPr>
      <p:sp>
        <p:nvSpPr>
          <p:cNvPr id="4" name="Google Shape;87;p6" hidden="0"/>
          <p:cNvSpPr/>
          <p:nvPr isPhoto="0" userDrawn="0"/>
        </p:nvSpPr>
        <p:spPr bwMode="auto">
          <a:xfrm rot="-567025">
            <a:off x="-1136319" y="2625406"/>
            <a:ext cx="2633565" cy="2905230"/>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88;p6" hidden="0"/>
          <p:cNvGrpSpPr/>
          <p:nvPr isPhoto="0" userDrawn="0"/>
        </p:nvGrpSpPr>
        <p:grpSpPr bwMode="auto">
          <a:xfrm>
            <a:off x="478588" y="252788"/>
            <a:ext cx="1161050" cy="886150"/>
            <a:chOff x="3804263" y="172688"/>
            <a:chExt cx="1161050" cy="886150"/>
          </a:xfrm>
        </p:grpSpPr>
        <p:sp>
          <p:nvSpPr>
            <p:cNvPr id="6" name="Google Shape;89;p6" hidden="0"/>
            <p:cNvSpPr/>
            <p:nvPr isPhoto="0" userDrawn="0"/>
          </p:nvSpPr>
          <p:spPr bwMode="auto">
            <a:xfrm>
              <a:off x="3804263" y="297413"/>
              <a:ext cx="898975" cy="761425"/>
            </a:xfrm>
            <a:custGeom>
              <a:avLst/>
              <a:gdLst/>
              <a:ahLst/>
              <a:cxnLst/>
              <a:rect l="l" t="t" r="r" b="b"/>
              <a:pathLst>
                <a:path w="35959" h="30457" fill="norm" stroke="1" extrusionOk="0">
                  <a:moveTo>
                    <a:pt x="19359" y="6180"/>
                  </a:moveTo>
                  <a:cubicBezTo>
                    <a:pt x="23654" y="6180"/>
                    <a:pt x="28178" y="8886"/>
                    <a:pt x="28876" y="13374"/>
                  </a:cubicBezTo>
                  <a:cubicBezTo>
                    <a:pt x="29727" y="18967"/>
                    <a:pt x="24895" y="23313"/>
                    <a:pt x="19788" y="24164"/>
                  </a:cubicBezTo>
                  <a:cubicBezTo>
                    <a:pt x="19093" y="24278"/>
                    <a:pt x="18385" y="24333"/>
                    <a:pt x="17675" y="24333"/>
                  </a:cubicBezTo>
                  <a:cubicBezTo>
                    <a:pt x="15338" y="24333"/>
                    <a:pt x="12971" y="23733"/>
                    <a:pt x="10943" y="22614"/>
                  </a:cubicBezTo>
                  <a:cubicBezTo>
                    <a:pt x="9271" y="21702"/>
                    <a:pt x="8025" y="20456"/>
                    <a:pt x="7052" y="18967"/>
                  </a:cubicBezTo>
                  <a:cubicBezTo>
                    <a:pt x="6931" y="18511"/>
                    <a:pt x="6870" y="18055"/>
                    <a:pt x="6870" y="17568"/>
                  </a:cubicBezTo>
                  <a:cubicBezTo>
                    <a:pt x="6748" y="11854"/>
                    <a:pt x="12493" y="7234"/>
                    <a:pt x="17691" y="6322"/>
                  </a:cubicBezTo>
                  <a:cubicBezTo>
                    <a:pt x="18237" y="6227"/>
                    <a:pt x="18796" y="6180"/>
                    <a:pt x="19359" y="6180"/>
                  </a:cubicBezTo>
                  <a:close/>
                  <a:moveTo>
                    <a:pt x="19485" y="0"/>
                  </a:moveTo>
                  <a:cubicBezTo>
                    <a:pt x="11411" y="0"/>
                    <a:pt x="2995" y="6094"/>
                    <a:pt x="1125" y="14042"/>
                  </a:cubicBezTo>
                  <a:cubicBezTo>
                    <a:pt x="0" y="18784"/>
                    <a:pt x="1338" y="24316"/>
                    <a:pt x="5563" y="27143"/>
                  </a:cubicBezTo>
                  <a:cubicBezTo>
                    <a:pt x="7539" y="28480"/>
                    <a:pt x="10183" y="29453"/>
                    <a:pt x="12858" y="29848"/>
                  </a:cubicBezTo>
                  <a:cubicBezTo>
                    <a:pt x="14499" y="30243"/>
                    <a:pt x="16201" y="30456"/>
                    <a:pt x="17873" y="30456"/>
                  </a:cubicBezTo>
                  <a:cubicBezTo>
                    <a:pt x="26414" y="30395"/>
                    <a:pt x="34074" y="24620"/>
                    <a:pt x="35016" y="15897"/>
                  </a:cubicBezTo>
                  <a:cubicBezTo>
                    <a:pt x="35959" y="7416"/>
                    <a:pt x="28542" y="547"/>
                    <a:pt x="20457" y="30"/>
                  </a:cubicBezTo>
                  <a:cubicBezTo>
                    <a:pt x="20134" y="10"/>
                    <a:pt x="19810" y="0"/>
                    <a:pt x="19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90;p6" hidden="0"/>
            <p:cNvSpPr/>
            <p:nvPr isPhoto="0" userDrawn="0"/>
          </p:nvSpPr>
          <p:spPr bwMode="auto">
            <a:xfrm>
              <a:off x="3814913" y="172688"/>
              <a:ext cx="778900" cy="694925"/>
            </a:xfrm>
            <a:custGeom>
              <a:avLst/>
              <a:gdLst/>
              <a:ahLst/>
              <a:cxnLst/>
              <a:rect l="l" t="t" r="r" b="b"/>
              <a:pathLst>
                <a:path w="31156" h="27797" fill="norm" stroke="1" extrusionOk="0">
                  <a:moveTo>
                    <a:pt x="15940" y="1901"/>
                  </a:moveTo>
                  <a:cubicBezTo>
                    <a:pt x="17827" y="1901"/>
                    <a:pt x="19825" y="2456"/>
                    <a:pt x="21915" y="3742"/>
                  </a:cubicBezTo>
                  <a:cubicBezTo>
                    <a:pt x="28694" y="7876"/>
                    <a:pt x="29058" y="17968"/>
                    <a:pt x="23070" y="22983"/>
                  </a:cubicBezTo>
                  <a:cubicBezTo>
                    <a:pt x="20754" y="24937"/>
                    <a:pt x="17892" y="25862"/>
                    <a:pt x="15039" y="25862"/>
                  </a:cubicBezTo>
                  <a:cubicBezTo>
                    <a:pt x="10704" y="25862"/>
                    <a:pt x="6389" y="23726"/>
                    <a:pt x="4043" y="19822"/>
                  </a:cubicBezTo>
                  <a:cubicBezTo>
                    <a:pt x="2371" y="17056"/>
                    <a:pt x="1945" y="13925"/>
                    <a:pt x="2796" y="10977"/>
                  </a:cubicBezTo>
                  <a:cubicBezTo>
                    <a:pt x="5228" y="7572"/>
                    <a:pt x="8237" y="4320"/>
                    <a:pt x="11763" y="2800"/>
                  </a:cubicBezTo>
                  <a:cubicBezTo>
                    <a:pt x="12219" y="2648"/>
                    <a:pt x="12675" y="2496"/>
                    <a:pt x="13131" y="2314"/>
                  </a:cubicBezTo>
                  <a:cubicBezTo>
                    <a:pt x="14037" y="2046"/>
                    <a:pt x="14974" y="1901"/>
                    <a:pt x="15940" y="1901"/>
                  </a:cubicBezTo>
                  <a:close/>
                  <a:moveTo>
                    <a:pt x="15470" y="1"/>
                  </a:moveTo>
                  <a:cubicBezTo>
                    <a:pt x="14521" y="1"/>
                    <a:pt x="13572" y="101"/>
                    <a:pt x="12645" y="308"/>
                  </a:cubicBezTo>
                  <a:cubicBezTo>
                    <a:pt x="9483" y="976"/>
                    <a:pt x="7021" y="2800"/>
                    <a:pt x="4985" y="5080"/>
                  </a:cubicBezTo>
                  <a:cubicBezTo>
                    <a:pt x="3860" y="5931"/>
                    <a:pt x="2888" y="7025"/>
                    <a:pt x="2128" y="8454"/>
                  </a:cubicBezTo>
                  <a:cubicBezTo>
                    <a:pt x="0" y="12314"/>
                    <a:pt x="274" y="16965"/>
                    <a:pt x="2462" y="20734"/>
                  </a:cubicBezTo>
                  <a:cubicBezTo>
                    <a:pt x="5100" y="25293"/>
                    <a:pt x="10108" y="27797"/>
                    <a:pt x="15141" y="27797"/>
                  </a:cubicBezTo>
                  <a:cubicBezTo>
                    <a:pt x="18229" y="27797"/>
                    <a:pt x="21326" y="26855"/>
                    <a:pt x="23891" y="24867"/>
                  </a:cubicBezTo>
                  <a:cubicBezTo>
                    <a:pt x="30517" y="19731"/>
                    <a:pt x="31156" y="9031"/>
                    <a:pt x="24773" y="3469"/>
                  </a:cubicBezTo>
                  <a:cubicBezTo>
                    <a:pt x="22234" y="1263"/>
                    <a:pt x="18845" y="1"/>
                    <a:pt x="1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91;p6" hidden="0"/>
            <p:cNvSpPr/>
            <p:nvPr isPhoto="0" userDrawn="0"/>
          </p:nvSpPr>
          <p:spPr bwMode="auto">
            <a:xfrm>
              <a:off x="4731238" y="539488"/>
              <a:ext cx="234075" cy="194050"/>
            </a:xfrm>
            <a:custGeom>
              <a:avLst/>
              <a:gdLst/>
              <a:ahLst/>
              <a:cxnLst/>
              <a:rect l="l" t="t" r="r" b="b"/>
              <a:pathLst>
                <a:path w="9363" h="7762" fill="norm" stroke="1" extrusionOk="0">
                  <a:moveTo>
                    <a:pt x="2888" y="1545"/>
                  </a:moveTo>
                  <a:cubicBezTo>
                    <a:pt x="4347" y="1545"/>
                    <a:pt x="6049" y="1606"/>
                    <a:pt x="6900" y="3004"/>
                  </a:cubicBezTo>
                  <a:cubicBezTo>
                    <a:pt x="7812" y="4433"/>
                    <a:pt x="6931" y="5953"/>
                    <a:pt x="5320" y="6135"/>
                  </a:cubicBezTo>
                  <a:cubicBezTo>
                    <a:pt x="5210" y="6146"/>
                    <a:pt x="5099" y="6151"/>
                    <a:pt x="4989" y="6151"/>
                  </a:cubicBezTo>
                  <a:cubicBezTo>
                    <a:pt x="3848" y="6151"/>
                    <a:pt x="2707" y="5588"/>
                    <a:pt x="2098" y="4646"/>
                  </a:cubicBezTo>
                  <a:cubicBezTo>
                    <a:pt x="1277" y="3430"/>
                    <a:pt x="1763" y="2153"/>
                    <a:pt x="2888" y="1545"/>
                  </a:cubicBezTo>
                  <a:close/>
                  <a:moveTo>
                    <a:pt x="3976" y="0"/>
                  </a:moveTo>
                  <a:cubicBezTo>
                    <a:pt x="3528" y="0"/>
                    <a:pt x="3079" y="49"/>
                    <a:pt x="2645" y="147"/>
                  </a:cubicBezTo>
                  <a:cubicBezTo>
                    <a:pt x="2341" y="208"/>
                    <a:pt x="2159" y="421"/>
                    <a:pt x="2128" y="664"/>
                  </a:cubicBezTo>
                  <a:cubicBezTo>
                    <a:pt x="852" y="1150"/>
                    <a:pt x="0" y="2731"/>
                    <a:pt x="244" y="4099"/>
                  </a:cubicBezTo>
                  <a:cubicBezTo>
                    <a:pt x="617" y="6310"/>
                    <a:pt x="2889" y="7761"/>
                    <a:pt x="5036" y="7761"/>
                  </a:cubicBezTo>
                  <a:cubicBezTo>
                    <a:pt x="5161" y="7761"/>
                    <a:pt x="5287" y="7756"/>
                    <a:pt x="5411" y="7746"/>
                  </a:cubicBezTo>
                  <a:cubicBezTo>
                    <a:pt x="7630" y="7564"/>
                    <a:pt x="9362" y="5740"/>
                    <a:pt x="8846" y="3460"/>
                  </a:cubicBezTo>
                  <a:cubicBezTo>
                    <a:pt x="8341" y="1165"/>
                    <a:pt x="6162" y="0"/>
                    <a:pt x="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92;p6" hidden="0"/>
          <p:cNvGrpSpPr/>
          <p:nvPr isPhoto="0" userDrawn="0"/>
        </p:nvGrpSpPr>
        <p:grpSpPr bwMode="auto">
          <a:xfrm>
            <a:off x="8218475" y="346925"/>
            <a:ext cx="424575" cy="380200"/>
            <a:chOff x="3158625" y="1679100"/>
            <a:chExt cx="424575" cy="380200"/>
          </a:xfrm>
        </p:grpSpPr>
        <p:sp>
          <p:nvSpPr>
            <p:cNvPr id="10" name="Google Shape;93;p6"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94;p6"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95;p6"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 name="Google Shape;96;p6" hidden="0"/>
          <p:cNvGrpSpPr/>
          <p:nvPr isPhoto="0" userDrawn="0"/>
        </p:nvGrpSpPr>
        <p:grpSpPr bwMode="auto">
          <a:xfrm>
            <a:off x="7517725" y="423113"/>
            <a:ext cx="484500" cy="449300"/>
            <a:chOff x="1303950" y="1037525"/>
            <a:chExt cx="484500" cy="449300"/>
          </a:xfrm>
        </p:grpSpPr>
        <p:sp>
          <p:nvSpPr>
            <p:cNvPr id="14" name="Google Shape;97;p6"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98;p6"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99;p6"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7" name="Google Shape;100;p6"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3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hidden="0"/>
        <p:cNvGrpSpPr/>
        <p:nvPr isPhoto="0" userDrawn="0"/>
      </p:nvGrpSpPr>
      <p:grpSpPr bwMode="auto">
        <a:xfrm>
          <a:off x="0" y="0"/>
          <a:ext cx="0" cy="0"/>
          <a:chOff x="0" y="0"/>
          <a:chExt cx="0" cy="0"/>
        </a:xfrm>
      </p:grpSpPr>
      <p:sp>
        <p:nvSpPr>
          <p:cNvPr id="4" name="Google Shape;102;p7" hidden="0"/>
          <p:cNvSpPr/>
          <p:nvPr isPhoto="0" userDrawn="0"/>
        </p:nvSpPr>
        <p:spPr bwMode="auto">
          <a:xfrm flipH="1">
            <a:off x="-511205" y="-580047"/>
            <a:ext cx="3539380" cy="2650826"/>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103;p7" hidden="0"/>
          <p:cNvGrpSpPr/>
          <p:nvPr isPhoto="0" userDrawn="0"/>
        </p:nvGrpSpPr>
        <p:grpSpPr bwMode="auto">
          <a:xfrm>
            <a:off x="5285950" y="303275"/>
            <a:ext cx="722700" cy="553650"/>
            <a:chOff x="7883375" y="3787050"/>
            <a:chExt cx="722700" cy="553650"/>
          </a:xfrm>
        </p:grpSpPr>
        <p:sp>
          <p:nvSpPr>
            <p:cNvPr id="6" name="Google Shape;104;p7" hidden="0"/>
            <p:cNvSpPr/>
            <p:nvPr isPhoto="0" userDrawn="0"/>
          </p:nvSpPr>
          <p:spPr bwMode="auto">
            <a:xfrm>
              <a:off x="8065000" y="4023150"/>
              <a:ext cx="338925" cy="317550"/>
            </a:xfrm>
            <a:custGeom>
              <a:avLst/>
              <a:gdLst/>
              <a:ahLst/>
              <a:cxnLst/>
              <a:rect l="l" t="t" r="r" b="b"/>
              <a:pathLst>
                <a:path w="13557" h="12702" fill="norm" stroke="1"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105;p7" hidden="0"/>
            <p:cNvSpPr/>
            <p:nvPr isPhoto="0" userDrawn="0"/>
          </p:nvSpPr>
          <p:spPr bwMode="auto">
            <a:xfrm>
              <a:off x="7883375" y="3787050"/>
              <a:ext cx="722700" cy="550200"/>
            </a:xfrm>
            <a:custGeom>
              <a:avLst/>
              <a:gdLst/>
              <a:ahLst/>
              <a:cxnLst/>
              <a:rect l="l" t="t" r="r" b="b"/>
              <a:pathLst>
                <a:path w="28908" h="22008" fill="norm" stroke="1"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8" name="Google Shape;106;p7" hidden="0"/>
          <p:cNvSpPr/>
          <p:nvPr isPhoto="0" userDrawn="0"/>
        </p:nvSpPr>
        <p:spPr bwMode="auto">
          <a:xfrm>
            <a:off x="525050" y="4410950"/>
            <a:ext cx="861300" cy="294450"/>
          </a:xfrm>
          <a:custGeom>
            <a:avLst/>
            <a:gdLst/>
            <a:ahLst/>
            <a:cxnLst/>
            <a:rect l="l" t="t" r="r" b="b"/>
            <a:pathLst>
              <a:path w="34452" h="11778" fill="norm" stroke="1"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9" name="Google Shape;107;p7" hidden="0"/>
          <p:cNvGrpSpPr/>
          <p:nvPr isPhoto="0" userDrawn="0"/>
        </p:nvGrpSpPr>
        <p:grpSpPr bwMode="auto">
          <a:xfrm rot="3234608">
            <a:off x="4033698" y="3714319"/>
            <a:ext cx="1264924" cy="1091084"/>
            <a:chOff x="8235925" y="2275325"/>
            <a:chExt cx="1379829" cy="1190198"/>
          </a:xfrm>
        </p:grpSpPr>
        <p:sp>
          <p:nvSpPr>
            <p:cNvPr id="10" name="Google Shape;108;p7" hidden="0"/>
            <p:cNvSpPr/>
            <p:nvPr isPhoto="0" userDrawn="0"/>
          </p:nvSpPr>
          <p:spPr bwMode="auto">
            <a:xfrm>
              <a:off x="8454642" y="2275325"/>
              <a:ext cx="1161112" cy="1190198"/>
            </a:xfrm>
            <a:custGeom>
              <a:avLst/>
              <a:gdLst/>
              <a:ahLst/>
              <a:cxnLst/>
              <a:rect l="l" t="t" r="r" b="b"/>
              <a:pathLst>
                <a:path w="18273" h="18730" fill="norm" stroke="1" extrusionOk="0">
                  <a:moveTo>
                    <a:pt x="9744" y="3348"/>
                  </a:moveTo>
                  <a:cubicBezTo>
                    <a:pt x="9997" y="3399"/>
                    <a:pt x="10250" y="3475"/>
                    <a:pt x="10478" y="3576"/>
                  </a:cubicBezTo>
                  <a:cubicBezTo>
                    <a:pt x="13313" y="4740"/>
                    <a:pt x="14376" y="8536"/>
                    <a:pt x="13718" y="11295"/>
                  </a:cubicBezTo>
                  <a:cubicBezTo>
                    <a:pt x="13209" y="13486"/>
                    <a:pt x="11151" y="15445"/>
                    <a:pt x="8865" y="15445"/>
                  </a:cubicBezTo>
                  <a:cubicBezTo>
                    <a:pt x="8538" y="15445"/>
                    <a:pt x="8205" y="15404"/>
                    <a:pt x="7872" y="15319"/>
                  </a:cubicBezTo>
                  <a:cubicBezTo>
                    <a:pt x="4936" y="14534"/>
                    <a:pt x="3822" y="11244"/>
                    <a:pt x="4480" y="8536"/>
                  </a:cubicBezTo>
                  <a:cubicBezTo>
                    <a:pt x="4860" y="6967"/>
                    <a:pt x="5847" y="5499"/>
                    <a:pt x="7112" y="4512"/>
                  </a:cubicBezTo>
                  <a:cubicBezTo>
                    <a:pt x="7922" y="3880"/>
                    <a:pt x="8808" y="3525"/>
                    <a:pt x="9744" y="3348"/>
                  </a:cubicBezTo>
                  <a:close/>
                  <a:moveTo>
                    <a:pt x="9135" y="0"/>
                  </a:moveTo>
                  <a:cubicBezTo>
                    <a:pt x="8058" y="0"/>
                    <a:pt x="6991" y="276"/>
                    <a:pt x="6049" y="893"/>
                  </a:cubicBezTo>
                  <a:cubicBezTo>
                    <a:pt x="4961" y="1577"/>
                    <a:pt x="3923" y="2665"/>
                    <a:pt x="3164" y="3905"/>
                  </a:cubicBezTo>
                  <a:cubicBezTo>
                    <a:pt x="2607" y="4639"/>
                    <a:pt x="2127" y="5423"/>
                    <a:pt x="1772" y="6258"/>
                  </a:cubicBezTo>
                  <a:cubicBezTo>
                    <a:pt x="1" y="10485"/>
                    <a:pt x="1216" y="15496"/>
                    <a:pt x="5315" y="17824"/>
                  </a:cubicBezTo>
                  <a:cubicBezTo>
                    <a:pt x="6422" y="18447"/>
                    <a:pt x="7601" y="18730"/>
                    <a:pt x="8768" y="18730"/>
                  </a:cubicBezTo>
                  <a:cubicBezTo>
                    <a:pt x="11819" y="18730"/>
                    <a:pt x="14795" y="16803"/>
                    <a:pt x="16223" y="14003"/>
                  </a:cubicBezTo>
                  <a:cubicBezTo>
                    <a:pt x="18273" y="10004"/>
                    <a:pt x="17109" y="4209"/>
                    <a:pt x="13439" y="1475"/>
                  </a:cubicBezTo>
                  <a:cubicBezTo>
                    <a:pt x="12207" y="555"/>
                    <a:pt x="10662" y="0"/>
                    <a:pt x="9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09;p7" hidden="0"/>
            <p:cNvSpPr/>
            <p:nvPr isPhoto="0" userDrawn="0"/>
          </p:nvSpPr>
          <p:spPr bwMode="auto">
            <a:xfrm>
              <a:off x="8235925" y="2553774"/>
              <a:ext cx="968197" cy="874061"/>
            </a:xfrm>
            <a:custGeom>
              <a:avLst/>
              <a:gdLst/>
              <a:ahLst/>
              <a:cxnLst/>
              <a:rect l="l" t="t" r="r" b="b"/>
              <a:pathLst>
                <a:path w="15237" h="13755" fill="norm" stroke="1" extrusionOk="0">
                  <a:moveTo>
                    <a:pt x="6632" y="864"/>
                  </a:moveTo>
                  <a:cubicBezTo>
                    <a:pt x="8631" y="1168"/>
                    <a:pt x="10706" y="1775"/>
                    <a:pt x="12149" y="2990"/>
                  </a:cubicBezTo>
                  <a:cubicBezTo>
                    <a:pt x="12326" y="3142"/>
                    <a:pt x="12503" y="3319"/>
                    <a:pt x="12655" y="3496"/>
                  </a:cubicBezTo>
                  <a:cubicBezTo>
                    <a:pt x="13591" y="4483"/>
                    <a:pt x="14123" y="5850"/>
                    <a:pt x="13971" y="7647"/>
                  </a:cubicBezTo>
                  <a:cubicBezTo>
                    <a:pt x="13711" y="10708"/>
                    <a:pt x="10935" y="12820"/>
                    <a:pt x="8059" y="12820"/>
                  </a:cubicBezTo>
                  <a:cubicBezTo>
                    <a:pt x="7297" y="12820"/>
                    <a:pt x="6528" y="12672"/>
                    <a:pt x="5796" y="12354"/>
                  </a:cubicBezTo>
                  <a:cubicBezTo>
                    <a:pt x="2355" y="10861"/>
                    <a:pt x="1039" y="6457"/>
                    <a:pt x="3013" y="3319"/>
                  </a:cubicBezTo>
                  <a:cubicBezTo>
                    <a:pt x="3873" y="2003"/>
                    <a:pt x="5138" y="1143"/>
                    <a:pt x="6632" y="864"/>
                  </a:cubicBezTo>
                  <a:close/>
                  <a:moveTo>
                    <a:pt x="7365" y="0"/>
                  </a:moveTo>
                  <a:cubicBezTo>
                    <a:pt x="5293" y="0"/>
                    <a:pt x="3406" y="1122"/>
                    <a:pt x="2279" y="2838"/>
                  </a:cubicBezTo>
                  <a:cubicBezTo>
                    <a:pt x="1" y="6331"/>
                    <a:pt x="1393" y="11316"/>
                    <a:pt x="5138" y="13113"/>
                  </a:cubicBezTo>
                  <a:cubicBezTo>
                    <a:pt x="6050" y="13550"/>
                    <a:pt x="7031" y="13755"/>
                    <a:pt x="8007" y="13755"/>
                  </a:cubicBezTo>
                  <a:cubicBezTo>
                    <a:pt x="10987" y="13755"/>
                    <a:pt x="13923" y="11848"/>
                    <a:pt x="14705" y="8836"/>
                  </a:cubicBezTo>
                  <a:cubicBezTo>
                    <a:pt x="15236" y="6786"/>
                    <a:pt x="14755" y="4483"/>
                    <a:pt x="13439" y="2838"/>
                  </a:cubicBezTo>
                  <a:cubicBezTo>
                    <a:pt x="12452" y="1598"/>
                    <a:pt x="11111" y="915"/>
                    <a:pt x="9669" y="535"/>
                  </a:cubicBezTo>
                  <a:cubicBezTo>
                    <a:pt x="9061" y="231"/>
                    <a:pt x="8378" y="54"/>
                    <a:pt x="7568" y="4"/>
                  </a:cubicBezTo>
                  <a:cubicBezTo>
                    <a:pt x="7500" y="1"/>
                    <a:pt x="7433" y="0"/>
                    <a:pt x="7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 name="Google Shape;110;p7" hidden="0"/>
          <p:cNvGrpSpPr/>
          <p:nvPr isPhoto="0" userDrawn="0"/>
        </p:nvGrpSpPr>
        <p:grpSpPr bwMode="auto">
          <a:xfrm>
            <a:off x="2996200" y="325975"/>
            <a:ext cx="882900" cy="752850"/>
            <a:chOff x="5897925" y="231425"/>
            <a:chExt cx="882900" cy="752850"/>
          </a:xfrm>
        </p:grpSpPr>
        <p:sp>
          <p:nvSpPr>
            <p:cNvPr id="13" name="Google Shape;111;p7" hidden="0"/>
            <p:cNvSpPr/>
            <p:nvPr isPhoto="0" userDrawn="0"/>
          </p:nvSpPr>
          <p:spPr bwMode="auto">
            <a:xfrm>
              <a:off x="5897925" y="397450"/>
              <a:ext cx="242250" cy="120650"/>
            </a:xfrm>
            <a:custGeom>
              <a:avLst/>
              <a:gdLst/>
              <a:ahLst/>
              <a:cxnLst/>
              <a:rect l="l" t="t" r="r" b="b"/>
              <a:pathLst>
                <a:path w="9690" h="4826" fill="norm" stroke="1" extrusionOk="0">
                  <a:moveTo>
                    <a:pt x="4759" y="1"/>
                  </a:moveTo>
                  <a:cubicBezTo>
                    <a:pt x="2516" y="1"/>
                    <a:pt x="332" y="1303"/>
                    <a:pt x="56" y="3949"/>
                  </a:cubicBezTo>
                  <a:cubicBezTo>
                    <a:pt x="0" y="4474"/>
                    <a:pt x="429" y="4825"/>
                    <a:pt x="859" y="4825"/>
                  </a:cubicBezTo>
                  <a:cubicBezTo>
                    <a:pt x="1127" y="4825"/>
                    <a:pt x="1394" y="4690"/>
                    <a:pt x="1546" y="4375"/>
                  </a:cubicBezTo>
                  <a:cubicBezTo>
                    <a:pt x="2214" y="2916"/>
                    <a:pt x="2944" y="1609"/>
                    <a:pt x="4707" y="1366"/>
                  </a:cubicBezTo>
                  <a:cubicBezTo>
                    <a:pt x="4880" y="1340"/>
                    <a:pt x="5051" y="1328"/>
                    <a:pt x="5219" y="1328"/>
                  </a:cubicBezTo>
                  <a:cubicBezTo>
                    <a:pt x="6669" y="1328"/>
                    <a:pt x="7899" y="2234"/>
                    <a:pt x="8689" y="3433"/>
                  </a:cubicBezTo>
                  <a:cubicBezTo>
                    <a:pt x="8779" y="3569"/>
                    <a:pt x="8911" y="3626"/>
                    <a:pt x="9045" y="3626"/>
                  </a:cubicBezTo>
                  <a:cubicBezTo>
                    <a:pt x="9360" y="3626"/>
                    <a:pt x="9689" y="3309"/>
                    <a:pt x="9540" y="2946"/>
                  </a:cubicBezTo>
                  <a:cubicBezTo>
                    <a:pt x="8718" y="992"/>
                    <a:pt x="6716" y="1"/>
                    <a:pt x="4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112;p7" hidden="0"/>
            <p:cNvSpPr/>
            <p:nvPr isPhoto="0" userDrawn="0"/>
          </p:nvSpPr>
          <p:spPr bwMode="auto">
            <a:xfrm>
              <a:off x="6078300" y="231425"/>
              <a:ext cx="238975" cy="114375"/>
            </a:xfrm>
            <a:custGeom>
              <a:avLst/>
              <a:gdLst/>
              <a:ahLst/>
              <a:cxnLst/>
              <a:rect l="l" t="t" r="r" b="b"/>
              <a:pathLst>
                <a:path w="9559" h="4575" fill="norm" stroke="1" extrusionOk="0">
                  <a:moveTo>
                    <a:pt x="830" y="1"/>
                  </a:moveTo>
                  <a:cubicBezTo>
                    <a:pt x="412" y="1"/>
                    <a:pt x="0" y="391"/>
                    <a:pt x="136" y="955"/>
                  </a:cubicBezTo>
                  <a:cubicBezTo>
                    <a:pt x="714" y="3052"/>
                    <a:pt x="2872" y="4542"/>
                    <a:pt x="5000" y="4572"/>
                  </a:cubicBezTo>
                  <a:cubicBezTo>
                    <a:pt x="5047" y="4574"/>
                    <a:pt x="5095" y="4574"/>
                    <a:pt x="5143" y="4574"/>
                  </a:cubicBezTo>
                  <a:cubicBezTo>
                    <a:pt x="6931" y="4574"/>
                    <a:pt x="9441" y="3485"/>
                    <a:pt x="9559" y="1502"/>
                  </a:cubicBezTo>
                  <a:cubicBezTo>
                    <a:pt x="9559" y="1156"/>
                    <a:pt x="9243" y="883"/>
                    <a:pt x="8964" y="883"/>
                  </a:cubicBezTo>
                  <a:cubicBezTo>
                    <a:pt x="8802" y="883"/>
                    <a:pt x="8653" y="975"/>
                    <a:pt x="8586" y="1198"/>
                  </a:cubicBezTo>
                  <a:cubicBezTo>
                    <a:pt x="8161" y="2528"/>
                    <a:pt x="6594" y="3183"/>
                    <a:pt x="5231" y="3183"/>
                  </a:cubicBezTo>
                  <a:cubicBezTo>
                    <a:pt x="5037" y="3183"/>
                    <a:pt x="4847" y="3170"/>
                    <a:pt x="4665" y="3143"/>
                  </a:cubicBezTo>
                  <a:cubicBezTo>
                    <a:pt x="3085" y="2931"/>
                    <a:pt x="2142" y="1776"/>
                    <a:pt x="1443" y="408"/>
                  </a:cubicBezTo>
                  <a:cubicBezTo>
                    <a:pt x="1301" y="124"/>
                    <a:pt x="1065"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113;p7" hidden="0"/>
            <p:cNvSpPr/>
            <p:nvPr isPhoto="0" userDrawn="0"/>
          </p:nvSpPr>
          <p:spPr bwMode="auto">
            <a:xfrm>
              <a:off x="5957250" y="865575"/>
              <a:ext cx="211600" cy="118700"/>
            </a:xfrm>
            <a:custGeom>
              <a:avLst/>
              <a:gdLst/>
              <a:ahLst/>
              <a:cxnLst/>
              <a:rect l="l" t="t" r="r" b="b"/>
              <a:pathLst>
                <a:path w="8464" h="4748" fill="norm" stroke="1" extrusionOk="0">
                  <a:moveTo>
                    <a:pt x="7922" y="0"/>
                  </a:moveTo>
                  <a:cubicBezTo>
                    <a:pt x="7761" y="0"/>
                    <a:pt x="7599" y="78"/>
                    <a:pt x="7532" y="240"/>
                  </a:cubicBezTo>
                  <a:cubicBezTo>
                    <a:pt x="6954" y="1516"/>
                    <a:pt x="6346" y="2702"/>
                    <a:pt x="4918" y="3127"/>
                  </a:cubicBezTo>
                  <a:cubicBezTo>
                    <a:pt x="4583" y="3234"/>
                    <a:pt x="4267" y="3281"/>
                    <a:pt x="3963" y="3281"/>
                  </a:cubicBezTo>
                  <a:cubicBezTo>
                    <a:pt x="2971" y="3281"/>
                    <a:pt x="2117" y="2781"/>
                    <a:pt x="1209" y="2246"/>
                  </a:cubicBezTo>
                  <a:cubicBezTo>
                    <a:pt x="1112" y="2188"/>
                    <a:pt x="1014" y="2162"/>
                    <a:pt x="918" y="2162"/>
                  </a:cubicBezTo>
                  <a:cubicBezTo>
                    <a:pt x="416" y="2162"/>
                    <a:pt x="1" y="2875"/>
                    <a:pt x="358" y="3310"/>
                  </a:cubicBezTo>
                  <a:cubicBezTo>
                    <a:pt x="1171" y="4305"/>
                    <a:pt x="2353" y="4747"/>
                    <a:pt x="3560" y="4747"/>
                  </a:cubicBezTo>
                  <a:cubicBezTo>
                    <a:pt x="5964" y="4747"/>
                    <a:pt x="8464" y="2992"/>
                    <a:pt x="8322" y="361"/>
                  </a:cubicBezTo>
                  <a:cubicBezTo>
                    <a:pt x="8322" y="124"/>
                    <a:pt x="8124" y="0"/>
                    <a:pt x="7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114;p7" hidden="0"/>
            <p:cNvSpPr/>
            <p:nvPr isPhoto="0" userDrawn="0"/>
          </p:nvSpPr>
          <p:spPr bwMode="auto">
            <a:xfrm>
              <a:off x="6171149" y="466475"/>
              <a:ext cx="249150" cy="211525"/>
            </a:xfrm>
            <a:custGeom>
              <a:avLst/>
              <a:gdLst/>
              <a:ahLst/>
              <a:cxnLst/>
              <a:rect l="l" t="t" r="r" b="b"/>
              <a:pathLst>
                <a:path w="9966" h="8461" fill="norm" stroke="1" extrusionOk="0">
                  <a:moveTo>
                    <a:pt x="5222" y="1"/>
                  </a:moveTo>
                  <a:cubicBezTo>
                    <a:pt x="5086" y="1"/>
                    <a:pt x="4949" y="11"/>
                    <a:pt x="4812" y="33"/>
                  </a:cubicBezTo>
                  <a:cubicBezTo>
                    <a:pt x="4173" y="155"/>
                    <a:pt x="4143" y="1036"/>
                    <a:pt x="4781" y="1158"/>
                  </a:cubicBezTo>
                  <a:cubicBezTo>
                    <a:pt x="6301" y="1492"/>
                    <a:pt x="8581" y="4380"/>
                    <a:pt x="7030" y="5808"/>
                  </a:cubicBezTo>
                  <a:cubicBezTo>
                    <a:pt x="6356" y="6422"/>
                    <a:pt x="5403" y="6641"/>
                    <a:pt x="4425" y="6641"/>
                  </a:cubicBezTo>
                  <a:cubicBezTo>
                    <a:pt x="3464" y="6641"/>
                    <a:pt x="2479" y="6429"/>
                    <a:pt x="1711" y="6173"/>
                  </a:cubicBezTo>
                  <a:cubicBezTo>
                    <a:pt x="1601" y="6135"/>
                    <a:pt x="1494" y="6118"/>
                    <a:pt x="1392" y="6118"/>
                  </a:cubicBezTo>
                  <a:cubicBezTo>
                    <a:pt x="510" y="6118"/>
                    <a:pt x="1" y="7406"/>
                    <a:pt x="982" y="7815"/>
                  </a:cubicBezTo>
                  <a:cubicBezTo>
                    <a:pt x="1877" y="8211"/>
                    <a:pt x="3094" y="8460"/>
                    <a:pt x="4323" y="8460"/>
                  </a:cubicBezTo>
                  <a:cubicBezTo>
                    <a:pt x="6389" y="8460"/>
                    <a:pt x="8491" y="7756"/>
                    <a:pt x="9158" y="5869"/>
                  </a:cubicBezTo>
                  <a:cubicBezTo>
                    <a:pt x="9965" y="3591"/>
                    <a:pt x="7737" y="1"/>
                    <a:pt x="5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15;p7" hidden="0"/>
            <p:cNvSpPr/>
            <p:nvPr isPhoto="0" userDrawn="0"/>
          </p:nvSpPr>
          <p:spPr bwMode="auto">
            <a:xfrm>
              <a:off x="6496425" y="407725"/>
              <a:ext cx="284400" cy="231000"/>
            </a:xfrm>
            <a:custGeom>
              <a:avLst/>
              <a:gdLst/>
              <a:ahLst/>
              <a:cxnLst/>
              <a:rect l="l" t="t" r="r" b="b"/>
              <a:pathLst>
                <a:path w="11376" h="9240" fill="norm" stroke="1" extrusionOk="0">
                  <a:moveTo>
                    <a:pt x="4821" y="0"/>
                  </a:moveTo>
                  <a:cubicBezTo>
                    <a:pt x="3244" y="0"/>
                    <a:pt x="1668" y="540"/>
                    <a:pt x="555" y="1623"/>
                  </a:cubicBezTo>
                  <a:cubicBezTo>
                    <a:pt x="0" y="2178"/>
                    <a:pt x="615" y="3122"/>
                    <a:pt x="1324" y="3122"/>
                  </a:cubicBezTo>
                  <a:cubicBezTo>
                    <a:pt x="1431" y="3122"/>
                    <a:pt x="1541" y="3100"/>
                    <a:pt x="1649" y="3052"/>
                  </a:cubicBezTo>
                  <a:cubicBezTo>
                    <a:pt x="2780" y="2541"/>
                    <a:pt x="4021" y="2019"/>
                    <a:pt x="5234" y="2019"/>
                  </a:cubicBezTo>
                  <a:cubicBezTo>
                    <a:pt x="6041" y="2019"/>
                    <a:pt x="6835" y="2250"/>
                    <a:pt x="7576" y="2870"/>
                  </a:cubicBezTo>
                  <a:cubicBezTo>
                    <a:pt x="9278" y="4268"/>
                    <a:pt x="9126" y="6548"/>
                    <a:pt x="8032" y="8250"/>
                  </a:cubicBezTo>
                  <a:cubicBezTo>
                    <a:pt x="7803" y="8606"/>
                    <a:pt x="8043" y="9240"/>
                    <a:pt x="8466" y="9240"/>
                  </a:cubicBezTo>
                  <a:cubicBezTo>
                    <a:pt x="8548" y="9240"/>
                    <a:pt x="8637" y="9216"/>
                    <a:pt x="8731" y="9162"/>
                  </a:cubicBezTo>
                  <a:cubicBezTo>
                    <a:pt x="11375" y="7703"/>
                    <a:pt x="11132" y="3751"/>
                    <a:pt x="9248" y="1775"/>
                  </a:cubicBezTo>
                  <a:cubicBezTo>
                    <a:pt x="8128" y="593"/>
                    <a:pt x="6474" y="0"/>
                    <a:pt x="4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8" name="Google Shape;116;p7" hidden="0"/>
          <p:cNvGrpSpPr/>
          <p:nvPr isPhoto="0" userDrawn="0"/>
        </p:nvGrpSpPr>
        <p:grpSpPr bwMode="auto">
          <a:xfrm>
            <a:off x="5667075" y="4266438"/>
            <a:ext cx="484500" cy="449300"/>
            <a:chOff x="1303950" y="1037525"/>
            <a:chExt cx="484500" cy="449300"/>
          </a:xfrm>
        </p:grpSpPr>
        <p:sp>
          <p:nvSpPr>
            <p:cNvPr id="19" name="Google Shape;117;p7" hidden="0"/>
            <p:cNvSpPr/>
            <p:nvPr isPhoto="0" userDrawn="0"/>
          </p:nvSpPr>
          <p:spPr bwMode="auto">
            <a:xfrm>
              <a:off x="1443600" y="1318250"/>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118;p7" hidden="0"/>
            <p:cNvSpPr/>
            <p:nvPr isPhoto="0" userDrawn="0"/>
          </p:nvSpPr>
          <p:spPr bwMode="auto">
            <a:xfrm>
              <a:off x="1597900" y="1136775"/>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119;p7" hidden="0"/>
            <p:cNvSpPr/>
            <p:nvPr isPhoto="0" userDrawn="0"/>
          </p:nvSpPr>
          <p:spPr bwMode="auto">
            <a:xfrm>
              <a:off x="1303950" y="1037525"/>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2" name="Google Shape;120;p7" hidden="0"/>
          <p:cNvSpPr/>
          <p:nvPr isPhoto="0" userDrawn="0">
            <p:ph type="title" hasCustomPrompt="0"/>
          </p:nvPr>
        </p:nvSpPr>
        <p:spPr bwMode="auto">
          <a:xfrm>
            <a:off x="4396650" y="1528950"/>
            <a:ext cx="4034100" cy="11448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3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23" name="Google Shape;121;p7" hidden="0"/>
          <p:cNvSpPr/>
          <p:nvPr isPhoto="0" userDrawn="0">
            <p:ph type="subTitle" idx="1" hasCustomPrompt="0"/>
          </p:nvPr>
        </p:nvSpPr>
        <p:spPr bwMode="auto">
          <a:xfrm>
            <a:off x="5119300" y="2673750"/>
            <a:ext cx="3311400" cy="9408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24" name="Google Shape;122;p7" hidden="0"/>
          <p:cNvSpPr/>
          <p:nvPr isPhoto="0" userDrawn="0"/>
        </p:nvSpPr>
        <p:spPr bwMode="auto">
          <a:xfrm>
            <a:off x="8330024" y="4284900"/>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hidden="0"/>
        <p:cNvGrpSpPr/>
        <p:nvPr isPhoto="0" userDrawn="0"/>
      </p:nvGrpSpPr>
      <p:grpSpPr bwMode="auto">
        <a:xfrm>
          <a:off x="0" y="0"/>
          <a:ext cx="0" cy="0"/>
          <a:chOff x="0" y="0"/>
          <a:chExt cx="0" cy="0"/>
        </a:xfrm>
      </p:grpSpPr>
      <p:sp>
        <p:nvSpPr>
          <p:cNvPr id="4" name="Google Shape;124;p8" hidden="0"/>
          <p:cNvSpPr/>
          <p:nvPr isPhoto="0" userDrawn="0"/>
        </p:nvSpPr>
        <p:spPr bwMode="auto">
          <a:xfrm>
            <a:off x="5554525" y="347750"/>
            <a:ext cx="861300" cy="294450"/>
          </a:xfrm>
          <a:custGeom>
            <a:avLst/>
            <a:gdLst/>
            <a:ahLst/>
            <a:cxnLst/>
            <a:rect l="l" t="t" r="r" b="b"/>
            <a:pathLst>
              <a:path w="34452" h="11778" fill="norm" stroke="1" extrusionOk="0">
                <a:moveTo>
                  <a:pt x="2502" y="1"/>
                </a:moveTo>
                <a:cubicBezTo>
                  <a:pt x="2260" y="1"/>
                  <a:pt x="2017" y="109"/>
                  <a:pt x="1855" y="362"/>
                </a:cubicBezTo>
                <a:cubicBezTo>
                  <a:pt x="1" y="3402"/>
                  <a:pt x="183" y="8386"/>
                  <a:pt x="3496" y="10453"/>
                </a:cubicBezTo>
                <a:cubicBezTo>
                  <a:pt x="4136" y="10846"/>
                  <a:pt x="4821" y="11024"/>
                  <a:pt x="5502" y="11024"/>
                </a:cubicBezTo>
                <a:cubicBezTo>
                  <a:pt x="6664" y="11024"/>
                  <a:pt x="7812" y="10507"/>
                  <a:pt x="8694" y="9663"/>
                </a:cubicBezTo>
                <a:cubicBezTo>
                  <a:pt x="8815" y="9542"/>
                  <a:pt x="8937" y="9390"/>
                  <a:pt x="9059" y="9268"/>
                </a:cubicBezTo>
                <a:cubicBezTo>
                  <a:pt x="9879" y="10453"/>
                  <a:pt x="11004" y="11365"/>
                  <a:pt x="12432" y="11669"/>
                </a:cubicBezTo>
                <a:cubicBezTo>
                  <a:pt x="12747" y="11743"/>
                  <a:pt x="13046" y="11778"/>
                  <a:pt x="13331" y="11778"/>
                </a:cubicBezTo>
                <a:cubicBezTo>
                  <a:pt x="14808" y="11778"/>
                  <a:pt x="15893" y="10841"/>
                  <a:pt x="16657" y="9542"/>
                </a:cubicBezTo>
                <a:cubicBezTo>
                  <a:pt x="17417" y="10514"/>
                  <a:pt x="18512" y="11152"/>
                  <a:pt x="20062" y="11152"/>
                </a:cubicBezTo>
                <a:cubicBezTo>
                  <a:pt x="21946" y="11152"/>
                  <a:pt x="23253" y="10241"/>
                  <a:pt x="24135" y="8934"/>
                </a:cubicBezTo>
                <a:cubicBezTo>
                  <a:pt x="24925" y="10089"/>
                  <a:pt x="26080" y="10940"/>
                  <a:pt x="27721" y="11183"/>
                </a:cubicBezTo>
                <a:cubicBezTo>
                  <a:pt x="27958" y="11218"/>
                  <a:pt x="28194" y="11235"/>
                  <a:pt x="28427" y="11235"/>
                </a:cubicBezTo>
                <a:cubicBezTo>
                  <a:pt x="29806" y="11235"/>
                  <a:pt x="31084" y="10625"/>
                  <a:pt x="31916" y="9481"/>
                </a:cubicBezTo>
                <a:cubicBezTo>
                  <a:pt x="32402" y="8812"/>
                  <a:pt x="32706" y="7991"/>
                  <a:pt x="33041" y="7201"/>
                </a:cubicBezTo>
                <a:cubicBezTo>
                  <a:pt x="33436" y="6228"/>
                  <a:pt x="33922" y="5256"/>
                  <a:pt x="34165" y="4222"/>
                </a:cubicBezTo>
                <a:cubicBezTo>
                  <a:pt x="34451" y="2936"/>
                  <a:pt x="33379" y="1869"/>
                  <a:pt x="32304" y="1869"/>
                </a:cubicBezTo>
                <a:cubicBezTo>
                  <a:pt x="31778" y="1869"/>
                  <a:pt x="31252" y="2124"/>
                  <a:pt x="30883" y="2733"/>
                </a:cubicBezTo>
                <a:cubicBezTo>
                  <a:pt x="30244" y="3797"/>
                  <a:pt x="29880" y="4982"/>
                  <a:pt x="29424" y="6107"/>
                </a:cubicBezTo>
                <a:cubicBezTo>
                  <a:pt x="29188" y="6724"/>
                  <a:pt x="29039" y="7569"/>
                  <a:pt x="28314" y="7569"/>
                </a:cubicBezTo>
                <a:cubicBezTo>
                  <a:pt x="28290" y="7569"/>
                  <a:pt x="28264" y="7568"/>
                  <a:pt x="28238" y="7566"/>
                </a:cubicBezTo>
                <a:cubicBezTo>
                  <a:pt x="26384" y="7444"/>
                  <a:pt x="26050" y="4526"/>
                  <a:pt x="25807" y="3189"/>
                </a:cubicBezTo>
                <a:cubicBezTo>
                  <a:pt x="25647" y="2274"/>
                  <a:pt x="25008" y="1880"/>
                  <a:pt x="24318" y="1880"/>
                </a:cubicBezTo>
                <a:cubicBezTo>
                  <a:pt x="23426" y="1880"/>
                  <a:pt x="22448" y="2539"/>
                  <a:pt x="22311" y="3584"/>
                </a:cubicBezTo>
                <a:cubicBezTo>
                  <a:pt x="22159" y="4769"/>
                  <a:pt x="21855" y="7566"/>
                  <a:pt x="20153" y="7657"/>
                </a:cubicBezTo>
                <a:cubicBezTo>
                  <a:pt x="20128" y="7658"/>
                  <a:pt x="20103" y="7659"/>
                  <a:pt x="20078" y="7659"/>
                </a:cubicBezTo>
                <a:cubicBezTo>
                  <a:pt x="18449" y="7659"/>
                  <a:pt x="18389" y="4724"/>
                  <a:pt x="18329" y="3706"/>
                </a:cubicBezTo>
                <a:cubicBezTo>
                  <a:pt x="18267" y="2566"/>
                  <a:pt x="17410" y="1979"/>
                  <a:pt x="16567" y="1979"/>
                </a:cubicBezTo>
                <a:cubicBezTo>
                  <a:pt x="15769" y="1979"/>
                  <a:pt x="14983" y="2505"/>
                  <a:pt x="14894" y="3584"/>
                </a:cubicBezTo>
                <a:cubicBezTo>
                  <a:pt x="14773" y="4769"/>
                  <a:pt x="14530" y="5924"/>
                  <a:pt x="14043" y="6988"/>
                </a:cubicBezTo>
                <a:cubicBezTo>
                  <a:pt x="13826" y="7533"/>
                  <a:pt x="13656" y="8297"/>
                  <a:pt x="13121" y="8297"/>
                </a:cubicBezTo>
                <a:cubicBezTo>
                  <a:pt x="13059" y="8297"/>
                  <a:pt x="12991" y="8287"/>
                  <a:pt x="12919" y="8265"/>
                </a:cubicBezTo>
                <a:cubicBezTo>
                  <a:pt x="12189" y="8052"/>
                  <a:pt x="11642" y="7049"/>
                  <a:pt x="11308" y="6441"/>
                </a:cubicBezTo>
                <a:cubicBezTo>
                  <a:pt x="10852" y="5529"/>
                  <a:pt x="10639" y="4557"/>
                  <a:pt x="10639" y="3523"/>
                </a:cubicBezTo>
                <a:cubicBezTo>
                  <a:pt x="10639" y="2437"/>
                  <a:pt x="9783" y="1881"/>
                  <a:pt x="8937" y="1881"/>
                </a:cubicBezTo>
                <a:cubicBezTo>
                  <a:pt x="8126" y="1881"/>
                  <a:pt x="7325" y="2391"/>
                  <a:pt x="7296" y="3432"/>
                </a:cubicBezTo>
                <a:cubicBezTo>
                  <a:pt x="7296" y="4617"/>
                  <a:pt x="7356" y="6046"/>
                  <a:pt x="6688" y="7079"/>
                </a:cubicBezTo>
                <a:cubicBezTo>
                  <a:pt x="6342" y="7608"/>
                  <a:pt x="5875" y="7918"/>
                  <a:pt x="5394" y="7918"/>
                </a:cubicBezTo>
                <a:cubicBezTo>
                  <a:pt x="5072" y="7918"/>
                  <a:pt x="4743" y="7779"/>
                  <a:pt x="4438" y="7475"/>
                </a:cubicBezTo>
                <a:cubicBezTo>
                  <a:pt x="2827" y="5894"/>
                  <a:pt x="2615" y="3037"/>
                  <a:pt x="3283" y="1000"/>
                </a:cubicBezTo>
                <a:cubicBezTo>
                  <a:pt x="3466" y="433"/>
                  <a:pt x="2986" y="1"/>
                  <a:pt x="25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125;p8" hidden="0"/>
          <p:cNvGrpSpPr/>
          <p:nvPr isPhoto="0" userDrawn="0"/>
        </p:nvGrpSpPr>
        <p:grpSpPr bwMode="auto">
          <a:xfrm>
            <a:off x="7642625" y="3896613"/>
            <a:ext cx="473900" cy="508875"/>
            <a:chOff x="1566150" y="4150650"/>
            <a:chExt cx="473900" cy="508875"/>
          </a:xfrm>
        </p:grpSpPr>
        <p:sp>
          <p:nvSpPr>
            <p:cNvPr id="6" name="Google Shape;126;p8"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127;p8"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128;p8"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129;p8"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130;p8"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31;p8"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132;p8"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 name="Google Shape;133;p8" hidden="0"/>
          <p:cNvGrpSpPr/>
          <p:nvPr isPhoto="0" userDrawn="0"/>
        </p:nvGrpSpPr>
        <p:grpSpPr bwMode="auto">
          <a:xfrm>
            <a:off x="1167625" y="808850"/>
            <a:ext cx="484500" cy="449300"/>
            <a:chOff x="1717575" y="4268700"/>
            <a:chExt cx="484500" cy="449300"/>
          </a:xfrm>
        </p:grpSpPr>
        <p:sp>
          <p:nvSpPr>
            <p:cNvPr id="14" name="Google Shape;134;p8"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135;p8"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136;p8"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7" name="Google Shape;137;p8" hidden="0"/>
          <p:cNvSpPr/>
          <p:nvPr isPhoto="0" userDrawn="0"/>
        </p:nvSpPr>
        <p:spPr bwMode="auto">
          <a:xfrm rot="-10232973" flipH="1">
            <a:off x="-968244" y="-603544"/>
            <a:ext cx="2633565" cy="2905230"/>
          </a:xfrm>
          <a:custGeom>
            <a:avLst/>
            <a:gdLst/>
            <a:ahLst/>
            <a:cxnLst/>
            <a:rect l="l" t="t" r="r" b="b"/>
            <a:pathLst>
              <a:path w="51098" h="56369" fill="norm" stroke="1" extrusionOk="0">
                <a:moveTo>
                  <a:pt x="16663" y="1"/>
                </a:moveTo>
                <a:cubicBezTo>
                  <a:pt x="16380" y="1"/>
                  <a:pt x="16098" y="17"/>
                  <a:pt x="15818" y="50"/>
                </a:cubicBezTo>
                <a:cubicBezTo>
                  <a:pt x="12402" y="455"/>
                  <a:pt x="9491" y="2885"/>
                  <a:pt x="7770" y="5821"/>
                </a:cubicBezTo>
                <a:cubicBezTo>
                  <a:pt x="5822" y="9111"/>
                  <a:pt x="5138" y="12932"/>
                  <a:pt x="4455" y="16678"/>
                </a:cubicBezTo>
                <a:cubicBezTo>
                  <a:pt x="3265" y="23409"/>
                  <a:pt x="2076" y="30116"/>
                  <a:pt x="887" y="36848"/>
                </a:cubicBezTo>
                <a:cubicBezTo>
                  <a:pt x="431" y="39404"/>
                  <a:pt x="1" y="42188"/>
                  <a:pt x="1342" y="44415"/>
                </a:cubicBezTo>
                <a:cubicBezTo>
                  <a:pt x="2506" y="46364"/>
                  <a:pt x="4708" y="47376"/>
                  <a:pt x="6809" y="48211"/>
                </a:cubicBezTo>
                <a:cubicBezTo>
                  <a:pt x="17615" y="52513"/>
                  <a:pt x="29054" y="55196"/>
                  <a:pt x="40645" y="56158"/>
                </a:cubicBezTo>
                <a:cubicBezTo>
                  <a:pt x="41678" y="56243"/>
                  <a:pt x="42837" y="56369"/>
                  <a:pt x="43974" y="56369"/>
                </a:cubicBezTo>
                <a:cubicBezTo>
                  <a:pt x="46210" y="56369"/>
                  <a:pt x="48361" y="55883"/>
                  <a:pt x="49300" y="53652"/>
                </a:cubicBezTo>
                <a:cubicBezTo>
                  <a:pt x="50718" y="50236"/>
                  <a:pt x="51097" y="45908"/>
                  <a:pt x="49908" y="42416"/>
                </a:cubicBezTo>
                <a:cubicBezTo>
                  <a:pt x="48617" y="38543"/>
                  <a:pt x="45529" y="35304"/>
                  <a:pt x="41708" y="33836"/>
                </a:cubicBezTo>
                <a:cubicBezTo>
                  <a:pt x="39709" y="33077"/>
                  <a:pt x="37431" y="32723"/>
                  <a:pt x="35912" y="31204"/>
                </a:cubicBezTo>
                <a:cubicBezTo>
                  <a:pt x="33863" y="29154"/>
                  <a:pt x="33964" y="25839"/>
                  <a:pt x="34141" y="22929"/>
                </a:cubicBezTo>
                <a:cubicBezTo>
                  <a:pt x="34318" y="20018"/>
                  <a:pt x="34217" y="16652"/>
                  <a:pt x="31939" y="14855"/>
                </a:cubicBezTo>
                <a:cubicBezTo>
                  <a:pt x="29788" y="13135"/>
                  <a:pt x="26270" y="13413"/>
                  <a:pt x="24752" y="11135"/>
                </a:cubicBezTo>
                <a:cubicBezTo>
                  <a:pt x="23588" y="9414"/>
                  <a:pt x="24170" y="7111"/>
                  <a:pt x="23714" y="5087"/>
                </a:cubicBezTo>
                <a:cubicBezTo>
                  <a:pt x="23018" y="2022"/>
                  <a:pt x="19807" y="1"/>
                  <a:pt x="16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138;p8" hidden="0"/>
          <p:cNvSpPr/>
          <p:nvPr isPhoto="0" userDrawn="0"/>
        </p:nvSpPr>
        <p:spPr bwMode="auto">
          <a:xfrm rot="10800000" flipH="1">
            <a:off x="6588850" y="3626090"/>
            <a:ext cx="2805783" cy="2101514"/>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19" name="Google Shape;139;p8" hidden="0"/>
          <p:cNvGrpSpPr/>
          <p:nvPr isPhoto="0" userDrawn="0"/>
        </p:nvGrpSpPr>
        <p:grpSpPr bwMode="auto">
          <a:xfrm>
            <a:off x="4182925" y="4331750"/>
            <a:ext cx="722700" cy="553650"/>
            <a:chOff x="7883375" y="3787050"/>
            <a:chExt cx="722700" cy="553650"/>
          </a:xfrm>
        </p:grpSpPr>
        <p:sp>
          <p:nvSpPr>
            <p:cNvPr id="20" name="Google Shape;140;p8" hidden="0"/>
            <p:cNvSpPr/>
            <p:nvPr isPhoto="0" userDrawn="0"/>
          </p:nvSpPr>
          <p:spPr bwMode="auto">
            <a:xfrm>
              <a:off x="8065000" y="4023150"/>
              <a:ext cx="338925" cy="317550"/>
            </a:xfrm>
            <a:custGeom>
              <a:avLst/>
              <a:gdLst/>
              <a:ahLst/>
              <a:cxnLst/>
              <a:rect l="l" t="t" r="r" b="b"/>
              <a:pathLst>
                <a:path w="13557" h="12702" fill="norm" stroke="1"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141;p8" hidden="0"/>
            <p:cNvSpPr/>
            <p:nvPr isPhoto="0" userDrawn="0"/>
          </p:nvSpPr>
          <p:spPr bwMode="auto">
            <a:xfrm>
              <a:off x="7883375" y="3787050"/>
              <a:ext cx="722700" cy="550200"/>
            </a:xfrm>
            <a:custGeom>
              <a:avLst/>
              <a:gdLst/>
              <a:ahLst/>
              <a:cxnLst/>
              <a:rect l="l" t="t" r="r" b="b"/>
              <a:pathLst>
                <a:path w="28908" h="22008" fill="norm" stroke="1"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2" name="Google Shape;142;p8" hidden="0"/>
          <p:cNvSpPr/>
          <p:nvPr isPhoto="0" userDrawn="0">
            <p:ph type="title" hasCustomPrompt="0"/>
          </p:nvPr>
        </p:nvSpPr>
        <p:spPr bwMode="auto">
          <a:xfrm>
            <a:off x="1388099" y="1197000"/>
            <a:ext cx="6367800" cy="274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hidden="0"/>
        <p:cNvGrpSpPr/>
        <p:nvPr isPhoto="0" userDrawn="0"/>
      </p:nvGrpSpPr>
      <p:grpSpPr bwMode="auto">
        <a:xfrm>
          <a:off x="0" y="0"/>
          <a:ext cx="0" cy="0"/>
          <a:chOff x="0" y="0"/>
          <a:chExt cx="0" cy="0"/>
        </a:xfrm>
      </p:grpSpPr>
      <p:sp>
        <p:nvSpPr>
          <p:cNvPr id="4" name="Google Shape;144;p9" hidden="0"/>
          <p:cNvSpPr/>
          <p:nvPr isPhoto="0" userDrawn="0"/>
        </p:nvSpPr>
        <p:spPr bwMode="auto">
          <a:xfrm rot="10800000" flipH="1">
            <a:off x="5506850" y="2571746"/>
            <a:ext cx="4286453" cy="3210379"/>
          </a:xfrm>
          <a:custGeom>
            <a:avLst/>
            <a:gdLst/>
            <a:ahLst/>
            <a:cxnLst/>
            <a:rect l="l" t="t" r="r" b="b"/>
            <a:pathLst>
              <a:path w="79265" h="59369" fill="norm" stroke="1" extrusionOk="0">
                <a:moveTo>
                  <a:pt x="63624" y="1"/>
                </a:moveTo>
                <a:cubicBezTo>
                  <a:pt x="63615" y="1"/>
                  <a:pt x="63607" y="2"/>
                  <a:pt x="63599" y="4"/>
                </a:cubicBezTo>
                <a:cubicBezTo>
                  <a:pt x="43075" y="6154"/>
                  <a:pt x="21690" y="9292"/>
                  <a:pt x="1" y="9368"/>
                </a:cubicBezTo>
                <a:cubicBezTo>
                  <a:pt x="1798" y="20504"/>
                  <a:pt x="10681" y="30222"/>
                  <a:pt x="19766" y="31057"/>
                </a:cubicBezTo>
                <a:cubicBezTo>
                  <a:pt x="20296" y="31105"/>
                  <a:pt x="20825" y="31126"/>
                  <a:pt x="21352" y="31126"/>
                </a:cubicBezTo>
                <a:cubicBezTo>
                  <a:pt x="25709" y="31126"/>
                  <a:pt x="30006" y="29675"/>
                  <a:pt x="34286" y="29675"/>
                </a:cubicBezTo>
                <a:cubicBezTo>
                  <a:pt x="36079" y="29675"/>
                  <a:pt x="37868" y="29929"/>
                  <a:pt x="39658" y="30652"/>
                </a:cubicBezTo>
                <a:cubicBezTo>
                  <a:pt x="44391" y="32550"/>
                  <a:pt x="48161" y="37384"/>
                  <a:pt x="51401" y="42243"/>
                </a:cubicBezTo>
                <a:cubicBezTo>
                  <a:pt x="54640" y="47077"/>
                  <a:pt x="57702" y="52316"/>
                  <a:pt x="61954" y="55757"/>
                </a:cubicBezTo>
                <a:cubicBezTo>
                  <a:pt x="64676" y="57974"/>
                  <a:pt x="69085" y="59368"/>
                  <a:pt x="72681" y="59368"/>
                </a:cubicBezTo>
                <a:cubicBezTo>
                  <a:pt x="73766" y="59368"/>
                  <a:pt x="74777" y="59241"/>
                  <a:pt x="75646" y="58971"/>
                </a:cubicBezTo>
                <a:cubicBezTo>
                  <a:pt x="79265" y="57833"/>
                  <a:pt x="76734" y="47305"/>
                  <a:pt x="76101" y="42800"/>
                </a:cubicBezTo>
                <a:cubicBezTo>
                  <a:pt x="75038" y="35208"/>
                  <a:pt x="73393" y="27641"/>
                  <a:pt x="71192" y="20276"/>
                </a:cubicBezTo>
                <a:cubicBezTo>
                  <a:pt x="70664" y="18494"/>
                  <a:pt x="64683" y="1"/>
                  <a:pt x="63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5" name="Google Shape;145;p9" hidden="0"/>
          <p:cNvGrpSpPr/>
          <p:nvPr isPhoto="0" userDrawn="0"/>
        </p:nvGrpSpPr>
        <p:grpSpPr bwMode="auto">
          <a:xfrm>
            <a:off x="7946275" y="1087075"/>
            <a:ext cx="484500" cy="449300"/>
            <a:chOff x="1717575" y="4268700"/>
            <a:chExt cx="484500" cy="449300"/>
          </a:xfrm>
        </p:grpSpPr>
        <p:sp>
          <p:nvSpPr>
            <p:cNvPr id="6" name="Google Shape;146;p9" hidden="0"/>
            <p:cNvSpPr/>
            <p:nvPr isPhoto="0" userDrawn="0"/>
          </p:nvSpPr>
          <p:spPr bwMode="auto">
            <a:xfrm>
              <a:off x="1857224" y="4549425"/>
              <a:ext cx="189850" cy="168575"/>
            </a:xfrm>
            <a:custGeom>
              <a:avLst/>
              <a:gdLst/>
              <a:ahLst/>
              <a:cxnLst/>
              <a:rect l="l" t="t" r="r" b="b"/>
              <a:pathLst>
                <a:path w="7594" h="6743" fill="norm" stroke="1" extrusionOk="0">
                  <a:moveTo>
                    <a:pt x="3803" y="0"/>
                  </a:moveTo>
                  <a:cubicBezTo>
                    <a:pt x="3443" y="0"/>
                    <a:pt x="3099" y="186"/>
                    <a:pt x="3033" y="597"/>
                  </a:cubicBezTo>
                  <a:cubicBezTo>
                    <a:pt x="2911" y="1266"/>
                    <a:pt x="2820" y="1995"/>
                    <a:pt x="2729" y="2694"/>
                  </a:cubicBezTo>
                  <a:cubicBezTo>
                    <a:pt x="2060" y="2542"/>
                    <a:pt x="1422" y="2390"/>
                    <a:pt x="753" y="2238"/>
                  </a:cubicBezTo>
                  <a:cubicBezTo>
                    <a:pt x="713" y="2230"/>
                    <a:pt x="676" y="2226"/>
                    <a:pt x="640" y="2226"/>
                  </a:cubicBezTo>
                  <a:cubicBezTo>
                    <a:pt x="150" y="2226"/>
                    <a:pt x="0" y="2950"/>
                    <a:pt x="510" y="3120"/>
                  </a:cubicBezTo>
                  <a:cubicBezTo>
                    <a:pt x="1209" y="3363"/>
                    <a:pt x="1908" y="3606"/>
                    <a:pt x="2607" y="3849"/>
                  </a:cubicBezTo>
                  <a:cubicBezTo>
                    <a:pt x="2546" y="4670"/>
                    <a:pt x="2485" y="5491"/>
                    <a:pt x="2516" y="6281"/>
                  </a:cubicBezTo>
                  <a:cubicBezTo>
                    <a:pt x="2516" y="6590"/>
                    <a:pt x="2725" y="6743"/>
                    <a:pt x="2952" y="6743"/>
                  </a:cubicBezTo>
                  <a:cubicBezTo>
                    <a:pt x="3149" y="6743"/>
                    <a:pt x="3359" y="6628"/>
                    <a:pt x="3458" y="6403"/>
                  </a:cubicBezTo>
                  <a:cubicBezTo>
                    <a:pt x="3701" y="5764"/>
                    <a:pt x="3914" y="5065"/>
                    <a:pt x="4096" y="4366"/>
                  </a:cubicBezTo>
                  <a:cubicBezTo>
                    <a:pt x="4826" y="4640"/>
                    <a:pt x="5555" y="4944"/>
                    <a:pt x="6285" y="5096"/>
                  </a:cubicBezTo>
                  <a:cubicBezTo>
                    <a:pt x="6348" y="5107"/>
                    <a:pt x="6409" y="5113"/>
                    <a:pt x="6468" y="5113"/>
                  </a:cubicBezTo>
                  <a:cubicBezTo>
                    <a:pt x="7329" y="5113"/>
                    <a:pt x="7593" y="3918"/>
                    <a:pt x="6710" y="3576"/>
                  </a:cubicBezTo>
                  <a:cubicBezTo>
                    <a:pt x="5981" y="3302"/>
                    <a:pt x="5160" y="3181"/>
                    <a:pt x="4370" y="3029"/>
                  </a:cubicBezTo>
                  <a:cubicBezTo>
                    <a:pt x="4522" y="2299"/>
                    <a:pt x="4613" y="1539"/>
                    <a:pt x="4704" y="840"/>
                  </a:cubicBezTo>
                  <a:cubicBezTo>
                    <a:pt x="4756" y="309"/>
                    <a:pt x="4267" y="0"/>
                    <a:pt x="3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147;p9" hidden="0"/>
            <p:cNvSpPr/>
            <p:nvPr isPhoto="0" userDrawn="0"/>
          </p:nvSpPr>
          <p:spPr bwMode="auto">
            <a:xfrm>
              <a:off x="2011525" y="4367950"/>
              <a:ext cx="190550" cy="168449"/>
            </a:xfrm>
            <a:custGeom>
              <a:avLst/>
              <a:gdLst/>
              <a:ahLst/>
              <a:cxnLst/>
              <a:rect l="l" t="t" r="r" b="b"/>
              <a:pathLst>
                <a:path w="7622" h="6738" fill="norm" stroke="1" extrusionOk="0">
                  <a:moveTo>
                    <a:pt x="3823" y="0"/>
                  </a:moveTo>
                  <a:cubicBezTo>
                    <a:pt x="3455" y="0"/>
                    <a:pt x="3098" y="193"/>
                    <a:pt x="3031" y="622"/>
                  </a:cubicBezTo>
                  <a:cubicBezTo>
                    <a:pt x="2940" y="1291"/>
                    <a:pt x="2818" y="1990"/>
                    <a:pt x="2757" y="2689"/>
                  </a:cubicBezTo>
                  <a:cubicBezTo>
                    <a:pt x="2089" y="2537"/>
                    <a:pt x="1450" y="2385"/>
                    <a:pt x="782" y="2233"/>
                  </a:cubicBezTo>
                  <a:cubicBezTo>
                    <a:pt x="742" y="2225"/>
                    <a:pt x="704" y="2221"/>
                    <a:pt x="668" y="2221"/>
                  </a:cubicBezTo>
                  <a:cubicBezTo>
                    <a:pt x="175" y="2221"/>
                    <a:pt x="0" y="2947"/>
                    <a:pt x="538" y="3145"/>
                  </a:cubicBezTo>
                  <a:cubicBezTo>
                    <a:pt x="1238" y="3358"/>
                    <a:pt x="1937" y="3601"/>
                    <a:pt x="2636" y="3844"/>
                  </a:cubicBezTo>
                  <a:cubicBezTo>
                    <a:pt x="2545" y="4665"/>
                    <a:pt x="2514" y="5485"/>
                    <a:pt x="2545" y="6276"/>
                  </a:cubicBezTo>
                  <a:cubicBezTo>
                    <a:pt x="2545" y="6585"/>
                    <a:pt x="2754" y="6737"/>
                    <a:pt x="2976" y="6737"/>
                  </a:cubicBezTo>
                  <a:cubicBezTo>
                    <a:pt x="3169" y="6737"/>
                    <a:pt x="3372" y="6623"/>
                    <a:pt x="3456" y="6397"/>
                  </a:cubicBezTo>
                  <a:cubicBezTo>
                    <a:pt x="3730" y="5759"/>
                    <a:pt x="3943" y="5090"/>
                    <a:pt x="4095" y="4361"/>
                  </a:cubicBezTo>
                  <a:cubicBezTo>
                    <a:pt x="4824" y="4634"/>
                    <a:pt x="5584" y="4938"/>
                    <a:pt x="6314" y="5090"/>
                  </a:cubicBezTo>
                  <a:cubicBezTo>
                    <a:pt x="6377" y="5102"/>
                    <a:pt x="6438" y="5107"/>
                    <a:pt x="6496" y="5107"/>
                  </a:cubicBezTo>
                  <a:cubicBezTo>
                    <a:pt x="7358" y="5107"/>
                    <a:pt x="7622" y="3912"/>
                    <a:pt x="6739" y="3570"/>
                  </a:cubicBezTo>
                  <a:cubicBezTo>
                    <a:pt x="6010" y="3297"/>
                    <a:pt x="5189" y="3175"/>
                    <a:pt x="4399" y="3023"/>
                  </a:cubicBezTo>
                  <a:cubicBezTo>
                    <a:pt x="4520" y="2294"/>
                    <a:pt x="4642" y="1534"/>
                    <a:pt x="4703" y="835"/>
                  </a:cubicBezTo>
                  <a:cubicBezTo>
                    <a:pt x="4771" y="308"/>
                    <a:pt x="4288" y="0"/>
                    <a:pt x="3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148;p9" hidden="0"/>
            <p:cNvSpPr/>
            <p:nvPr isPhoto="0" userDrawn="0"/>
          </p:nvSpPr>
          <p:spPr bwMode="auto">
            <a:xfrm>
              <a:off x="1717575" y="4268700"/>
              <a:ext cx="189675" cy="168275"/>
            </a:xfrm>
            <a:custGeom>
              <a:avLst/>
              <a:gdLst/>
              <a:ahLst/>
              <a:cxnLst/>
              <a:rect l="l" t="t" r="r" b="b"/>
              <a:pathLst>
                <a:path w="7587" h="6731" fill="norm" stroke="1" extrusionOk="0">
                  <a:moveTo>
                    <a:pt x="3815" y="1"/>
                  </a:moveTo>
                  <a:cubicBezTo>
                    <a:pt x="3449" y="1"/>
                    <a:pt x="3093" y="192"/>
                    <a:pt x="3026" y="610"/>
                  </a:cubicBezTo>
                  <a:cubicBezTo>
                    <a:pt x="2904" y="1279"/>
                    <a:pt x="2813" y="1978"/>
                    <a:pt x="2722" y="2677"/>
                  </a:cubicBezTo>
                  <a:cubicBezTo>
                    <a:pt x="2053" y="2525"/>
                    <a:pt x="1415" y="2403"/>
                    <a:pt x="746" y="2251"/>
                  </a:cubicBezTo>
                  <a:cubicBezTo>
                    <a:pt x="699" y="2239"/>
                    <a:pt x="655" y="2233"/>
                    <a:pt x="613" y="2233"/>
                  </a:cubicBezTo>
                  <a:cubicBezTo>
                    <a:pt x="139" y="2233"/>
                    <a:pt x="0" y="2965"/>
                    <a:pt x="503" y="3133"/>
                  </a:cubicBezTo>
                  <a:cubicBezTo>
                    <a:pt x="1202" y="3346"/>
                    <a:pt x="1901" y="3589"/>
                    <a:pt x="2600" y="3832"/>
                  </a:cubicBezTo>
                  <a:cubicBezTo>
                    <a:pt x="2539" y="4653"/>
                    <a:pt x="2479" y="5504"/>
                    <a:pt x="2509" y="6264"/>
                  </a:cubicBezTo>
                  <a:cubicBezTo>
                    <a:pt x="2509" y="6578"/>
                    <a:pt x="2725" y="6730"/>
                    <a:pt x="2956" y="6730"/>
                  </a:cubicBezTo>
                  <a:cubicBezTo>
                    <a:pt x="3150" y="6730"/>
                    <a:pt x="3354" y="6623"/>
                    <a:pt x="3451" y="6416"/>
                  </a:cubicBezTo>
                  <a:cubicBezTo>
                    <a:pt x="3694" y="5777"/>
                    <a:pt x="3907" y="5078"/>
                    <a:pt x="4090" y="4349"/>
                  </a:cubicBezTo>
                  <a:cubicBezTo>
                    <a:pt x="4819" y="4653"/>
                    <a:pt x="5549" y="4926"/>
                    <a:pt x="6278" y="5078"/>
                  </a:cubicBezTo>
                  <a:cubicBezTo>
                    <a:pt x="6342" y="5090"/>
                    <a:pt x="6403" y="5095"/>
                    <a:pt x="6461" y="5095"/>
                  </a:cubicBezTo>
                  <a:cubicBezTo>
                    <a:pt x="7322" y="5095"/>
                    <a:pt x="7586" y="3902"/>
                    <a:pt x="6704" y="3589"/>
                  </a:cubicBezTo>
                  <a:cubicBezTo>
                    <a:pt x="5974" y="3285"/>
                    <a:pt x="5153" y="3163"/>
                    <a:pt x="4363" y="3011"/>
                  </a:cubicBezTo>
                  <a:cubicBezTo>
                    <a:pt x="4515" y="2282"/>
                    <a:pt x="4606" y="1552"/>
                    <a:pt x="4698" y="823"/>
                  </a:cubicBezTo>
                  <a:cubicBezTo>
                    <a:pt x="4748" y="299"/>
                    <a:pt x="4273" y="1"/>
                    <a:pt x="3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9" name="Google Shape;149;p9" hidden="0"/>
          <p:cNvGrpSpPr/>
          <p:nvPr isPhoto="0" userDrawn="0"/>
        </p:nvGrpSpPr>
        <p:grpSpPr bwMode="auto">
          <a:xfrm>
            <a:off x="500938" y="729000"/>
            <a:ext cx="424575" cy="380200"/>
            <a:chOff x="3158625" y="1679100"/>
            <a:chExt cx="424575" cy="380200"/>
          </a:xfrm>
        </p:grpSpPr>
        <p:sp>
          <p:nvSpPr>
            <p:cNvPr id="10" name="Google Shape;150;p9" hidden="0"/>
            <p:cNvSpPr/>
            <p:nvPr isPhoto="0" userDrawn="0"/>
          </p:nvSpPr>
          <p:spPr bwMode="auto">
            <a:xfrm>
              <a:off x="3184574" y="1824750"/>
              <a:ext cx="392925" cy="89250"/>
            </a:xfrm>
            <a:custGeom>
              <a:avLst/>
              <a:gdLst/>
              <a:ahLst/>
              <a:cxnLst/>
              <a:rect l="l" t="t" r="r" b="b"/>
              <a:pathLst>
                <a:path w="15717" h="3570" fill="norm" stroke="1" extrusionOk="0">
                  <a:moveTo>
                    <a:pt x="9873" y="0"/>
                  </a:moveTo>
                  <a:cubicBezTo>
                    <a:pt x="8769" y="0"/>
                    <a:pt x="7665" y="49"/>
                    <a:pt x="6555" y="109"/>
                  </a:cubicBezTo>
                  <a:cubicBezTo>
                    <a:pt x="4859" y="210"/>
                    <a:pt x="3113" y="83"/>
                    <a:pt x="1493" y="539"/>
                  </a:cubicBezTo>
                  <a:cubicBezTo>
                    <a:pt x="987" y="691"/>
                    <a:pt x="456" y="944"/>
                    <a:pt x="253" y="1425"/>
                  </a:cubicBezTo>
                  <a:cubicBezTo>
                    <a:pt x="0" y="2007"/>
                    <a:pt x="380" y="2715"/>
                    <a:pt x="911" y="3019"/>
                  </a:cubicBezTo>
                  <a:cubicBezTo>
                    <a:pt x="1468" y="3348"/>
                    <a:pt x="2151" y="3399"/>
                    <a:pt x="2784" y="3424"/>
                  </a:cubicBezTo>
                  <a:cubicBezTo>
                    <a:pt x="4474" y="3508"/>
                    <a:pt x="6170" y="3570"/>
                    <a:pt x="7865" y="3570"/>
                  </a:cubicBezTo>
                  <a:cubicBezTo>
                    <a:pt x="9725" y="3570"/>
                    <a:pt x="11585" y="3496"/>
                    <a:pt x="13439" y="3297"/>
                  </a:cubicBezTo>
                  <a:cubicBezTo>
                    <a:pt x="13945" y="3247"/>
                    <a:pt x="14451" y="3171"/>
                    <a:pt x="14907" y="2918"/>
                  </a:cubicBezTo>
                  <a:cubicBezTo>
                    <a:pt x="15362" y="2690"/>
                    <a:pt x="15716" y="2209"/>
                    <a:pt x="15691" y="1703"/>
                  </a:cubicBezTo>
                  <a:cubicBezTo>
                    <a:pt x="15666" y="767"/>
                    <a:pt x="14502" y="362"/>
                    <a:pt x="13591" y="235"/>
                  </a:cubicBezTo>
                  <a:cubicBezTo>
                    <a:pt x="12347" y="61"/>
                    <a:pt x="11110" y="0"/>
                    <a:pt x="9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51;p9" hidden="0"/>
            <p:cNvSpPr/>
            <p:nvPr isPhoto="0" userDrawn="0"/>
          </p:nvSpPr>
          <p:spPr bwMode="auto">
            <a:xfrm>
              <a:off x="3158625" y="1969800"/>
              <a:ext cx="424575" cy="89500"/>
            </a:xfrm>
            <a:custGeom>
              <a:avLst/>
              <a:gdLst/>
              <a:ahLst/>
              <a:cxnLst/>
              <a:rect l="l" t="t" r="r" b="b"/>
              <a:pathLst>
                <a:path w="16983" h="3580" fill="norm" stroke="1" extrusionOk="0">
                  <a:moveTo>
                    <a:pt x="5335" y="0"/>
                  </a:moveTo>
                  <a:cubicBezTo>
                    <a:pt x="4090" y="0"/>
                    <a:pt x="2858" y="104"/>
                    <a:pt x="1646" y="482"/>
                  </a:cubicBezTo>
                  <a:cubicBezTo>
                    <a:pt x="937" y="709"/>
                    <a:pt x="153" y="1114"/>
                    <a:pt x="77" y="1848"/>
                  </a:cubicBezTo>
                  <a:cubicBezTo>
                    <a:pt x="1" y="2430"/>
                    <a:pt x="431" y="2962"/>
                    <a:pt x="962" y="3215"/>
                  </a:cubicBezTo>
                  <a:cubicBezTo>
                    <a:pt x="1494" y="3443"/>
                    <a:pt x="2101" y="3468"/>
                    <a:pt x="2683" y="3468"/>
                  </a:cubicBezTo>
                  <a:cubicBezTo>
                    <a:pt x="4860" y="3493"/>
                    <a:pt x="7036" y="3544"/>
                    <a:pt x="9213" y="3569"/>
                  </a:cubicBezTo>
                  <a:cubicBezTo>
                    <a:pt x="9631" y="3574"/>
                    <a:pt x="10051" y="3580"/>
                    <a:pt x="10470" y="3580"/>
                  </a:cubicBezTo>
                  <a:cubicBezTo>
                    <a:pt x="12105" y="3580"/>
                    <a:pt x="13736" y="3501"/>
                    <a:pt x="15287" y="3038"/>
                  </a:cubicBezTo>
                  <a:cubicBezTo>
                    <a:pt x="16071" y="2810"/>
                    <a:pt x="16957" y="2304"/>
                    <a:pt x="16957" y="1494"/>
                  </a:cubicBezTo>
                  <a:cubicBezTo>
                    <a:pt x="16982" y="937"/>
                    <a:pt x="16527" y="456"/>
                    <a:pt x="15995" y="254"/>
                  </a:cubicBezTo>
                  <a:cubicBezTo>
                    <a:pt x="15489" y="51"/>
                    <a:pt x="14907" y="51"/>
                    <a:pt x="14350" y="51"/>
                  </a:cubicBezTo>
                  <a:cubicBezTo>
                    <a:pt x="12889" y="84"/>
                    <a:pt x="11428" y="149"/>
                    <a:pt x="9973" y="149"/>
                  </a:cubicBezTo>
                  <a:cubicBezTo>
                    <a:pt x="9186" y="149"/>
                    <a:pt x="8401" y="130"/>
                    <a:pt x="7618" y="77"/>
                  </a:cubicBezTo>
                  <a:cubicBezTo>
                    <a:pt x="6853" y="38"/>
                    <a:pt x="6091" y="0"/>
                    <a:pt x="5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152;p9" hidden="0"/>
            <p:cNvSpPr/>
            <p:nvPr isPhoto="0" userDrawn="0"/>
          </p:nvSpPr>
          <p:spPr bwMode="auto">
            <a:xfrm>
              <a:off x="3158625" y="1679100"/>
              <a:ext cx="424575" cy="89800"/>
            </a:xfrm>
            <a:custGeom>
              <a:avLst/>
              <a:gdLst/>
              <a:ahLst/>
              <a:cxnLst/>
              <a:rect l="l" t="t" r="r" b="b"/>
              <a:pathLst>
                <a:path w="16983" h="3592" fill="norm" stroke="1" extrusionOk="0">
                  <a:moveTo>
                    <a:pt x="5357" y="1"/>
                  </a:moveTo>
                  <a:cubicBezTo>
                    <a:pt x="4104" y="1"/>
                    <a:pt x="2865" y="113"/>
                    <a:pt x="1646" y="493"/>
                  </a:cubicBezTo>
                  <a:cubicBezTo>
                    <a:pt x="937" y="696"/>
                    <a:pt x="153" y="1126"/>
                    <a:pt x="77" y="1860"/>
                  </a:cubicBezTo>
                  <a:cubicBezTo>
                    <a:pt x="1" y="2442"/>
                    <a:pt x="431" y="2974"/>
                    <a:pt x="962" y="3227"/>
                  </a:cubicBezTo>
                  <a:cubicBezTo>
                    <a:pt x="1494" y="3454"/>
                    <a:pt x="2101" y="3480"/>
                    <a:pt x="2683" y="3480"/>
                  </a:cubicBezTo>
                  <a:cubicBezTo>
                    <a:pt x="4860" y="3505"/>
                    <a:pt x="7036" y="3530"/>
                    <a:pt x="9213" y="3581"/>
                  </a:cubicBezTo>
                  <a:cubicBezTo>
                    <a:pt x="9631" y="3586"/>
                    <a:pt x="10051" y="3591"/>
                    <a:pt x="10470" y="3591"/>
                  </a:cubicBezTo>
                  <a:cubicBezTo>
                    <a:pt x="12105" y="3591"/>
                    <a:pt x="13736" y="3513"/>
                    <a:pt x="15287" y="3049"/>
                  </a:cubicBezTo>
                  <a:cubicBezTo>
                    <a:pt x="16071" y="2822"/>
                    <a:pt x="16957" y="2316"/>
                    <a:pt x="16957" y="1506"/>
                  </a:cubicBezTo>
                  <a:cubicBezTo>
                    <a:pt x="16982" y="949"/>
                    <a:pt x="16527" y="468"/>
                    <a:pt x="15995" y="240"/>
                  </a:cubicBezTo>
                  <a:cubicBezTo>
                    <a:pt x="15590" y="78"/>
                    <a:pt x="15137" y="62"/>
                    <a:pt x="14686" y="62"/>
                  </a:cubicBezTo>
                  <a:cubicBezTo>
                    <a:pt x="14574" y="62"/>
                    <a:pt x="14462" y="63"/>
                    <a:pt x="14350" y="63"/>
                  </a:cubicBezTo>
                  <a:cubicBezTo>
                    <a:pt x="12897" y="96"/>
                    <a:pt x="11443" y="150"/>
                    <a:pt x="9996" y="150"/>
                  </a:cubicBezTo>
                  <a:cubicBezTo>
                    <a:pt x="9201" y="150"/>
                    <a:pt x="8408" y="133"/>
                    <a:pt x="7618" y="88"/>
                  </a:cubicBezTo>
                  <a:cubicBezTo>
                    <a:pt x="6860" y="41"/>
                    <a:pt x="6106" y="1"/>
                    <a:pt x="53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3" name="Google Shape;153;p9" hidden="0"/>
          <p:cNvGrpSpPr/>
          <p:nvPr isPhoto="0" userDrawn="0"/>
        </p:nvGrpSpPr>
        <p:grpSpPr bwMode="auto">
          <a:xfrm>
            <a:off x="500950" y="3900113"/>
            <a:ext cx="722700" cy="553650"/>
            <a:chOff x="7883375" y="3787050"/>
            <a:chExt cx="722700" cy="553650"/>
          </a:xfrm>
        </p:grpSpPr>
        <p:sp>
          <p:nvSpPr>
            <p:cNvPr id="14" name="Google Shape;154;p9" hidden="0"/>
            <p:cNvSpPr/>
            <p:nvPr isPhoto="0" userDrawn="0"/>
          </p:nvSpPr>
          <p:spPr bwMode="auto">
            <a:xfrm>
              <a:off x="8065000" y="4023150"/>
              <a:ext cx="338925" cy="317550"/>
            </a:xfrm>
            <a:custGeom>
              <a:avLst/>
              <a:gdLst/>
              <a:ahLst/>
              <a:cxnLst/>
              <a:rect l="l" t="t" r="r" b="b"/>
              <a:pathLst>
                <a:path w="13557" h="12702" fill="norm" stroke="1" extrusionOk="0">
                  <a:moveTo>
                    <a:pt x="6720" y="1"/>
                  </a:moveTo>
                  <a:cubicBezTo>
                    <a:pt x="5013" y="1"/>
                    <a:pt x="3283" y="745"/>
                    <a:pt x="2067" y="2198"/>
                  </a:cubicBezTo>
                  <a:cubicBezTo>
                    <a:pt x="396" y="4235"/>
                    <a:pt x="0" y="7274"/>
                    <a:pt x="1277" y="9584"/>
                  </a:cubicBezTo>
                  <a:cubicBezTo>
                    <a:pt x="2292" y="11466"/>
                    <a:pt x="4416" y="12702"/>
                    <a:pt x="6532" y="12702"/>
                  </a:cubicBezTo>
                  <a:cubicBezTo>
                    <a:pt x="7014" y="12702"/>
                    <a:pt x="7496" y="12638"/>
                    <a:pt x="7964" y="12502"/>
                  </a:cubicBezTo>
                  <a:cubicBezTo>
                    <a:pt x="11885" y="11408"/>
                    <a:pt x="13557" y="5785"/>
                    <a:pt x="11399" y="2502"/>
                  </a:cubicBezTo>
                  <a:cubicBezTo>
                    <a:pt x="10278" y="821"/>
                    <a:pt x="8511" y="1"/>
                    <a:pt x="67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155;p9" hidden="0"/>
            <p:cNvSpPr/>
            <p:nvPr isPhoto="0" userDrawn="0"/>
          </p:nvSpPr>
          <p:spPr bwMode="auto">
            <a:xfrm>
              <a:off x="7883375" y="3787050"/>
              <a:ext cx="722700" cy="550200"/>
            </a:xfrm>
            <a:custGeom>
              <a:avLst/>
              <a:gdLst/>
              <a:ahLst/>
              <a:cxnLst/>
              <a:rect l="l" t="t" r="r" b="b"/>
              <a:pathLst>
                <a:path w="28908" h="22008" fill="norm" stroke="1" extrusionOk="0">
                  <a:moveTo>
                    <a:pt x="14469" y="1"/>
                  </a:moveTo>
                  <a:cubicBezTo>
                    <a:pt x="1" y="1"/>
                    <a:pt x="518" y="21095"/>
                    <a:pt x="518" y="21095"/>
                  </a:cubicBezTo>
                  <a:lnTo>
                    <a:pt x="4226" y="21095"/>
                  </a:lnTo>
                  <a:cubicBezTo>
                    <a:pt x="4226" y="21095"/>
                    <a:pt x="5502" y="4226"/>
                    <a:pt x="14591" y="4226"/>
                  </a:cubicBezTo>
                  <a:cubicBezTo>
                    <a:pt x="23679" y="4226"/>
                    <a:pt x="22646" y="22007"/>
                    <a:pt x="22646" y="22007"/>
                  </a:cubicBezTo>
                  <a:lnTo>
                    <a:pt x="26627" y="22007"/>
                  </a:lnTo>
                  <a:cubicBezTo>
                    <a:pt x="26627" y="22007"/>
                    <a:pt x="28907" y="1"/>
                    <a:pt x="144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6" name="Google Shape;156;p9" hidden="0"/>
          <p:cNvGrpSpPr/>
          <p:nvPr isPhoto="0" userDrawn="0"/>
        </p:nvGrpSpPr>
        <p:grpSpPr bwMode="auto">
          <a:xfrm>
            <a:off x="1191675" y="539500"/>
            <a:ext cx="473900" cy="508875"/>
            <a:chOff x="1566150" y="4150650"/>
            <a:chExt cx="473900" cy="508875"/>
          </a:xfrm>
        </p:grpSpPr>
        <p:sp>
          <p:nvSpPr>
            <p:cNvPr id="17" name="Google Shape;157;p9" hidden="0"/>
            <p:cNvSpPr/>
            <p:nvPr isPhoto="0" userDrawn="0"/>
          </p:nvSpPr>
          <p:spPr bwMode="auto">
            <a:xfrm>
              <a:off x="1566150" y="4282700"/>
              <a:ext cx="113275" cy="79450"/>
            </a:xfrm>
            <a:custGeom>
              <a:avLst/>
              <a:gdLst/>
              <a:ahLst/>
              <a:cxnLst/>
              <a:rect l="l" t="t" r="r" b="b"/>
              <a:pathLst>
                <a:path w="4531" h="3178" fill="norm" stroke="1" extrusionOk="0">
                  <a:moveTo>
                    <a:pt x="2289" y="1"/>
                  </a:moveTo>
                  <a:cubicBezTo>
                    <a:pt x="2192" y="1"/>
                    <a:pt x="2095" y="4"/>
                    <a:pt x="1999" y="10"/>
                  </a:cubicBezTo>
                  <a:cubicBezTo>
                    <a:pt x="1594" y="60"/>
                    <a:pt x="1189" y="136"/>
                    <a:pt x="835" y="364"/>
                  </a:cubicBezTo>
                  <a:cubicBezTo>
                    <a:pt x="380" y="642"/>
                    <a:pt x="25" y="1123"/>
                    <a:pt x="25" y="1655"/>
                  </a:cubicBezTo>
                  <a:cubicBezTo>
                    <a:pt x="0" y="2287"/>
                    <a:pt x="481" y="2870"/>
                    <a:pt x="1088" y="3072"/>
                  </a:cubicBezTo>
                  <a:cubicBezTo>
                    <a:pt x="1303" y="3144"/>
                    <a:pt x="1525" y="3177"/>
                    <a:pt x="1747" y="3177"/>
                  </a:cubicBezTo>
                  <a:cubicBezTo>
                    <a:pt x="2152" y="3177"/>
                    <a:pt x="2560" y="3066"/>
                    <a:pt x="2936" y="2870"/>
                  </a:cubicBezTo>
                  <a:cubicBezTo>
                    <a:pt x="3543" y="2566"/>
                    <a:pt x="4530" y="1958"/>
                    <a:pt x="4378" y="1149"/>
                  </a:cubicBezTo>
                  <a:cubicBezTo>
                    <a:pt x="4328" y="820"/>
                    <a:pt x="4075" y="541"/>
                    <a:pt x="3796" y="364"/>
                  </a:cubicBezTo>
                  <a:cubicBezTo>
                    <a:pt x="3619" y="238"/>
                    <a:pt x="3417" y="162"/>
                    <a:pt x="3214" y="111"/>
                  </a:cubicBezTo>
                  <a:cubicBezTo>
                    <a:pt x="2924" y="34"/>
                    <a:pt x="2605" y="1"/>
                    <a:pt x="2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158;p9" hidden="0"/>
            <p:cNvSpPr/>
            <p:nvPr isPhoto="0" userDrawn="0"/>
          </p:nvSpPr>
          <p:spPr bwMode="auto">
            <a:xfrm>
              <a:off x="1644599" y="4464300"/>
              <a:ext cx="72925" cy="58625"/>
            </a:xfrm>
            <a:custGeom>
              <a:avLst/>
              <a:gdLst/>
              <a:ahLst/>
              <a:cxnLst/>
              <a:rect l="l" t="t" r="r" b="b"/>
              <a:pathLst>
                <a:path w="2917" h="2345" fill="norm" stroke="1" extrusionOk="0">
                  <a:moveTo>
                    <a:pt x="1272" y="1"/>
                  </a:moveTo>
                  <a:cubicBezTo>
                    <a:pt x="925" y="1"/>
                    <a:pt x="576" y="159"/>
                    <a:pt x="329" y="541"/>
                  </a:cubicBezTo>
                  <a:cubicBezTo>
                    <a:pt x="0" y="1047"/>
                    <a:pt x="177" y="1831"/>
                    <a:pt x="709" y="2160"/>
                  </a:cubicBezTo>
                  <a:cubicBezTo>
                    <a:pt x="888" y="2286"/>
                    <a:pt x="1102" y="2345"/>
                    <a:pt x="1319" y="2345"/>
                  </a:cubicBezTo>
                  <a:cubicBezTo>
                    <a:pt x="1714" y="2345"/>
                    <a:pt x="2116" y="2149"/>
                    <a:pt x="2328" y="1806"/>
                  </a:cubicBezTo>
                  <a:cubicBezTo>
                    <a:pt x="2917" y="897"/>
                    <a:pt x="2099"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159;p9" hidden="0"/>
            <p:cNvSpPr/>
            <p:nvPr isPhoto="0" userDrawn="0"/>
          </p:nvSpPr>
          <p:spPr bwMode="auto">
            <a:xfrm>
              <a:off x="1778100" y="4378350"/>
              <a:ext cx="60125" cy="64200"/>
            </a:xfrm>
            <a:custGeom>
              <a:avLst/>
              <a:gdLst/>
              <a:ahLst/>
              <a:cxnLst/>
              <a:rect l="l" t="t" r="r" b="b"/>
              <a:pathLst>
                <a:path w="2405" h="2568" fill="norm" stroke="1" extrusionOk="0">
                  <a:moveTo>
                    <a:pt x="1217" y="0"/>
                  </a:moveTo>
                  <a:cubicBezTo>
                    <a:pt x="863" y="0"/>
                    <a:pt x="495" y="118"/>
                    <a:pt x="304" y="309"/>
                  </a:cubicBezTo>
                  <a:cubicBezTo>
                    <a:pt x="25" y="587"/>
                    <a:pt x="0" y="992"/>
                    <a:pt x="25" y="1372"/>
                  </a:cubicBezTo>
                  <a:cubicBezTo>
                    <a:pt x="25" y="1676"/>
                    <a:pt x="76" y="2005"/>
                    <a:pt x="278" y="2258"/>
                  </a:cubicBezTo>
                  <a:cubicBezTo>
                    <a:pt x="417" y="2436"/>
                    <a:pt x="649" y="2568"/>
                    <a:pt x="889" y="2568"/>
                  </a:cubicBezTo>
                  <a:cubicBezTo>
                    <a:pt x="956" y="2568"/>
                    <a:pt x="1023" y="2558"/>
                    <a:pt x="1088" y="2536"/>
                  </a:cubicBezTo>
                  <a:cubicBezTo>
                    <a:pt x="1240" y="2460"/>
                    <a:pt x="1367" y="2308"/>
                    <a:pt x="1468" y="2182"/>
                  </a:cubicBezTo>
                  <a:cubicBezTo>
                    <a:pt x="1772" y="1751"/>
                    <a:pt x="2404" y="790"/>
                    <a:pt x="1974" y="284"/>
                  </a:cubicBezTo>
                  <a:cubicBezTo>
                    <a:pt x="1811" y="86"/>
                    <a:pt x="1519"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160;p9" hidden="0"/>
            <p:cNvSpPr/>
            <p:nvPr isPhoto="0" userDrawn="0"/>
          </p:nvSpPr>
          <p:spPr bwMode="auto">
            <a:xfrm>
              <a:off x="1771775" y="4150650"/>
              <a:ext cx="81000" cy="76625"/>
            </a:xfrm>
            <a:custGeom>
              <a:avLst/>
              <a:gdLst/>
              <a:ahLst/>
              <a:cxnLst/>
              <a:rect l="l" t="t" r="r" b="b"/>
              <a:pathLst>
                <a:path w="3240" h="3065" fill="norm" stroke="1" extrusionOk="0">
                  <a:moveTo>
                    <a:pt x="1827" y="0"/>
                  </a:moveTo>
                  <a:cubicBezTo>
                    <a:pt x="1135" y="0"/>
                    <a:pt x="498" y="917"/>
                    <a:pt x="228" y="1496"/>
                  </a:cubicBezTo>
                  <a:cubicBezTo>
                    <a:pt x="101" y="1774"/>
                    <a:pt x="0" y="2052"/>
                    <a:pt x="51" y="2331"/>
                  </a:cubicBezTo>
                  <a:cubicBezTo>
                    <a:pt x="152" y="2685"/>
                    <a:pt x="481" y="2888"/>
                    <a:pt x="810" y="2989"/>
                  </a:cubicBezTo>
                  <a:cubicBezTo>
                    <a:pt x="988" y="3038"/>
                    <a:pt x="1178" y="3065"/>
                    <a:pt x="1367" y="3065"/>
                  </a:cubicBezTo>
                  <a:cubicBezTo>
                    <a:pt x="1662" y="3065"/>
                    <a:pt x="1955" y="3001"/>
                    <a:pt x="2202" y="2862"/>
                  </a:cubicBezTo>
                  <a:cubicBezTo>
                    <a:pt x="3138" y="2356"/>
                    <a:pt x="3239" y="1040"/>
                    <a:pt x="2480" y="306"/>
                  </a:cubicBezTo>
                  <a:cubicBezTo>
                    <a:pt x="2264" y="89"/>
                    <a:pt x="2043"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161;p9" hidden="0"/>
            <p:cNvSpPr/>
            <p:nvPr isPhoto="0" userDrawn="0"/>
          </p:nvSpPr>
          <p:spPr bwMode="auto">
            <a:xfrm>
              <a:off x="1976325" y="4376600"/>
              <a:ext cx="63725" cy="77325"/>
            </a:xfrm>
            <a:custGeom>
              <a:avLst/>
              <a:gdLst/>
              <a:ahLst/>
              <a:cxnLst/>
              <a:rect l="l" t="t" r="r" b="b"/>
              <a:pathLst>
                <a:path w="2549" h="3093" fill="norm" stroke="1" extrusionOk="0">
                  <a:moveTo>
                    <a:pt x="1066" y="0"/>
                  </a:moveTo>
                  <a:cubicBezTo>
                    <a:pt x="509" y="0"/>
                    <a:pt x="1" y="633"/>
                    <a:pt x="94" y="1265"/>
                  </a:cubicBezTo>
                  <a:cubicBezTo>
                    <a:pt x="144" y="1670"/>
                    <a:pt x="397" y="2024"/>
                    <a:pt x="701" y="2302"/>
                  </a:cubicBezTo>
                  <a:cubicBezTo>
                    <a:pt x="1005" y="2581"/>
                    <a:pt x="1359" y="2783"/>
                    <a:pt x="1713" y="2960"/>
                  </a:cubicBezTo>
                  <a:cubicBezTo>
                    <a:pt x="1840" y="3033"/>
                    <a:pt x="1980" y="3092"/>
                    <a:pt x="2115" y="3092"/>
                  </a:cubicBezTo>
                  <a:cubicBezTo>
                    <a:pt x="2168" y="3092"/>
                    <a:pt x="2220" y="3083"/>
                    <a:pt x="2270" y="3062"/>
                  </a:cubicBezTo>
                  <a:cubicBezTo>
                    <a:pt x="2447" y="2986"/>
                    <a:pt x="2523" y="2758"/>
                    <a:pt x="2523" y="2555"/>
                  </a:cubicBezTo>
                  <a:cubicBezTo>
                    <a:pt x="2549" y="1897"/>
                    <a:pt x="2118" y="784"/>
                    <a:pt x="1663" y="278"/>
                  </a:cubicBezTo>
                  <a:cubicBezTo>
                    <a:pt x="1475" y="83"/>
                    <a:pt x="1267"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162;p9" hidden="0"/>
            <p:cNvSpPr/>
            <p:nvPr isPhoto="0" userDrawn="0"/>
          </p:nvSpPr>
          <p:spPr bwMode="auto">
            <a:xfrm>
              <a:off x="1845200" y="4620425"/>
              <a:ext cx="51225" cy="39100"/>
            </a:xfrm>
            <a:custGeom>
              <a:avLst/>
              <a:gdLst/>
              <a:ahLst/>
              <a:cxnLst/>
              <a:rect l="l" t="t" r="r" b="b"/>
              <a:pathLst>
                <a:path w="2049" h="1564" fill="norm" stroke="1" extrusionOk="0">
                  <a:moveTo>
                    <a:pt x="1081" y="0"/>
                  </a:moveTo>
                  <a:cubicBezTo>
                    <a:pt x="857" y="0"/>
                    <a:pt x="630" y="85"/>
                    <a:pt x="480" y="268"/>
                  </a:cubicBezTo>
                  <a:cubicBezTo>
                    <a:pt x="1" y="792"/>
                    <a:pt x="467" y="1563"/>
                    <a:pt x="1100" y="1563"/>
                  </a:cubicBezTo>
                  <a:cubicBezTo>
                    <a:pt x="1170" y="1563"/>
                    <a:pt x="1242" y="1554"/>
                    <a:pt x="1315" y="1534"/>
                  </a:cubicBezTo>
                  <a:cubicBezTo>
                    <a:pt x="1846" y="1407"/>
                    <a:pt x="2049" y="724"/>
                    <a:pt x="1720" y="293"/>
                  </a:cubicBezTo>
                  <a:cubicBezTo>
                    <a:pt x="1644" y="192"/>
                    <a:pt x="1543" y="116"/>
                    <a:pt x="1416" y="66"/>
                  </a:cubicBezTo>
                  <a:cubicBezTo>
                    <a:pt x="1313" y="23"/>
                    <a:pt x="1197" y="0"/>
                    <a:pt x="10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163;p9" hidden="0"/>
            <p:cNvSpPr/>
            <p:nvPr isPhoto="0" userDrawn="0"/>
          </p:nvSpPr>
          <p:spPr bwMode="auto">
            <a:xfrm>
              <a:off x="1971700" y="4242975"/>
              <a:ext cx="44225" cy="33775"/>
            </a:xfrm>
            <a:custGeom>
              <a:avLst/>
              <a:gdLst/>
              <a:ahLst/>
              <a:cxnLst/>
              <a:rect l="l" t="t" r="r" b="b"/>
              <a:pathLst>
                <a:path w="1769" h="1351" fill="norm" stroke="1" extrusionOk="0">
                  <a:moveTo>
                    <a:pt x="629" y="0"/>
                  </a:moveTo>
                  <a:cubicBezTo>
                    <a:pt x="385" y="0"/>
                    <a:pt x="160" y="79"/>
                    <a:pt x="76" y="283"/>
                  </a:cubicBezTo>
                  <a:cubicBezTo>
                    <a:pt x="0" y="435"/>
                    <a:pt x="51" y="612"/>
                    <a:pt x="127" y="738"/>
                  </a:cubicBezTo>
                  <a:cubicBezTo>
                    <a:pt x="203" y="890"/>
                    <a:pt x="329" y="991"/>
                    <a:pt x="481" y="1093"/>
                  </a:cubicBezTo>
                  <a:cubicBezTo>
                    <a:pt x="658" y="1219"/>
                    <a:pt x="835" y="1346"/>
                    <a:pt x="1063" y="1346"/>
                  </a:cubicBezTo>
                  <a:cubicBezTo>
                    <a:pt x="1095" y="1349"/>
                    <a:pt x="1125" y="1351"/>
                    <a:pt x="1153" y="1351"/>
                  </a:cubicBezTo>
                  <a:cubicBezTo>
                    <a:pt x="1769" y="1351"/>
                    <a:pt x="1729" y="595"/>
                    <a:pt x="1342" y="232"/>
                  </a:cubicBezTo>
                  <a:cubicBezTo>
                    <a:pt x="1195" y="99"/>
                    <a:pt x="900"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4" name="Google Shape;164;p9" hidden="0"/>
          <p:cNvGrpSpPr/>
          <p:nvPr isPhoto="0" userDrawn="0"/>
        </p:nvGrpSpPr>
        <p:grpSpPr bwMode="auto">
          <a:xfrm flipH="1">
            <a:off x="3869800" y="4074200"/>
            <a:ext cx="947174" cy="861950"/>
            <a:chOff x="3575213" y="4145450"/>
            <a:chExt cx="947174" cy="861950"/>
          </a:xfrm>
        </p:grpSpPr>
        <p:sp>
          <p:nvSpPr>
            <p:cNvPr id="25" name="Google Shape;165;p9" hidden="0"/>
            <p:cNvSpPr/>
            <p:nvPr isPhoto="0" userDrawn="0"/>
          </p:nvSpPr>
          <p:spPr bwMode="auto">
            <a:xfrm>
              <a:off x="3575213" y="4145450"/>
              <a:ext cx="947174" cy="861950"/>
            </a:xfrm>
            <a:custGeom>
              <a:avLst/>
              <a:gdLst/>
              <a:ahLst/>
              <a:cxnLst/>
              <a:rect l="l" t="t" r="r" b="b"/>
              <a:pathLst>
                <a:path w="37887" h="34478" fill="norm" stroke="1" extrusionOk="0">
                  <a:moveTo>
                    <a:pt x="17078" y="0"/>
                  </a:moveTo>
                  <a:cubicBezTo>
                    <a:pt x="16564" y="0"/>
                    <a:pt x="16071" y="245"/>
                    <a:pt x="15768" y="842"/>
                  </a:cubicBezTo>
                  <a:cubicBezTo>
                    <a:pt x="12984" y="6334"/>
                    <a:pt x="10883" y="12053"/>
                    <a:pt x="9339" y="17950"/>
                  </a:cubicBezTo>
                  <a:cubicBezTo>
                    <a:pt x="9213" y="16204"/>
                    <a:pt x="9061" y="14432"/>
                    <a:pt x="8833" y="12686"/>
                  </a:cubicBezTo>
                  <a:cubicBezTo>
                    <a:pt x="8327" y="8814"/>
                    <a:pt x="8125" y="3018"/>
                    <a:pt x="4253" y="867"/>
                  </a:cubicBezTo>
                  <a:cubicBezTo>
                    <a:pt x="4024" y="734"/>
                    <a:pt x="3764" y="670"/>
                    <a:pt x="3506" y="670"/>
                  </a:cubicBezTo>
                  <a:cubicBezTo>
                    <a:pt x="2881" y="670"/>
                    <a:pt x="2263" y="1047"/>
                    <a:pt x="2101" y="1728"/>
                  </a:cubicBezTo>
                  <a:cubicBezTo>
                    <a:pt x="1" y="10560"/>
                    <a:pt x="785" y="19975"/>
                    <a:pt x="4177" y="28402"/>
                  </a:cubicBezTo>
                  <a:cubicBezTo>
                    <a:pt x="4885" y="30174"/>
                    <a:pt x="5645" y="32679"/>
                    <a:pt x="7214" y="33843"/>
                  </a:cubicBezTo>
                  <a:cubicBezTo>
                    <a:pt x="7831" y="34303"/>
                    <a:pt x="8473" y="34477"/>
                    <a:pt x="9122" y="34477"/>
                  </a:cubicBezTo>
                  <a:cubicBezTo>
                    <a:pt x="9615" y="34477"/>
                    <a:pt x="10112" y="34376"/>
                    <a:pt x="10605" y="34223"/>
                  </a:cubicBezTo>
                  <a:cubicBezTo>
                    <a:pt x="10809" y="34310"/>
                    <a:pt x="11031" y="34360"/>
                    <a:pt x="11260" y="34360"/>
                  </a:cubicBezTo>
                  <a:cubicBezTo>
                    <a:pt x="11626" y="34360"/>
                    <a:pt x="12008" y="34231"/>
                    <a:pt x="12351" y="33919"/>
                  </a:cubicBezTo>
                  <a:cubicBezTo>
                    <a:pt x="12579" y="33717"/>
                    <a:pt x="12832" y="33489"/>
                    <a:pt x="13085" y="33286"/>
                  </a:cubicBezTo>
                  <a:cubicBezTo>
                    <a:pt x="15236" y="32451"/>
                    <a:pt x="17362" y="31566"/>
                    <a:pt x="19488" y="30629"/>
                  </a:cubicBezTo>
                  <a:cubicBezTo>
                    <a:pt x="21968" y="29870"/>
                    <a:pt x="24322" y="28706"/>
                    <a:pt x="26397" y="27162"/>
                  </a:cubicBezTo>
                  <a:cubicBezTo>
                    <a:pt x="30421" y="24859"/>
                    <a:pt x="34141" y="22050"/>
                    <a:pt x="37203" y="18532"/>
                  </a:cubicBezTo>
                  <a:cubicBezTo>
                    <a:pt x="37709" y="17950"/>
                    <a:pt x="37887" y="16963"/>
                    <a:pt x="37229" y="16381"/>
                  </a:cubicBezTo>
                  <a:cubicBezTo>
                    <a:pt x="36560" y="15787"/>
                    <a:pt x="35851" y="15559"/>
                    <a:pt x="35130" y="15559"/>
                  </a:cubicBezTo>
                  <a:cubicBezTo>
                    <a:pt x="33640" y="15559"/>
                    <a:pt x="32097" y="16533"/>
                    <a:pt x="30750" y="17267"/>
                  </a:cubicBezTo>
                  <a:cubicBezTo>
                    <a:pt x="29105" y="18127"/>
                    <a:pt x="27485" y="19038"/>
                    <a:pt x="25891" y="19975"/>
                  </a:cubicBezTo>
                  <a:cubicBezTo>
                    <a:pt x="26523" y="18456"/>
                    <a:pt x="27131" y="16938"/>
                    <a:pt x="27789" y="15470"/>
                  </a:cubicBezTo>
                  <a:cubicBezTo>
                    <a:pt x="29636" y="11243"/>
                    <a:pt x="31433" y="7017"/>
                    <a:pt x="33129" y="2740"/>
                  </a:cubicBezTo>
                  <a:cubicBezTo>
                    <a:pt x="33573" y="1610"/>
                    <a:pt x="32487" y="544"/>
                    <a:pt x="31414" y="544"/>
                  </a:cubicBezTo>
                  <a:cubicBezTo>
                    <a:pt x="31141" y="544"/>
                    <a:pt x="30869" y="612"/>
                    <a:pt x="30623" y="766"/>
                  </a:cubicBezTo>
                  <a:cubicBezTo>
                    <a:pt x="26625" y="3196"/>
                    <a:pt x="23309" y="6435"/>
                    <a:pt x="20146" y="9826"/>
                  </a:cubicBezTo>
                  <a:cubicBezTo>
                    <a:pt x="19538" y="10484"/>
                    <a:pt x="18906" y="11193"/>
                    <a:pt x="18273" y="11927"/>
                  </a:cubicBezTo>
                  <a:cubicBezTo>
                    <a:pt x="19361" y="8460"/>
                    <a:pt x="20272" y="4613"/>
                    <a:pt x="18956" y="1298"/>
                  </a:cubicBezTo>
                  <a:cubicBezTo>
                    <a:pt x="18668" y="553"/>
                    <a:pt x="17850" y="0"/>
                    <a:pt x="170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166;p9" hidden="0"/>
            <p:cNvSpPr/>
            <p:nvPr isPhoto="0" userDrawn="0"/>
          </p:nvSpPr>
          <p:spPr bwMode="auto">
            <a:xfrm>
              <a:off x="3660888" y="4217200"/>
              <a:ext cx="782500" cy="680825"/>
            </a:xfrm>
            <a:custGeom>
              <a:avLst/>
              <a:gdLst/>
              <a:ahLst/>
              <a:cxnLst/>
              <a:rect l="l" t="t" r="r" b="b"/>
              <a:pathLst>
                <a:path w="31300" h="27233" fill="norm" stroke="1" extrusionOk="0">
                  <a:moveTo>
                    <a:pt x="13942" y="0"/>
                  </a:moveTo>
                  <a:cubicBezTo>
                    <a:pt x="13908" y="0"/>
                    <a:pt x="13875" y="15"/>
                    <a:pt x="13859" y="47"/>
                  </a:cubicBezTo>
                  <a:cubicBezTo>
                    <a:pt x="10114" y="8196"/>
                    <a:pt x="7785" y="17105"/>
                    <a:pt x="6444" y="25937"/>
                  </a:cubicBezTo>
                  <a:cubicBezTo>
                    <a:pt x="6292" y="25785"/>
                    <a:pt x="6140" y="25532"/>
                    <a:pt x="6039" y="25228"/>
                  </a:cubicBezTo>
                  <a:cubicBezTo>
                    <a:pt x="5837" y="24722"/>
                    <a:pt x="5735" y="24115"/>
                    <a:pt x="5609" y="23583"/>
                  </a:cubicBezTo>
                  <a:cubicBezTo>
                    <a:pt x="5330" y="22571"/>
                    <a:pt x="5077" y="21559"/>
                    <a:pt x="4824" y="20546"/>
                  </a:cubicBezTo>
                  <a:cubicBezTo>
                    <a:pt x="4343" y="18623"/>
                    <a:pt x="3837" y="16700"/>
                    <a:pt x="3356" y="14751"/>
                  </a:cubicBezTo>
                  <a:cubicBezTo>
                    <a:pt x="2319" y="10575"/>
                    <a:pt x="1281" y="6425"/>
                    <a:pt x="218" y="2249"/>
                  </a:cubicBezTo>
                  <a:cubicBezTo>
                    <a:pt x="198" y="2198"/>
                    <a:pt x="157" y="2176"/>
                    <a:pt x="117" y="2176"/>
                  </a:cubicBezTo>
                  <a:cubicBezTo>
                    <a:pt x="58" y="2176"/>
                    <a:pt x="1" y="2224"/>
                    <a:pt x="16" y="2300"/>
                  </a:cubicBezTo>
                  <a:cubicBezTo>
                    <a:pt x="1079" y="7007"/>
                    <a:pt x="2167" y="11714"/>
                    <a:pt x="3280" y="16396"/>
                  </a:cubicBezTo>
                  <a:cubicBezTo>
                    <a:pt x="3837" y="18851"/>
                    <a:pt x="4394" y="21306"/>
                    <a:pt x="4951" y="23761"/>
                  </a:cubicBezTo>
                  <a:cubicBezTo>
                    <a:pt x="5204" y="24874"/>
                    <a:pt x="5381" y="26671"/>
                    <a:pt x="6646" y="27126"/>
                  </a:cubicBezTo>
                  <a:cubicBezTo>
                    <a:pt x="6849" y="27200"/>
                    <a:pt x="7064" y="27232"/>
                    <a:pt x="7289" y="27232"/>
                  </a:cubicBezTo>
                  <a:cubicBezTo>
                    <a:pt x="8609" y="27232"/>
                    <a:pt x="10236" y="26113"/>
                    <a:pt x="11252" y="25659"/>
                  </a:cubicBezTo>
                  <a:cubicBezTo>
                    <a:pt x="13404" y="24722"/>
                    <a:pt x="15555" y="23735"/>
                    <a:pt x="17706" y="22774"/>
                  </a:cubicBezTo>
                  <a:cubicBezTo>
                    <a:pt x="22109" y="20800"/>
                    <a:pt x="26462" y="18800"/>
                    <a:pt x="30841" y="16776"/>
                  </a:cubicBezTo>
                  <a:cubicBezTo>
                    <a:pt x="31300" y="16579"/>
                    <a:pt x="31022" y="15967"/>
                    <a:pt x="30612" y="15967"/>
                  </a:cubicBezTo>
                  <a:cubicBezTo>
                    <a:pt x="30547" y="15967"/>
                    <a:pt x="30479" y="15982"/>
                    <a:pt x="30410" y="16016"/>
                  </a:cubicBezTo>
                  <a:cubicBezTo>
                    <a:pt x="26690" y="17737"/>
                    <a:pt x="22970" y="19433"/>
                    <a:pt x="19250" y="21129"/>
                  </a:cubicBezTo>
                  <a:cubicBezTo>
                    <a:pt x="17377" y="21989"/>
                    <a:pt x="15529" y="22824"/>
                    <a:pt x="13657" y="23685"/>
                  </a:cubicBezTo>
                  <a:cubicBezTo>
                    <a:pt x="12720" y="24090"/>
                    <a:pt x="11784" y="24520"/>
                    <a:pt x="10847" y="24950"/>
                  </a:cubicBezTo>
                  <a:cubicBezTo>
                    <a:pt x="10038" y="25330"/>
                    <a:pt x="8975" y="26038"/>
                    <a:pt x="8064" y="26215"/>
                  </a:cubicBezTo>
                  <a:cubicBezTo>
                    <a:pt x="7785" y="26266"/>
                    <a:pt x="7532" y="26291"/>
                    <a:pt x="7330" y="26291"/>
                  </a:cubicBezTo>
                  <a:cubicBezTo>
                    <a:pt x="14137" y="19104"/>
                    <a:pt x="21198" y="12068"/>
                    <a:pt x="27753" y="4679"/>
                  </a:cubicBezTo>
                  <a:cubicBezTo>
                    <a:pt x="28029" y="4364"/>
                    <a:pt x="27753" y="3926"/>
                    <a:pt x="27438" y="3926"/>
                  </a:cubicBezTo>
                  <a:cubicBezTo>
                    <a:pt x="27348" y="3926"/>
                    <a:pt x="27255" y="3962"/>
                    <a:pt x="27171" y="4046"/>
                  </a:cubicBezTo>
                  <a:cubicBezTo>
                    <a:pt x="20388" y="10803"/>
                    <a:pt x="13960" y="17990"/>
                    <a:pt x="7431" y="24975"/>
                  </a:cubicBezTo>
                  <a:cubicBezTo>
                    <a:pt x="8798" y="16447"/>
                    <a:pt x="11176" y="8298"/>
                    <a:pt x="14062" y="148"/>
                  </a:cubicBezTo>
                  <a:cubicBezTo>
                    <a:pt x="14096" y="63"/>
                    <a:pt x="14014" y="0"/>
                    <a:pt x="13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7" name="Google Shape;167;p9" hidden="0"/>
          <p:cNvSpPr/>
          <p:nvPr isPhoto="0" userDrawn="0"/>
        </p:nvSpPr>
        <p:spPr bwMode="auto">
          <a:xfrm>
            <a:off x="4184550" y="333313"/>
            <a:ext cx="1274175" cy="412375"/>
          </a:xfrm>
          <a:custGeom>
            <a:avLst/>
            <a:gdLst/>
            <a:ahLst/>
            <a:cxnLst/>
            <a:rect l="l" t="t" r="r" b="b"/>
            <a:pathLst>
              <a:path w="50967" h="16495" fill="norm" stroke="1" extrusionOk="0">
                <a:moveTo>
                  <a:pt x="38604" y="1"/>
                </a:moveTo>
                <a:cubicBezTo>
                  <a:pt x="35880" y="1"/>
                  <a:pt x="33154" y="860"/>
                  <a:pt x="31002" y="2537"/>
                </a:cubicBezTo>
                <a:cubicBezTo>
                  <a:pt x="29079" y="4030"/>
                  <a:pt x="27636" y="6029"/>
                  <a:pt x="25839" y="7674"/>
                </a:cubicBezTo>
                <a:cubicBezTo>
                  <a:pt x="24284" y="9118"/>
                  <a:pt x="22280" y="10329"/>
                  <a:pt x="20187" y="10329"/>
                </a:cubicBezTo>
                <a:cubicBezTo>
                  <a:pt x="19896" y="10329"/>
                  <a:pt x="19603" y="10305"/>
                  <a:pt x="19310" y="10256"/>
                </a:cubicBezTo>
                <a:cubicBezTo>
                  <a:pt x="15995" y="9699"/>
                  <a:pt x="14046" y="6206"/>
                  <a:pt x="11060" y="4637"/>
                </a:cubicBezTo>
                <a:cubicBezTo>
                  <a:pt x="9986" y="4070"/>
                  <a:pt x="8773" y="3791"/>
                  <a:pt x="7558" y="3791"/>
                </a:cubicBezTo>
                <a:cubicBezTo>
                  <a:pt x="6224" y="3791"/>
                  <a:pt x="4885" y="4127"/>
                  <a:pt x="3720" y="4789"/>
                </a:cubicBezTo>
                <a:cubicBezTo>
                  <a:pt x="2455" y="5498"/>
                  <a:pt x="1417" y="6611"/>
                  <a:pt x="759" y="7927"/>
                </a:cubicBezTo>
                <a:cubicBezTo>
                  <a:pt x="0" y="9395"/>
                  <a:pt x="734" y="11192"/>
                  <a:pt x="2303" y="11749"/>
                </a:cubicBezTo>
                <a:cubicBezTo>
                  <a:pt x="2404" y="11774"/>
                  <a:pt x="2505" y="11799"/>
                  <a:pt x="2607" y="11850"/>
                </a:cubicBezTo>
                <a:cubicBezTo>
                  <a:pt x="2880" y="11941"/>
                  <a:pt x="3164" y="11986"/>
                  <a:pt x="3446" y="11986"/>
                </a:cubicBezTo>
                <a:cubicBezTo>
                  <a:pt x="4182" y="11986"/>
                  <a:pt x="4911" y="11683"/>
                  <a:pt x="5441" y="11116"/>
                </a:cubicBezTo>
                <a:cubicBezTo>
                  <a:pt x="5871" y="10661"/>
                  <a:pt x="6504" y="10306"/>
                  <a:pt x="7061" y="10205"/>
                </a:cubicBezTo>
                <a:cubicBezTo>
                  <a:pt x="7253" y="10158"/>
                  <a:pt x="7446" y="10137"/>
                  <a:pt x="7639" y="10137"/>
                </a:cubicBezTo>
                <a:cubicBezTo>
                  <a:pt x="8491" y="10137"/>
                  <a:pt x="9336" y="10559"/>
                  <a:pt x="9997" y="11116"/>
                </a:cubicBezTo>
                <a:cubicBezTo>
                  <a:pt x="10832" y="11774"/>
                  <a:pt x="11490" y="12635"/>
                  <a:pt x="12249" y="13394"/>
                </a:cubicBezTo>
                <a:cubicBezTo>
                  <a:pt x="14413" y="15467"/>
                  <a:pt x="17438" y="16494"/>
                  <a:pt x="20420" y="16494"/>
                </a:cubicBezTo>
                <a:cubicBezTo>
                  <a:pt x="20751" y="16494"/>
                  <a:pt x="21082" y="16481"/>
                  <a:pt x="21410" y="16456"/>
                </a:cubicBezTo>
                <a:cubicBezTo>
                  <a:pt x="24726" y="16203"/>
                  <a:pt x="27889" y="14760"/>
                  <a:pt x="30496" y="12711"/>
                </a:cubicBezTo>
                <a:cubicBezTo>
                  <a:pt x="32166" y="11420"/>
                  <a:pt x="33659" y="9851"/>
                  <a:pt x="35482" y="8763"/>
                </a:cubicBezTo>
                <a:cubicBezTo>
                  <a:pt x="36726" y="7991"/>
                  <a:pt x="38201" y="7463"/>
                  <a:pt x="39645" y="7463"/>
                </a:cubicBezTo>
                <a:cubicBezTo>
                  <a:pt x="40287" y="7463"/>
                  <a:pt x="40923" y="7567"/>
                  <a:pt x="41530" y="7801"/>
                </a:cubicBezTo>
                <a:cubicBezTo>
                  <a:pt x="42770" y="8282"/>
                  <a:pt x="43757" y="9471"/>
                  <a:pt x="44036" y="10711"/>
                </a:cubicBezTo>
                <a:cubicBezTo>
                  <a:pt x="44339" y="11926"/>
                  <a:pt x="45352" y="12812"/>
                  <a:pt x="46592" y="12812"/>
                </a:cubicBezTo>
                <a:cubicBezTo>
                  <a:pt x="47022" y="12837"/>
                  <a:pt x="47452" y="12837"/>
                  <a:pt x="47882" y="12837"/>
                </a:cubicBezTo>
                <a:cubicBezTo>
                  <a:pt x="47896" y="12837"/>
                  <a:pt x="47909" y="12837"/>
                  <a:pt x="47922" y="12837"/>
                </a:cubicBezTo>
                <a:cubicBezTo>
                  <a:pt x="49673" y="12837"/>
                  <a:pt x="50967" y="11179"/>
                  <a:pt x="50540" y="9471"/>
                </a:cubicBezTo>
                <a:cubicBezTo>
                  <a:pt x="49679" y="6029"/>
                  <a:pt x="47351" y="2942"/>
                  <a:pt x="44162" y="1297"/>
                </a:cubicBezTo>
                <a:cubicBezTo>
                  <a:pt x="42446" y="428"/>
                  <a:pt x="40526" y="1"/>
                  <a:pt x="38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168;p9" hidden="0"/>
          <p:cNvSpPr/>
          <p:nvPr isPhoto="0" userDrawn="0">
            <p:ph type="title" hasCustomPrompt="0"/>
          </p:nvPr>
        </p:nvSpPr>
        <p:spPr bwMode="auto">
          <a:xfrm>
            <a:off x="713225" y="1645825"/>
            <a:ext cx="3384900" cy="790799"/>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29" name="Google Shape;169;p9" hidden="0"/>
          <p:cNvSpPr/>
          <p:nvPr isPhoto="0" userDrawn="0">
            <p:ph type="subTitle" idx="1" hasCustomPrompt="0"/>
          </p:nvPr>
        </p:nvSpPr>
        <p:spPr bwMode="auto">
          <a:xfrm>
            <a:off x="713225" y="2436575"/>
            <a:ext cx="3384900" cy="1061100"/>
          </a:xfrm>
          <a:prstGeom prst="rect">
            <a:avLst/>
          </a:prstGeom>
        </p:spPr>
        <p:txBody>
          <a:bodyPr spcFirstLastPara="1" wrap="square" lIns="91425" tIns="91425" rIns="91425" bIns="91425" anchor="t" anchorCtr="0">
            <a:noAutofit/>
          </a:bodyPr>
          <a:lstStyle>
            <a:lvl1pPr marR="38100" lvl="0">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hidden="0"/>
        <p:cNvGrpSpPr/>
        <p:nvPr isPhoto="0" userDrawn="0"/>
      </p:nvGrpSpPr>
      <p:grpSpPr bwMode="auto">
        <a:xfrm>
          <a:off x="0" y="0"/>
          <a:ext cx="0" cy="0"/>
          <a:chOff x="0" y="0"/>
          <a:chExt cx="0" cy="0"/>
        </a:xfrm>
      </p:grpSpPr>
      <p:sp>
        <p:nvSpPr>
          <p:cNvPr id="4" name="Google Shape;171;p10" hidden="0"/>
          <p:cNvSpPr/>
          <p:nvPr isPhoto="0" userDrawn="0"/>
        </p:nvSpPr>
        <p:spPr bwMode="auto">
          <a:xfrm>
            <a:off x="-8700" y="0"/>
            <a:ext cx="9144000" cy="5143500"/>
          </a:xfrm>
          <a:prstGeom prst="rect">
            <a:avLst/>
          </a:prstGeom>
          <a:solidFill>
            <a:srgbClr val="FFFFFF">
              <a:alpha val="17330"/>
            </a:srgb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72;p10" hidden="0"/>
          <p:cNvSpPr/>
          <p:nvPr isPhoto="0" userDrawn="0">
            <p:ph type="title" hasCustomPrompt="0"/>
          </p:nvPr>
        </p:nvSpPr>
        <p:spPr bwMode="auto">
          <a:xfrm>
            <a:off x="4600675" y="461475"/>
            <a:ext cx="3830100" cy="1381200"/>
          </a:xfrm>
          <a:prstGeom prst="rect">
            <a:avLst/>
          </a:prstGeom>
        </p:spPr>
        <p:txBody>
          <a:bodyPr spcFirstLastPara="1" wrap="square" lIns="91425" tIns="91425" rIns="91425" bIns="91425" anchor="t" anchorCtr="0">
            <a:noAutofit/>
          </a:bodyPr>
          <a:lstStyle>
            <a:lvl1pPr lvl="0" algn="r">
              <a:spcBef>
                <a:spcPts val="0"/>
              </a:spcBef>
              <a:spcAft>
                <a:spcPts val="0"/>
              </a:spcAft>
              <a:buSzPts val="3300"/>
              <a:buNone/>
              <a:defRPr sz="3300"/>
            </a:lvl1pPr>
            <a:lvl2pPr lvl="1">
              <a:spcBef>
                <a:spcPts val="0"/>
              </a:spcBef>
              <a:spcAft>
                <a:spcPts val="0"/>
              </a:spcAft>
              <a:buSzPts val="3000"/>
              <a:buNone/>
              <a:defRPr>
                <a:latin typeface="Lato"/>
                <a:ea typeface="Lato"/>
                <a:cs typeface="Lato"/>
              </a:defRPr>
            </a:lvl2pPr>
            <a:lvl3pPr lvl="2">
              <a:spcBef>
                <a:spcPts val="0"/>
              </a:spcBef>
              <a:spcAft>
                <a:spcPts val="0"/>
              </a:spcAft>
              <a:buSzPts val="3000"/>
              <a:buNone/>
              <a:defRPr>
                <a:latin typeface="Lato"/>
                <a:ea typeface="Lato"/>
                <a:cs typeface="Lato"/>
              </a:defRPr>
            </a:lvl3pPr>
            <a:lvl4pPr lvl="3">
              <a:spcBef>
                <a:spcPts val="0"/>
              </a:spcBef>
              <a:spcAft>
                <a:spcPts val="0"/>
              </a:spcAft>
              <a:buSzPts val="3000"/>
              <a:buNone/>
              <a:defRPr>
                <a:latin typeface="Lato"/>
                <a:ea typeface="Lato"/>
                <a:cs typeface="Lato"/>
              </a:defRPr>
            </a:lvl4pPr>
            <a:lvl5pPr lvl="4">
              <a:spcBef>
                <a:spcPts val="0"/>
              </a:spcBef>
              <a:spcAft>
                <a:spcPts val="0"/>
              </a:spcAft>
              <a:buSzPts val="3000"/>
              <a:buNone/>
              <a:defRPr>
                <a:latin typeface="Lato"/>
                <a:ea typeface="Lato"/>
                <a:cs typeface="Lato"/>
              </a:defRPr>
            </a:lvl5pPr>
            <a:lvl6pPr lvl="5">
              <a:spcBef>
                <a:spcPts val="0"/>
              </a:spcBef>
              <a:spcAft>
                <a:spcPts val="0"/>
              </a:spcAft>
              <a:buSzPts val="3000"/>
              <a:buNone/>
              <a:defRPr>
                <a:latin typeface="Lato"/>
                <a:ea typeface="Lato"/>
                <a:cs typeface="Lato"/>
              </a:defRPr>
            </a:lvl6pPr>
            <a:lvl7pPr lvl="6">
              <a:spcBef>
                <a:spcPts val="0"/>
              </a:spcBef>
              <a:spcAft>
                <a:spcPts val="0"/>
              </a:spcAft>
              <a:buSzPts val="3000"/>
              <a:buNone/>
              <a:defRPr>
                <a:latin typeface="Lato"/>
                <a:ea typeface="Lato"/>
                <a:cs typeface="Lato"/>
              </a:defRPr>
            </a:lvl7pPr>
            <a:lvl8pPr lvl="7">
              <a:spcBef>
                <a:spcPts val="0"/>
              </a:spcBef>
              <a:spcAft>
                <a:spcPts val="0"/>
              </a:spcAft>
              <a:buSzPts val="3000"/>
              <a:buNone/>
              <a:defRPr>
                <a:latin typeface="Lato"/>
                <a:ea typeface="Lato"/>
                <a:cs typeface="Lato"/>
              </a:defRPr>
            </a:lvl8pPr>
            <a:lvl9pPr lvl="8">
              <a:spcBef>
                <a:spcPts val="0"/>
              </a:spcBef>
              <a:spcAft>
                <a:spcPts val="0"/>
              </a:spcAft>
              <a:buSzPts val="3000"/>
              <a:buNone/>
              <a:defRPr>
                <a:latin typeface="Lato"/>
                <a:ea typeface="Lato"/>
                <a:cs typeface="Lato"/>
              </a:defRPr>
            </a:lvl9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hidden="0"/>
        <p:cNvGrpSpPr/>
        <p:nvPr isPhoto="0" userDrawn="0"/>
      </p:nvGrpSpPr>
      <p:grpSpPr bwMode="auto">
        <a:xfrm>
          <a:off x="0" y="0"/>
          <a:ext cx="0" cy="0"/>
          <a:chOff x="0" y="0"/>
          <a:chExt cx="0" cy="0"/>
        </a:xfrm>
      </p:grpSpPr>
      <p:sp>
        <p:nvSpPr>
          <p:cNvPr id="4" name="Google Shape;6;p1" hidden="0"/>
          <p:cNvSpPr/>
          <p:nvPr isPhoto="0" userDrawn="0">
            <p:ph type="title" hasCustomPrompt="0"/>
          </p:nvPr>
        </p:nvSpPr>
        <p:spPr bwMode="auto">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hewy"/>
              <a:buNone/>
              <a:defRPr sz="3000">
                <a:solidFill>
                  <a:schemeClr val="dk1"/>
                </a:solidFill>
                <a:latin typeface="Chewy"/>
                <a:ea typeface="Chewy"/>
                <a:cs typeface="Chewy"/>
              </a:defRPr>
            </a:lvl1pPr>
            <a:lvl2pPr lvl="1">
              <a:spcBef>
                <a:spcPts val="0"/>
              </a:spcBef>
              <a:spcAft>
                <a:spcPts val="0"/>
              </a:spcAft>
              <a:buClr>
                <a:schemeClr val="dk1"/>
              </a:buClr>
              <a:buSzPts val="3000"/>
              <a:buFont typeface="Chewy"/>
              <a:buNone/>
              <a:defRPr sz="3000">
                <a:solidFill>
                  <a:schemeClr val="dk1"/>
                </a:solidFill>
                <a:latin typeface="Chewy"/>
                <a:ea typeface="Chewy"/>
                <a:cs typeface="Chewy"/>
              </a:defRPr>
            </a:lvl2pPr>
            <a:lvl3pPr lvl="2">
              <a:spcBef>
                <a:spcPts val="0"/>
              </a:spcBef>
              <a:spcAft>
                <a:spcPts val="0"/>
              </a:spcAft>
              <a:buClr>
                <a:schemeClr val="dk1"/>
              </a:buClr>
              <a:buSzPts val="3000"/>
              <a:buFont typeface="Chewy"/>
              <a:buNone/>
              <a:defRPr sz="3000">
                <a:solidFill>
                  <a:schemeClr val="dk1"/>
                </a:solidFill>
                <a:latin typeface="Chewy"/>
                <a:ea typeface="Chewy"/>
                <a:cs typeface="Chewy"/>
              </a:defRPr>
            </a:lvl3pPr>
            <a:lvl4pPr lvl="3">
              <a:spcBef>
                <a:spcPts val="0"/>
              </a:spcBef>
              <a:spcAft>
                <a:spcPts val="0"/>
              </a:spcAft>
              <a:buClr>
                <a:schemeClr val="dk1"/>
              </a:buClr>
              <a:buSzPts val="3000"/>
              <a:buFont typeface="Chewy"/>
              <a:buNone/>
              <a:defRPr sz="3000">
                <a:solidFill>
                  <a:schemeClr val="dk1"/>
                </a:solidFill>
                <a:latin typeface="Chewy"/>
                <a:ea typeface="Chewy"/>
                <a:cs typeface="Chewy"/>
              </a:defRPr>
            </a:lvl4pPr>
            <a:lvl5pPr lvl="4">
              <a:spcBef>
                <a:spcPts val="0"/>
              </a:spcBef>
              <a:spcAft>
                <a:spcPts val="0"/>
              </a:spcAft>
              <a:buClr>
                <a:schemeClr val="dk1"/>
              </a:buClr>
              <a:buSzPts val="3000"/>
              <a:buFont typeface="Chewy"/>
              <a:buNone/>
              <a:defRPr sz="3000">
                <a:solidFill>
                  <a:schemeClr val="dk1"/>
                </a:solidFill>
                <a:latin typeface="Chewy"/>
                <a:ea typeface="Chewy"/>
                <a:cs typeface="Chewy"/>
              </a:defRPr>
            </a:lvl5pPr>
            <a:lvl6pPr lvl="5">
              <a:spcBef>
                <a:spcPts val="0"/>
              </a:spcBef>
              <a:spcAft>
                <a:spcPts val="0"/>
              </a:spcAft>
              <a:buClr>
                <a:schemeClr val="dk1"/>
              </a:buClr>
              <a:buSzPts val="3000"/>
              <a:buFont typeface="Chewy"/>
              <a:buNone/>
              <a:defRPr sz="3000">
                <a:solidFill>
                  <a:schemeClr val="dk1"/>
                </a:solidFill>
                <a:latin typeface="Chewy"/>
                <a:ea typeface="Chewy"/>
                <a:cs typeface="Chewy"/>
              </a:defRPr>
            </a:lvl6pPr>
            <a:lvl7pPr lvl="6">
              <a:spcBef>
                <a:spcPts val="0"/>
              </a:spcBef>
              <a:spcAft>
                <a:spcPts val="0"/>
              </a:spcAft>
              <a:buClr>
                <a:schemeClr val="dk1"/>
              </a:buClr>
              <a:buSzPts val="3000"/>
              <a:buFont typeface="Chewy"/>
              <a:buNone/>
              <a:defRPr sz="3000">
                <a:solidFill>
                  <a:schemeClr val="dk1"/>
                </a:solidFill>
                <a:latin typeface="Chewy"/>
                <a:ea typeface="Chewy"/>
                <a:cs typeface="Chewy"/>
              </a:defRPr>
            </a:lvl7pPr>
            <a:lvl8pPr lvl="7">
              <a:spcBef>
                <a:spcPts val="0"/>
              </a:spcBef>
              <a:spcAft>
                <a:spcPts val="0"/>
              </a:spcAft>
              <a:buClr>
                <a:schemeClr val="dk1"/>
              </a:buClr>
              <a:buSzPts val="3000"/>
              <a:buFont typeface="Chewy"/>
              <a:buNone/>
              <a:defRPr sz="3000">
                <a:solidFill>
                  <a:schemeClr val="dk1"/>
                </a:solidFill>
                <a:latin typeface="Chewy"/>
                <a:ea typeface="Chewy"/>
                <a:cs typeface="Chewy"/>
              </a:defRPr>
            </a:lvl8pPr>
            <a:lvl9pPr lvl="8">
              <a:spcBef>
                <a:spcPts val="0"/>
              </a:spcBef>
              <a:spcAft>
                <a:spcPts val="0"/>
              </a:spcAft>
              <a:buClr>
                <a:schemeClr val="dk1"/>
              </a:buClr>
              <a:buSzPts val="3000"/>
              <a:buFont typeface="Chewy"/>
              <a:buNone/>
              <a:defRPr sz="3000">
                <a:solidFill>
                  <a:schemeClr val="dk1"/>
                </a:solidFill>
                <a:latin typeface="Chewy"/>
                <a:ea typeface="Chewy"/>
                <a:cs typeface="Chewy"/>
              </a:defRPr>
            </a:lvl9pPr>
          </a:lstStyle>
          <a:p>
            <a:pPr>
              <a:defRPr/>
            </a:pPr>
            <a:endParaRPr/>
          </a:p>
        </p:txBody>
      </p:sp>
      <p:sp>
        <p:nvSpPr>
          <p:cNvPr id="5" name="Google Shape;7;p1" hidden="0"/>
          <p:cNvSpPr/>
          <p:nvPr isPhoto="0" userDrawn="0">
            <p:ph type="body" idx="1" hasCustomPrompt="0"/>
          </p:nvPr>
        </p:nvSpPr>
        <p:spPr bwMode="auto">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800">
                <a:solidFill>
                  <a:schemeClr val="dk1"/>
                </a:solidFill>
                <a:latin typeface="Lato"/>
                <a:ea typeface="Lato"/>
                <a:cs typeface="Lato"/>
              </a:defRPr>
            </a:lvl1pPr>
            <a:lvl2pPr marL="914400" lvl="1"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defRPr>
            </a:lvl2pPr>
            <a:lvl3pPr marL="1371600" lvl="2"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defRPr>
            </a:lvl3pPr>
            <a:lvl4pPr marL="1828800" lvl="3"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defRPr>
            </a:lvl4pPr>
            <a:lvl5pPr marL="2286000" lvl="4"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defRPr>
            </a:lvl5pPr>
            <a:lvl6pPr marL="2743200" lvl="5"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defRPr>
            </a:lvl6pPr>
            <a:lvl7pPr marL="3200400" lvl="6"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defRPr>
            </a:lvl7pPr>
            <a:lvl8pPr marL="3657600" lvl="7"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defRPr>
            </a:lvl8pPr>
            <a:lvl9pPr marL="4114800" lvl="8"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defRPr>
            </a:lvl9pPr>
          </a:lstStyle>
          <a:p>
            <a:pPr>
              <a:defRPr/>
            </a:pPr>
            <a:endParaRPr/>
          </a:p>
        </p:txBody>
      </p:sp>
      <p:sp>
        <p:nvSpPr>
          <p:cNvPr id="6" name="Google Shape;8;p1" hidden="0"/>
          <p:cNvSpPr/>
          <p:nvPr isPhoto="0" userDrawn="0">
            <p:ph type="sldNum" idx="12" hasCustomPrompt="0"/>
          </p:nvPr>
        </p:nvSpPr>
        <p:spPr bwMode="auto">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a:spcBef>
                <a:spcPts val="0"/>
              </a:spcBef>
              <a:spcAft>
                <a:spcPts val="0"/>
              </a:spcAft>
              <a:buNone/>
              <a:defRPr/>
            </a:pPr>
            <a:fld id="{00000000-1234-1234-1234-123412341234}" type="slidenum">
              <a:rPr lang="en-GB"/>
              <a:t/>
            </a:fld>
            <a:endParaRPr lang="en-GB"/>
          </a:p>
        </p:txBody>
      </p:sp>
    </p:spTree>
  </p:cSld>
  <p:clrMap accent1="accent1" accent2="accent2" accent3="accent3" accent4="accent4" accent5="accent5" accent6="accent6" bg1="lt1" bg2="dk2" folHlink="folHlink" hlink="hlink" tx1="dk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jpg"/><Relationship Id="rId3" Type="http://schemas.openxmlformats.org/officeDocument/2006/relationships/image" Target="../media/image7.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hyperlink" Target="https://slidesgo.com/theme/technology-consulting#position-6&amp;results-1268"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848;p41" hidden="0"/>
          <p:cNvSpPr/>
          <p:nvPr isPhoto="0" userDrawn="0"/>
        </p:nvSpPr>
        <p:spPr bwMode="auto">
          <a:xfrm>
            <a:off x="477875" y="1702525"/>
            <a:ext cx="3029877" cy="763903"/>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849;p41" hidden="0"/>
          <p:cNvSpPr/>
          <p:nvPr isPhoto="0" userDrawn="0">
            <p:ph type="ctrTitle" hasCustomPrompt="0"/>
          </p:nvPr>
        </p:nvSpPr>
        <p:spPr bwMode="auto">
          <a:xfrm>
            <a:off x="607725" y="34325"/>
            <a:ext cx="5418000" cy="24879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lang="en-GB"/>
              <a:t>Physical product:</a:t>
            </a:r>
            <a:endParaRPr lang="en-GB"/>
          </a:p>
          <a:p>
            <a:pPr marL="0" lvl="0" indent="0" algn="l">
              <a:spcBef>
                <a:spcPts val="0"/>
              </a:spcBef>
              <a:spcAft>
                <a:spcPts val="0"/>
              </a:spcAft>
              <a:buNone/>
              <a:defRPr/>
            </a:pPr>
            <a:r>
              <a:rPr lang="en-GB"/>
              <a:t> shovel</a:t>
            </a:r>
            <a:endParaRPr lang="en-GB"/>
          </a:p>
        </p:txBody>
      </p:sp>
      <p:sp>
        <p:nvSpPr>
          <p:cNvPr id="6" name="Google Shape;850;p41" hidden="0"/>
          <p:cNvSpPr/>
          <p:nvPr isPhoto="0" userDrawn="0">
            <p:ph type="subTitle" idx="1" hasCustomPrompt="0"/>
          </p:nvPr>
        </p:nvSpPr>
        <p:spPr bwMode="auto">
          <a:xfrm>
            <a:off x="713225" y="2852699"/>
            <a:ext cx="5505900" cy="15825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rgbClr val="FFC703"/>
              </a:buClr>
              <a:buSzPts val="1100"/>
              <a:buFont typeface="Arial"/>
              <a:buNone/>
              <a:defRPr/>
            </a:pPr>
            <a:r>
              <a:rPr lang="en-GB"/>
              <a:t>Members: 1.U2210150-Muborakov Muhammad Ali</a:t>
            </a:r>
            <a:endParaRPr lang="en-GB"/>
          </a:p>
          <a:p>
            <a:pPr marL="0" lvl="0" indent="0" algn="l">
              <a:spcBef>
                <a:spcPts val="0"/>
              </a:spcBef>
              <a:spcAft>
                <a:spcPts val="0"/>
              </a:spcAft>
              <a:buClr>
                <a:srgbClr val="FFC703"/>
              </a:buClr>
              <a:buSzPts val="1100"/>
              <a:buFont typeface="Arial"/>
              <a:buNone/>
              <a:defRPr/>
            </a:pPr>
            <a:r>
              <a:rPr lang="en-GB"/>
              <a:t>                        2.U2210158-Mutalova Sarvinoz</a:t>
            </a:r>
            <a:endParaRPr lang="en-GB"/>
          </a:p>
          <a:p>
            <a:pPr marL="0" lvl="0" indent="0" algn="l">
              <a:spcBef>
                <a:spcPts val="0"/>
              </a:spcBef>
              <a:spcAft>
                <a:spcPts val="0"/>
              </a:spcAft>
              <a:buClr>
                <a:srgbClr val="FFC703"/>
              </a:buClr>
              <a:buSzPts val="1100"/>
              <a:buFont typeface="Arial"/>
              <a:buNone/>
              <a:defRPr/>
            </a:pPr>
            <a:r>
              <a:rPr lang="en-GB"/>
              <a:t>                        3.U2210161-Nabiyeva Sevinch</a:t>
            </a:r>
            <a:endParaRPr lang="en-GB"/>
          </a:p>
          <a:p>
            <a:pPr marL="0" lvl="0" indent="0" algn="l">
              <a:spcBef>
                <a:spcPts val="0"/>
              </a:spcBef>
              <a:spcAft>
                <a:spcPts val="0"/>
              </a:spcAft>
              <a:buClr>
                <a:srgbClr val="FFC703"/>
              </a:buClr>
              <a:buSzPts val="1100"/>
              <a:buFont typeface="Arial"/>
              <a:buNone/>
              <a:defRPr/>
            </a:pPr>
            <a:r>
              <a:rPr lang="en-GB"/>
              <a:t>		4.U2210167-Nuridinnov Nurmuhammad.</a:t>
            </a:r>
            <a:endParaRPr lang="en-GB"/>
          </a:p>
          <a:p>
            <a:pPr marL="0" lvl="0" indent="0" algn="l">
              <a:spcBef>
                <a:spcPts val="0"/>
              </a:spcBef>
              <a:spcAft>
                <a:spcPts val="0"/>
              </a:spcAft>
              <a:buClr>
                <a:srgbClr val="FFC703"/>
              </a:buClr>
              <a:buSzPts val="1100"/>
              <a:buFont typeface="Arial"/>
              <a:buNone/>
              <a:defRPr/>
            </a:pPr>
            <a:endParaRPr/>
          </a:p>
        </p:txBody>
      </p:sp>
      <p:sp>
        <p:nvSpPr>
          <p:cNvPr id="7" name="Google Shape;851;p41" hidden="0"/>
          <p:cNvSpPr/>
          <p:nvPr isPhoto="0" userDrawn="0"/>
        </p:nvSpPr>
        <p:spPr bwMode="auto">
          <a:xfrm>
            <a:off x="7099923" y="4295092"/>
            <a:ext cx="248484" cy="794515"/>
          </a:xfrm>
          <a:custGeom>
            <a:avLst/>
            <a:gdLst/>
            <a:ahLst/>
            <a:cxnLst/>
            <a:rect l="l" t="t" r="r" b="b"/>
            <a:pathLst>
              <a:path w="5338" h="17068" fill="norm" stroke="1" extrusionOk="0">
                <a:moveTo>
                  <a:pt x="2386" y="1"/>
                </a:moveTo>
                <a:cubicBezTo>
                  <a:pt x="2281" y="1"/>
                  <a:pt x="2174" y="18"/>
                  <a:pt x="2069" y="56"/>
                </a:cubicBezTo>
                <a:lnTo>
                  <a:pt x="668" y="523"/>
                </a:lnTo>
                <a:cubicBezTo>
                  <a:pt x="267" y="690"/>
                  <a:pt x="0" y="1123"/>
                  <a:pt x="67" y="1557"/>
                </a:cubicBezTo>
                <a:lnTo>
                  <a:pt x="2302" y="16468"/>
                </a:lnTo>
                <a:cubicBezTo>
                  <a:pt x="2335" y="16801"/>
                  <a:pt x="2669" y="17068"/>
                  <a:pt x="3003" y="17068"/>
                </a:cubicBezTo>
                <a:lnTo>
                  <a:pt x="4337" y="17068"/>
                </a:lnTo>
                <a:cubicBezTo>
                  <a:pt x="4904" y="17068"/>
                  <a:pt x="5338" y="16601"/>
                  <a:pt x="5271" y="16034"/>
                </a:cubicBezTo>
                <a:lnTo>
                  <a:pt x="3303" y="823"/>
                </a:lnTo>
                <a:cubicBezTo>
                  <a:pt x="3249" y="335"/>
                  <a:pt x="2841" y="1"/>
                  <a:pt x="2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852;p41" hidden="0"/>
          <p:cNvSpPr/>
          <p:nvPr isPhoto="0" userDrawn="0"/>
        </p:nvSpPr>
        <p:spPr bwMode="auto">
          <a:xfrm>
            <a:off x="7820426" y="4185884"/>
            <a:ext cx="194113" cy="903722"/>
          </a:xfrm>
          <a:custGeom>
            <a:avLst/>
            <a:gdLst/>
            <a:ahLst/>
            <a:cxnLst/>
            <a:rect l="l" t="t" r="r" b="b"/>
            <a:pathLst>
              <a:path w="4170" h="19414" fill="norm" stroke="1" extrusionOk="0">
                <a:moveTo>
                  <a:pt x="1901" y="0"/>
                </a:moveTo>
                <a:cubicBezTo>
                  <a:pt x="1401" y="0"/>
                  <a:pt x="1001" y="400"/>
                  <a:pt x="967" y="901"/>
                </a:cubicBezTo>
                <a:lnTo>
                  <a:pt x="33" y="18447"/>
                </a:lnTo>
                <a:cubicBezTo>
                  <a:pt x="0" y="18980"/>
                  <a:pt x="434" y="19414"/>
                  <a:pt x="967" y="19414"/>
                </a:cubicBezTo>
                <a:lnTo>
                  <a:pt x="2102" y="19414"/>
                </a:lnTo>
                <a:cubicBezTo>
                  <a:pt x="2569" y="19414"/>
                  <a:pt x="3002" y="19047"/>
                  <a:pt x="3036" y="18547"/>
                </a:cubicBezTo>
                <a:lnTo>
                  <a:pt x="4136" y="1001"/>
                </a:lnTo>
                <a:cubicBezTo>
                  <a:pt x="4170" y="467"/>
                  <a:pt x="3736" y="0"/>
                  <a:pt x="3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853;p41" hidden="0"/>
          <p:cNvSpPr/>
          <p:nvPr isPhoto="0" userDrawn="0"/>
        </p:nvSpPr>
        <p:spPr bwMode="auto">
          <a:xfrm>
            <a:off x="7011431" y="4396898"/>
            <a:ext cx="1470515" cy="261052"/>
          </a:xfrm>
          <a:custGeom>
            <a:avLst/>
            <a:gdLst/>
            <a:ahLst/>
            <a:cxnLst/>
            <a:rect l="l" t="t" r="r" b="b"/>
            <a:pathLst>
              <a:path w="31590" h="5608" fill="norm" stroke="1" extrusionOk="0">
                <a:moveTo>
                  <a:pt x="31073" y="1"/>
                </a:moveTo>
                <a:cubicBezTo>
                  <a:pt x="31056" y="1"/>
                  <a:pt x="31039" y="2"/>
                  <a:pt x="31022" y="4"/>
                </a:cubicBezTo>
                <a:lnTo>
                  <a:pt x="534" y="2539"/>
                </a:lnTo>
                <a:cubicBezTo>
                  <a:pt x="234" y="2572"/>
                  <a:pt x="0" y="2839"/>
                  <a:pt x="33" y="3106"/>
                </a:cubicBezTo>
                <a:lnTo>
                  <a:pt x="300" y="5141"/>
                </a:lnTo>
                <a:cubicBezTo>
                  <a:pt x="334" y="5408"/>
                  <a:pt x="567" y="5608"/>
                  <a:pt x="867" y="5608"/>
                </a:cubicBezTo>
                <a:lnTo>
                  <a:pt x="31089" y="3640"/>
                </a:lnTo>
                <a:cubicBezTo>
                  <a:pt x="31356" y="3606"/>
                  <a:pt x="31589" y="3406"/>
                  <a:pt x="31589" y="3106"/>
                </a:cubicBezTo>
                <a:lnTo>
                  <a:pt x="31589" y="537"/>
                </a:lnTo>
                <a:cubicBezTo>
                  <a:pt x="31589" y="254"/>
                  <a:pt x="31352" y="1"/>
                  <a:pt x="31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854;p41" hidden="0"/>
          <p:cNvSpPr/>
          <p:nvPr isPhoto="0" userDrawn="0"/>
        </p:nvSpPr>
        <p:spPr bwMode="auto">
          <a:xfrm>
            <a:off x="8121652" y="3977430"/>
            <a:ext cx="301272" cy="1113755"/>
          </a:xfrm>
          <a:custGeom>
            <a:avLst/>
            <a:gdLst/>
            <a:ahLst/>
            <a:cxnLst/>
            <a:rect l="l" t="t" r="r" b="b"/>
            <a:pathLst>
              <a:path w="6472" h="23926" fill="norm" stroke="1" extrusionOk="0">
                <a:moveTo>
                  <a:pt x="3045" y="0"/>
                </a:moveTo>
                <a:cubicBezTo>
                  <a:pt x="2570" y="0"/>
                  <a:pt x="2197" y="351"/>
                  <a:pt x="2135" y="842"/>
                </a:cubicBezTo>
                <a:lnTo>
                  <a:pt x="34" y="22891"/>
                </a:lnTo>
                <a:cubicBezTo>
                  <a:pt x="0" y="23425"/>
                  <a:pt x="401" y="23892"/>
                  <a:pt x="968" y="23925"/>
                </a:cubicBezTo>
                <a:lnTo>
                  <a:pt x="2102" y="23925"/>
                </a:lnTo>
                <a:cubicBezTo>
                  <a:pt x="2569" y="23925"/>
                  <a:pt x="2969" y="23558"/>
                  <a:pt x="3036" y="23125"/>
                </a:cubicBezTo>
                <a:lnTo>
                  <a:pt x="6405" y="1309"/>
                </a:lnTo>
                <a:cubicBezTo>
                  <a:pt x="6472" y="775"/>
                  <a:pt x="6105" y="275"/>
                  <a:pt x="5571" y="242"/>
                </a:cubicBezTo>
                <a:lnTo>
                  <a:pt x="3169" y="8"/>
                </a:lnTo>
                <a:cubicBezTo>
                  <a:pt x="3127" y="3"/>
                  <a:pt x="3086" y="0"/>
                  <a:pt x="3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855;p41" hidden="0"/>
          <p:cNvSpPr/>
          <p:nvPr isPhoto="0" userDrawn="0"/>
        </p:nvSpPr>
        <p:spPr bwMode="auto">
          <a:xfrm>
            <a:off x="7441508" y="4039901"/>
            <a:ext cx="239174" cy="1049703"/>
          </a:xfrm>
          <a:custGeom>
            <a:avLst/>
            <a:gdLst/>
            <a:ahLst/>
            <a:cxnLst/>
            <a:rect l="l" t="t" r="r" b="b"/>
            <a:pathLst>
              <a:path w="5138" h="22550" fill="norm" stroke="1" extrusionOk="0">
                <a:moveTo>
                  <a:pt x="968" y="1"/>
                </a:moveTo>
                <a:cubicBezTo>
                  <a:pt x="435" y="1"/>
                  <a:pt x="1" y="468"/>
                  <a:pt x="34" y="1001"/>
                </a:cubicBezTo>
                <a:lnTo>
                  <a:pt x="1202" y="21683"/>
                </a:lnTo>
                <a:cubicBezTo>
                  <a:pt x="1235" y="22183"/>
                  <a:pt x="1635" y="22550"/>
                  <a:pt x="2136" y="22550"/>
                </a:cubicBezTo>
                <a:lnTo>
                  <a:pt x="4171" y="22550"/>
                </a:lnTo>
                <a:cubicBezTo>
                  <a:pt x="4704" y="22550"/>
                  <a:pt x="5138" y="22116"/>
                  <a:pt x="5105" y="21583"/>
                </a:cubicBezTo>
                <a:lnTo>
                  <a:pt x="3770" y="868"/>
                </a:lnTo>
                <a:cubicBezTo>
                  <a:pt x="3737" y="401"/>
                  <a:pt x="3337" y="1"/>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856;p41" hidden="0"/>
          <p:cNvSpPr/>
          <p:nvPr isPhoto="0" userDrawn="0"/>
        </p:nvSpPr>
        <p:spPr bwMode="auto">
          <a:xfrm>
            <a:off x="8239657" y="4470030"/>
            <a:ext cx="45060" cy="46642"/>
          </a:xfrm>
          <a:custGeom>
            <a:avLst/>
            <a:gdLst/>
            <a:ahLst/>
            <a:cxnLst/>
            <a:rect l="l" t="t" r="r" b="b"/>
            <a:pathLst>
              <a:path w="968" h="1002" fill="norm" stroke="1" extrusionOk="0">
                <a:moveTo>
                  <a:pt x="501" y="0"/>
                </a:moveTo>
                <a:cubicBezTo>
                  <a:pt x="234" y="0"/>
                  <a:pt x="1" y="234"/>
                  <a:pt x="1" y="501"/>
                </a:cubicBezTo>
                <a:cubicBezTo>
                  <a:pt x="1" y="768"/>
                  <a:pt x="234" y="1001"/>
                  <a:pt x="501" y="1001"/>
                </a:cubicBezTo>
                <a:cubicBezTo>
                  <a:pt x="768" y="1001"/>
                  <a:pt x="968" y="768"/>
                  <a:pt x="968" y="501"/>
                </a:cubicBezTo>
                <a:cubicBezTo>
                  <a:pt x="968" y="234"/>
                  <a:pt x="768"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857;p41" hidden="0"/>
          <p:cNvSpPr/>
          <p:nvPr isPhoto="0" userDrawn="0"/>
        </p:nvSpPr>
        <p:spPr bwMode="auto">
          <a:xfrm>
            <a:off x="7894953" y="4504198"/>
            <a:ext cx="45060" cy="45060"/>
          </a:xfrm>
          <a:custGeom>
            <a:avLst/>
            <a:gdLst/>
            <a:ahLst/>
            <a:cxnLst/>
            <a:rect l="l" t="t" r="r" b="b"/>
            <a:pathLst>
              <a:path w="968" h="968" fill="norm" stroke="1" extrusionOk="0">
                <a:moveTo>
                  <a:pt x="501" y="0"/>
                </a:moveTo>
                <a:cubicBezTo>
                  <a:pt x="234" y="0"/>
                  <a:pt x="0" y="234"/>
                  <a:pt x="0" y="501"/>
                </a:cubicBezTo>
                <a:cubicBezTo>
                  <a:pt x="0" y="768"/>
                  <a:pt x="234" y="968"/>
                  <a:pt x="501" y="968"/>
                </a:cubicBezTo>
                <a:cubicBezTo>
                  <a:pt x="767" y="968"/>
                  <a:pt x="968" y="768"/>
                  <a:pt x="968" y="501"/>
                </a:cubicBezTo>
                <a:cubicBezTo>
                  <a:pt x="968" y="234"/>
                  <a:pt x="767" y="0"/>
                  <a:pt x="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858;p41" hidden="0"/>
          <p:cNvSpPr/>
          <p:nvPr isPhoto="0" userDrawn="0"/>
        </p:nvSpPr>
        <p:spPr bwMode="auto">
          <a:xfrm>
            <a:off x="7539356" y="4527473"/>
            <a:ext cx="45060" cy="45107"/>
          </a:xfrm>
          <a:custGeom>
            <a:avLst/>
            <a:gdLst/>
            <a:ahLst/>
            <a:cxnLst/>
            <a:rect l="l" t="t" r="r" b="b"/>
            <a:pathLst>
              <a:path w="968" h="969" fill="norm" stroke="1" extrusionOk="0">
                <a:moveTo>
                  <a:pt x="467" y="1"/>
                </a:moveTo>
                <a:cubicBezTo>
                  <a:pt x="201" y="1"/>
                  <a:pt x="0" y="201"/>
                  <a:pt x="0" y="468"/>
                </a:cubicBezTo>
                <a:cubicBezTo>
                  <a:pt x="0" y="735"/>
                  <a:pt x="201" y="968"/>
                  <a:pt x="467" y="968"/>
                </a:cubicBezTo>
                <a:cubicBezTo>
                  <a:pt x="734" y="968"/>
                  <a:pt x="968" y="735"/>
                  <a:pt x="968" y="468"/>
                </a:cubicBezTo>
                <a:cubicBezTo>
                  <a:pt x="968" y="201"/>
                  <a:pt x="734" y="1"/>
                  <a:pt x="467" y="1"/>
                </a:cubicBezTo>
                <a:close/>
              </a:path>
            </a:pathLst>
          </a:custGeom>
          <a:solidFill>
            <a:srgbClr val="EABC3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859;p41" hidden="0"/>
          <p:cNvSpPr/>
          <p:nvPr isPhoto="0" userDrawn="0"/>
        </p:nvSpPr>
        <p:spPr bwMode="auto">
          <a:xfrm>
            <a:off x="7179104" y="4553868"/>
            <a:ext cx="45060" cy="45107"/>
          </a:xfrm>
          <a:custGeom>
            <a:avLst/>
            <a:gdLst/>
            <a:ahLst/>
            <a:cxnLst/>
            <a:rect l="l" t="t" r="r" b="b"/>
            <a:pathLst>
              <a:path w="968" h="969" fill="norm" stroke="1" extrusionOk="0">
                <a:moveTo>
                  <a:pt x="468" y="1"/>
                </a:moveTo>
                <a:cubicBezTo>
                  <a:pt x="201" y="1"/>
                  <a:pt x="1" y="234"/>
                  <a:pt x="1" y="501"/>
                </a:cubicBezTo>
                <a:cubicBezTo>
                  <a:pt x="1" y="768"/>
                  <a:pt x="201" y="968"/>
                  <a:pt x="468" y="968"/>
                </a:cubicBezTo>
                <a:cubicBezTo>
                  <a:pt x="734" y="968"/>
                  <a:pt x="968" y="768"/>
                  <a:pt x="968" y="501"/>
                </a:cubicBezTo>
                <a:cubicBezTo>
                  <a:pt x="968" y="234"/>
                  <a:pt x="734" y="1"/>
                  <a:pt x="4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860;p41" hidden="0"/>
          <p:cNvSpPr/>
          <p:nvPr isPhoto="0" userDrawn="0"/>
        </p:nvSpPr>
        <p:spPr bwMode="auto">
          <a:xfrm>
            <a:off x="7351480" y="4764835"/>
            <a:ext cx="209661" cy="161760"/>
          </a:xfrm>
          <a:custGeom>
            <a:avLst/>
            <a:gdLst/>
            <a:ahLst/>
            <a:cxnLst/>
            <a:rect l="l" t="t" r="r" b="b"/>
            <a:pathLst>
              <a:path w="4504" h="3475" fill="norm" stroke="1" extrusionOk="0">
                <a:moveTo>
                  <a:pt x="1729" y="0"/>
                </a:moveTo>
                <a:cubicBezTo>
                  <a:pt x="1675" y="0"/>
                  <a:pt x="1621" y="2"/>
                  <a:pt x="1568" y="5"/>
                </a:cubicBezTo>
                <a:cubicBezTo>
                  <a:pt x="1001" y="72"/>
                  <a:pt x="467" y="272"/>
                  <a:pt x="0" y="739"/>
                </a:cubicBezTo>
                <a:cubicBezTo>
                  <a:pt x="467" y="1240"/>
                  <a:pt x="801" y="1540"/>
                  <a:pt x="1134" y="1773"/>
                </a:cubicBezTo>
                <a:cubicBezTo>
                  <a:pt x="1435" y="2040"/>
                  <a:pt x="1701" y="2240"/>
                  <a:pt x="1968" y="2407"/>
                </a:cubicBezTo>
                <a:cubicBezTo>
                  <a:pt x="2235" y="2540"/>
                  <a:pt x="2502" y="2674"/>
                  <a:pt x="2836" y="2841"/>
                </a:cubicBezTo>
                <a:cubicBezTo>
                  <a:pt x="3169" y="2974"/>
                  <a:pt x="3536" y="3208"/>
                  <a:pt x="4137" y="3474"/>
                </a:cubicBezTo>
                <a:cubicBezTo>
                  <a:pt x="4470" y="2941"/>
                  <a:pt x="4503" y="2307"/>
                  <a:pt x="4270" y="1740"/>
                </a:cubicBezTo>
                <a:cubicBezTo>
                  <a:pt x="4070" y="1206"/>
                  <a:pt x="3670" y="706"/>
                  <a:pt x="3169" y="406"/>
                </a:cubicBezTo>
                <a:cubicBezTo>
                  <a:pt x="2719" y="135"/>
                  <a:pt x="2215" y="0"/>
                  <a:pt x="1729" y="0"/>
                </a:cubicBezTo>
                <a:close/>
              </a:path>
            </a:pathLst>
          </a:custGeom>
          <a:solidFill>
            <a:srgbClr val="82894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861;p41" hidden="0"/>
          <p:cNvSpPr/>
          <p:nvPr isPhoto="0" userDrawn="0"/>
        </p:nvSpPr>
        <p:spPr bwMode="auto">
          <a:xfrm>
            <a:off x="7735006" y="4693706"/>
            <a:ext cx="135135" cy="145934"/>
          </a:xfrm>
          <a:custGeom>
            <a:avLst/>
            <a:gdLst/>
            <a:ahLst/>
            <a:cxnLst/>
            <a:rect l="l" t="t" r="r" b="b"/>
            <a:pathLst>
              <a:path w="2903" h="3135" fill="norm" stroke="1" extrusionOk="0">
                <a:moveTo>
                  <a:pt x="2153" y="0"/>
                </a:moveTo>
                <a:cubicBezTo>
                  <a:pt x="1883" y="0"/>
                  <a:pt x="1648" y="55"/>
                  <a:pt x="1435" y="132"/>
                </a:cubicBezTo>
                <a:cubicBezTo>
                  <a:pt x="1068" y="266"/>
                  <a:pt x="768" y="499"/>
                  <a:pt x="534" y="766"/>
                </a:cubicBezTo>
                <a:cubicBezTo>
                  <a:pt x="301" y="1066"/>
                  <a:pt x="134" y="1400"/>
                  <a:pt x="67" y="1767"/>
                </a:cubicBezTo>
                <a:cubicBezTo>
                  <a:pt x="0" y="2167"/>
                  <a:pt x="0" y="2601"/>
                  <a:pt x="234" y="3134"/>
                </a:cubicBezTo>
                <a:cubicBezTo>
                  <a:pt x="801" y="3101"/>
                  <a:pt x="1201" y="3001"/>
                  <a:pt x="1535" y="2834"/>
                </a:cubicBezTo>
                <a:cubicBezTo>
                  <a:pt x="1835" y="2701"/>
                  <a:pt x="2102" y="2501"/>
                  <a:pt x="2302" y="2267"/>
                </a:cubicBezTo>
                <a:cubicBezTo>
                  <a:pt x="2502" y="2034"/>
                  <a:pt x="2636" y="1767"/>
                  <a:pt x="2736" y="1400"/>
                </a:cubicBezTo>
                <a:cubicBezTo>
                  <a:pt x="2836" y="1066"/>
                  <a:pt x="2903" y="666"/>
                  <a:pt x="2802" y="99"/>
                </a:cubicBezTo>
                <a:cubicBezTo>
                  <a:pt x="2564" y="29"/>
                  <a:pt x="2349" y="0"/>
                  <a:pt x="2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862;p41" hidden="0"/>
          <p:cNvSpPr/>
          <p:nvPr isPhoto="0" userDrawn="0"/>
        </p:nvSpPr>
        <p:spPr bwMode="auto">
          <a:xfrm>
            <a:off x="7820426" y="4853327"/>
            <a:ext cx="277997" cy="115211"/>
          </a:xfrm>
          <a:custGeom>
            <a:avLst/>
            <a:gdLst/>
            <a:ahLst/>
            <a:cxnLst/>
            <a:rect l="l" t="t" r="r" b="b"/>
            <a:pathLst>
              <a:path w="5972" h="2475" fill="norm" stroke="1" extrusionOk="0">
                <a:moveTo>
                  <a:pt x="3193" y="1"/>
                </a:moveTo>
                <a:cubicBezTo>
                  <a:pt x="3028" y="1"/>
                  <a:pt x="2864" y="13"/>
                  <a:pt x="2702" y="39"/>
                </a:cubicBezTo>
                <a:cubicBezTo>
                  <a:pt x="2068" y="106"/>
                  <a:pt x="1468" y="373"/>
                  <a:pt x="967" y="773"/>
                </a:cubicBezTo>
                <a:cubicBezTo>
                  <a:pt x="467" y="1207"/>
                  <a:pt x="67" y="1774"/>
                  <a:pt x="0" y="2474"/>
                </a:cubicBezTo>
                <a:cubicBezTo>
                  <a:pt x="701" y="2474"/>
                  <a:pt x="1201" y="2474"/>
                  <a:pt x="1701" y="2441"/>
                </a:cubicBezTo>
                <a:cubicBezTo>
                  <a:pt x="2168" y="2407"/>
                  <a:pt x="2569" y="2407"/>
                  <a:pt x="3002" y="2341"/>
                </a:cubicBezTo>
                <a:cubicBezTo>
                  <a:pt x="3436" y="2274"/>
                  <a:pt x="3836" y="2207"/>
                  <a:pt x="4303" y="2107"/>
                </a:cubicBezTo>
                <a:cubicBezTo>
                  <a:pt x="4770" y="2007"/>
                  <a:pt x="5271" y="1907"/>
                  <a:pt x="5971" y="1707"/>
                </a:cubicBezTo>
                <a:cubicBezTo>
                  <a:pt x="5704" y="1040"/>
                  <a:pt x="5170" y="606"/>
                  <a:pt x="4603" y="306"/>
                </a:cubicBezTo>
                <a:cubicBezTo>
                  <a:pt x="4156" y="107"/>
                  <a:pt x="3672" y="1"/>
                  <a:pt x="3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863;p41" hidden="0"/>
          <p:cNvSpPr/>
          <p:nvPr isPhoto="0" userDrawn="0"/>
        </p:nvSpPr>
        <p:spPr bwMode="auto">
          <a:xfrm>
            <a:off x="7606109" y="4693752"/>
            <a:ext cx="146027" cy="204913"/>
          </a:xfrm>
          <a:custGeom>
            <a:avLst/>
            <a:gdLst/>
            <a:ahLst/>
            <a:cxnLst/>
            <a:rect l="l" t="t" r="r" b="b"/>
            <a:pathLst>
              <a:path w="3137" h="4402" fill="norm" stroke="1" extrusionOk="0">
                <a:moveTo>
                  <a:pt x="682" y="0"/>
                </a:moveTo>
                <a:cubicBezTo>
                  <a:pt x="461" y="0"/>
                  <a:pt x="234" y="41"/>
                  <a:pt x="1" y="131"/>
                </a:cubicBezTo>
                <a:cubicBezTo>
                  <a:pt x="134" y="765"/>
                  <a:pt x="234" y="1165"/>
                  <a:pt x="368" y="1532"/>
                </a:cubicBezTo>
                <a:cubicBezTo>
                  <a:pt x="468" y="1899"/>
                  <a:pt x="601" y="2199"/>
                  <a:pt x="735" y="2466"/>
                </a:cubicBezTo>
                <a:cubicBezTo>
                  <a:pt x="901" y="2733"/>
                  <a:pt x="1068" y="3000"/>
                  <a:pt x="1302" y="3300"/>
                </a:cubicBezTo>
                <a:cubicBezTo>
                  <a:pt x="1535" y="3600"/>
                  <a:pt x="1835" y="3934"/>
                  <a:pt x="2236" y="4401"/>
                </a:cubicBezTo>
                <a:cubicBezTo>
                  <a:pt x="2769" y="4034"/>
                  <a:pt x="3003" y="3500"/>
                  <a:pt x="3070" y="2967"/>
                </a:cubicBezTo>
                <a:cubicBezTo>
                  <a:pt x="3136" y="2433"/>
                  <a:pt x="3036" y="1866"/>
                  <a:pt x="2803" y="1399"/>
                </a:cubicBezTo>
                <a:cubicBezTo>
                  <a:pt x="2536" y="899"/>
                  <a:pt x="2136" y="498"/>
                  <a:pt x="1669" y="265"/>
                </a:cubicBezTo>
                <a:cubicBezTo>
                  <a:pt x="1362" y="101"/>
                  <a:pt x="1031"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864;p41" hidden="0"/>
          <p:cNvSpPr/>
          <p:nvPr isPhoto="0" userDrawn="0"/>
        </p:nvSpPr>
        <p:spPr bwMode="auto">
          <a:xfrm>
            <a:off x="7500533" y="4698966"/>
            <a:ext cx="172421" cy="177961"/>
          </a:xfrm>
          <a:custGeom>
            <a:avLst/>
            <a:gdLst/>
            <a:ahLst/>
            <a:cxnLst/>
            <a:rect l="l" t="t" r="r" b="b"/>
            <a:pathLst>
              <a:path w="3704" h="3823" fill="norm" stroke="1" extrusionOk="0">
                <a:moveTo>
                  <a:pt x="1291" y="0"/>
                </a:moveTo>
                <a:cubicBezTo>
                  <a:pt x="830" y="0"/>
                  <a:pt x="382" y="132"/>
                  <a:pt x="1" y="486"/>
                </a:cubicBezTo>
                <a:lnTo>
                  <a:pt x="768" y="1654"/>
                </a:lnTo>
                <a:cubicBezTo>
                  <a:pt x="968" y="1921"/>
                  <a:pt x="1135" y="2154"/>
                  <a:pt x="1335" y="2354"/>
                </a:cubicBezTo>
                <a:cubicBezTo>
                  <a:pt x="1502" y="2554"/>
                  <a:pt x="1735" y="2721"/>
                  <a:pt x="2002" y="2955"/>
                </a:cubicBezTo>
                <a:cubicBezTo>
                  <a:pt x="2269" y="3188"/>
                  <a:pt x="2602" y="3422"/>
                  <a:pt x="3103" y="3822"/>
                </a:cubicBezTo>
                <a:cubicBezTo>
                  <a:pt x="3570" y="3388"/>
                  <a:pt x="3703" y="2821"/>
                  <a:pt x="3670" y="2288"/>
                </a:cubicBezTo>
                <a:cubicBezTo>
                  <a:pt x="3636" y="1721"/>
                  <a:pt x="3403" y="1187"/>
                  <a:pt x="3036" y="787"/>
                </a:cubicBezTo>
                <a:cubicBezTo>
                  <a:pt x="2636" y="353"/>
                  <a:pt x="2135" y="86"/>
                  <a:pt x="1602" y="19"/>
                </a:cubicBezTo>
                <a:cubicBezTo>
                  <a:pt x="1498" y="7"/>
                  <a:pt x="1394" y="0"/>
                  <a:pt x="1291" y="0"/>
                </a:cubicBezTo>
                <a:close/>
              </a:path>
            </a:pathLst>
          </a:custGeom>
          <a:solidFill>
            <a:srgbClr val="82894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865;p41" hidden="0"/>
          <p:cNvSpPr/>
          <p:nvPr isPhoto="0" userDrawn="0"/>
        </p:nvSpPr>
        <p:spPr bwMode="auto">
          <a:xfrm>
            <a:off x="7727233" y="4783409"/>
            <a:ext cx="161529" cy="136997"/>
          </a:xfrm>
          <a:custGeom>
            <a:avLst/>
            <a:gdLst/>
            <a:ahLst/>
            <a:cxnLst/>
            <a:rect l="l" t="t" r="r" b="b"/>
            <a:pathLst>
              <a:path w="3470" h="2943" fill="norm" stroke="1" extrusionOk="0">
                <a:moveTo>
                  <a:pt x="2256" y="1"/>
                </a:moveTo>
                <a:cubicBezTo>
                  <a:pt x="2204" y="1"/>
                  <a:pt x="2153" y="3"/>
                  <a:pt x="2102" y="7"/>
                </a:cubicBezTo>
                <a:cubicBezTo>
                  <a:pt x="1669" y="7"/>
                  <a:pt x="1235" y="173"/>
                  <a:pt x="901" y="440"/>
                </a:cubicBezTo>
                <a:cubicBezTo>
                  <a:pt x="568" y="707"/>
                  <a:pt x="301" y="1074"/>
                  <a:pt x="167" y="1508"/>
                </a:cubicBezTo>
                <a:cubicBezTo>
                  <a:pt x="34" y="1941"/>
                  <a:pt x="1" y="2408"/>
                  <a:pt x="268" y="2942"/>
                </a:cubicBezTo>
                <a:cubicBezTo>
                  <a:pt x="868" y="2875"/>
                  <a:pt x="1235" y="2775"/>
                  <a:pt x="1535" y="2675"/>
                </a:cubicBezTo>
                <a:cubicBezTo>
                  <a:pt x="1869" y="2575"/>
                  <a:pt x="2102" y="2442"/>
                  <a:pt x="2302" y="2275"/>
                </a:cubicBezTo>
                <a:cubicBezTo>
                  <a:pt x="2536" y="2108"/>
                  <a:pt x="2703" y="1908"/>
                  <a:pt x="2869" y="1641"/>
                </a:cubicBezTo>
                <a:cubicBezTo>
                  <a:pt x="3070" y="1374"/>
                  <a:pt x="3236" y="1041"/>
                  <a:pt x="3470" y="474"/>
                </a:cubicBezTo>
                <a:cubicBezTo>
                  <a:pt x="3087" y="120"/>
                  <a:pt x="2652" y="1"/>
                  <a:pt x="2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866;p41" hidden="0"/>
          <p:cNvSpPr/>
          <p:nvPr isPhoto="0" userDrawn="0"/>
        </p:nvSpPr>
        <p:spPr bwMode="auto">
          <a:xfrm>
            <a:off x="7798687" y="4796536"/>
            <a:ext cx="212780" cy="136252"/>
          </a:xfrm>
          <a:custGeom>
            <a:avLst/>
            <a:gdLst/>
            <a:ahLst/>
            <a:cxnLst/>
            <a:rect l="l" t="t" r="r" b="b"/>
            <a:pathLst>
              <a:path w="4571" h="2927" fill="norm" stroke="1" extrusionOk="0">
                <a:moveTo>
                  <a:pt x="2748" y="0"/>
                </a:moveTo>
                <a:cubicBezTo>
                  <a:pt x="2347" y="0"/>
                  <a:pt x="1955" y="81"/>
                  <a:pt x="1601" y="258"/>
                </a:cubicBezTo>
                <a:cubicBezTo>
                  <a:pt x="1134" y="458"/>
                  <a:pt x="701" y="825"/>
                  <a:pt x="434" y="1292"/>
                </a:cubicBezTo>
                <a:cubicBezTo>
                  <a:pt x="167" y="1726"/>
                  <a:pt x="0" y="2293"/>
                  <a:pt x="167" y="2927"/>
                </a:cubicBezTo>
                <a:cubicBezTo>
                  <a:pt x="801" y="2827"/>
                  <a:pt x="1201" y="2760"/>
                  <a:pt x="1601" y="2693"/>
                </a:cubicBezTo>
                <a:cubicBezTo>
                  <a:pt x="1968" y="2593"/>
                  <a:pt x="2268" y="2493"/>
                  <a:pt x="2569" y="2360"/>
                </a:cubicBezTo>
                <a:cubicBezTo>
                  <a:pt x="2869" y="2226"/>
                  <a:pt x="3136" y="2060"/>
                  <a:pt x="3436" y="1826"/>
                </a:cubicBezTo>
                <a:cubicBezTo>
                  <a:pt x="3769" y="1593"/>
                  <a:pt x="4103" y="1326"/>
                  <a:pt x="4570" y="892"/>
                </a:cubicBezTo>
                <a:cubicBezTo>
                  <a:pt x="4170" y="358"/>
                  <a:pt x="3669" y="125"/>
                  <a:pt x="3136" y="25"/>
                </a:cubicBezTo>
                <a:cubicBezTo>
                  <a:pt x="3006" y="9"/>
                  <a:pt x="2877" y="0"/>
                  <a:pt x="27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867;p41" hidden="0"/>
          <p:cNvSpPr/>
          <p:nvPr isPhoto="0" userDrawn="0"/>
        </p:nvSpPr>
        <p:spPr bwMode="auto">
          <a:xfrm>
            <a:off x="7682219" y="4637752"/>
            <a:ext cx="107158" cy="181685"/>
          </a:xfrm>
          <a:custGeom>
            <a:avLst/>
            <a:gdLst/>
            <a:ahLst/>
            <a:cxnLst/>
            <a:rect l="l" t="t" r="r" b="b"/>
            <a:pathLst>
              <a:path w="2302" h="3903" fill="norm" stroke="1" extrusionOk="0">
                <a:moveTo>
                  <a:pt x="901" y="0"/>
                </a:moveTo>
                <a:cubicBezTo>
                  <a:pt x="534" y="467"/>
                  <a:pt x="334" y="767"/>
                  <a:pt x="200" y="1067"/>
                </a:cubicBezTo>
                <a:cubicBezTo>
                  <a:pt x="67" y="1368"/>
                  <a:pt x="0" y="1668"/>
                  <a:pt x="0" y="1968"/>
                </a:cubicBezTo>
                <a:cubicBezTo>
                  <a:pt x="0" y="2235"/>
                  <a:pt x="67" y="2535"/>
                  <a:pt x="200" y="2835"/>
                </a:cubicBezTo>
                <a:cubicBezTo>
                  <a:pt x="367" y="3136"/>
                  <a:pt x="567" y="3436"/>
                  <a:pt x="934" y="3903"/>
                </a:cubicBezTo>
                <a:cubicBezTo>
                  <a:pt x="1501" y="3703"/>
                  <a:pt x="1802" y="3336"/>
                  <a:pt x="2035" y="3002"/>
                </a:cubicBezTo>
                <a:cubicBezTo>
                  <a:pt x="2235" y="2669"/>
                  <a:pt x="2302" y="2302"/>
                  <a:pt x="2302" y="1935"/>
                </a:cubicBezTo>
                <a:cubicBezTo>
                  <a:pt x="2302" y="1568"/>
                  <a:pt x="2202" y="1201"/>
                  <a:pt x="2002" y="867"/>
                </a:cubicBezTo>
                <a:cubicBezTo>
                  <a:pt x="1802" y="534"/>
                  <a:pt x="1468" y="200"/>
                  <a:pt x="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868;p41" hidden="0"/>
          <p:cNvSpPr/>
          <p:nvPr isPhoto="0" userDrawn="0"/>
        </p:nvSpPr>
        <p:spPr bwMode="auto">
          <a:xfrm>
            <a:off x="7474139" y="4755665"/>
            <a:ext cx="141326" cy="139883"/>
          </a:xfrm>
          <a:custGeom>
            <a:avLst/>
            <a:gdLst/>
            <a:ahLst/>
            <a:cxnLst/>
            <a:rect l="l" t="t" r="r" b="b"/>
            <a:pathLst>
              <a:path w="3036" h="3005" fill="norm" stroke="1" extrusionOk="0">
                <a:moveTo>
                  <a:pt x="1005" y="1"/>
                </a:moveTo>
                <a:cubicBezTo>
                  <a:pt x="692" y="1"/>
                  <a:pt x="346" y="72"/>
                  <a:pt x="0" y="302"/>
                </a:cubicBezTo>
                <a:cubicBezTo>
                  <a:pt x="134" y="869"/>
                  <a:pt x="201" y="1203"/>
                  <a:pt x="334" y="1503"/>
                </a:cubicBezTo>
                <a:cubicBezTo>
                  <a:pt x="434" y="1803"/>
                  <a:pt x="568" y="2037"/>
                  <a:pt x="768" y="2237"/>
                </a:cubicBezTo>
                <a:cubicBezTo>
                  <a:pt x="934" y="2437"/>
                  <a:pt x="1201" y="2604"/>
                  <a:pt x="1502" y="2737"/>
                </a:cubicBezTo>
                <a:cubicBezTo>
                  <a:pt x="1868" y="2871"/>
                  <a:pt x="2235" y="3004"/>
                  <a:pt x="2836" y="3004"/>
                </a:cubicBezTo>
                <a:cubicBezTo>
                  <a:pt x="3036" y="2471"/>
                  <a:pt x="3036" y="2037"/>
                  <a:pt x="2969" y="1637"/>
                </a:cubicBezTo>
                <a:cubicBezTo>
                  <a:pt x="2869" y="1270"/>
                  <a:pt x="2702" y="936"/>
                  <a:pt x="2436" y="636"/>
                </a:cubicBezTo>
                <a:cubicBezTo>
                  <a:pt x="2169" y="369"/>
                  <a:pt x="1835" y="136"/>
                  <a:pt x="1401" y="36"/>
                </a:cubicBezTo>
                <a:cubicBezTo>
                  <a:pt x="1278" y="15"/>
                  <a:pt x="1145" y="1"/>
                  <a:pt x="1005" y="1"/>
                </a:cubicBezTo>
                <a:close/>
              </a:path>
            </a:pathLst>
          </a:custGeom>
          <a:solidFill>
            <a:srgbClr val="A7AF5D"/>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869;p41" hidden="0"/>
          <p:cNvSpPr/>
          <p:nvPr isPhoto="0" userDrawn="0"/>
        </p:nvSpPr>
        <p:spPr bwMode="auto">
          <a:xfrm>
            <a:off x="7384065" y="4843925"/>
            <a:ext cx="705000" cy="214642"/>
          </a:xfrm>
          <a:custGeom>
            <a:avLst/>
            <a:gdLst/>
            <a:ahLst/>
            <a:cxnLst/>
            <a:rect l="l" t="t" r="r" b="b"/>
            <a:pathLst>
              <a:path w="15145" h="4611" fill="norm" stroke="1" extrusionOk="0">
                <a:moveTo>
                  <a:pt x="5876" y="1"/>
                </a:moveTo>
                <a:cubicBezTo>
                  <a:pt x="3468" y="1"/>
                  <a:pt x="3437" y="1775"/>
                  <a:pt x="3437" y="1775"/>
                </a:cubicBezTo>
                <a:cubicBezTo>
                  <a:pt x="3437" y="1775"/>
                  <a:pt x="3135" y="1225"/>
                  <a:pt x="2415" y="1225"/>
                </a:cubicBezTo>
                <a:cubicBezTo>
                  <a:pt x="2148" y="1225"/>
                  <a:pt x="1823" y="1301"/>
                  <a:pt x="1435" y="1509"/>
                </a:cubicBezTo>
                <a:cubicBezTo>
                  <a:pt x="1" y="2276"/>
                  <a:pt x="534" y="4611"/>
                  <a:pt x="534" y="4611"/>
                </a:cubicBezTo>
                <a:lnTo>
                  <a:pt x="15145" y="4611"/>
                </a:lnTo>
                <a:cubicBezTo>
                  <a:pt x="14592" y="2651"/>
                  <a:pt x="13459" y="2163"/>
                  <a:pt x="12468" y="2163"/>
                </a:cubicBezTo>
                <a:cubicBezTo>
                  <a:pt x="11485" y="2163"/>
                  <a:pt x="10642" y="2643"/>
                  <a:pt x="10642" y="2643"/>
                </a:cubicBezTo>
                <a:cubicBezTo>
                  <a:pt x="10642" y="2643"/>
                  <a:pt x="8774" y="141"/>
                  <a:pt x="6138" y="8"/>
                </a:cubicBezTo>
                <a:cubicBezTo>
                  <a:pt x="6048" y="3"/>
                  <a:pt x="5961" y="1"/>
                  <a:pt x="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870;p41" hidden="0"/>
          <p:cNvSpPr/>
          <p:nvPr isPhoto="0" userDrawn="0"/>
        </p:nvSpPr>
        <p:spPr bwMode="auto">
          <a:xfrm>
            <a:off x="7407386" y="4913705"/>
            <a:ext cx="616462" cy="144864"/>
          </a:xfrm>
          <a:custGeom>
            <a:avLst/>
            <a:gdLst/>
            <a:ahLst/>
            <a:cxnLst/>
            <a:rect l="l" t="t" r="r" b="b"/>
            <a:pathLst>
              <a:path w="13243" h="3112" fill="norm" stroke="1" extrusionOk="0">
                <a:moveTo>
                  <a:pt x="5338" y="1"/>
                </a:moveTo>
                <a:cubicBezTo>
                  <a:pt x="3832" y="1"/>
                  <a:pt x="3289" y="711"/>
                  <a:pt x="3069" y="1244"/>
                </a:cubicBezTo>
                <a:cubicBezTo>
                  <a:pt x="3000" y="1382"/>
                  <a:pt x="2867" y="1457"/>
                  <a:pt x="2726" y="1457"/>
                </a:cubicBezTo>
                <a:cubicBezTo>
                  <a:pt x="2662" y="1457"/>
                  <a:pt x="2597" y="1442"/>
                  <a:pt x="2535" y="1411"/>
                </a:cubicBezTo>
                <a:cubicBezTo>
                  <a:pt x="2385" y="1311"/>
                  <a:pt x="2177" y="1236"/>
                  <a:pt x="1910" y="1236"/>
                </a:cubicBezTo>
                <a:cubicBezTo>
                  <a:pt x="1643" y="1236"/>
                  <a:pt x="1318" y="1311"/>
                  <a:pt x="934" y="1511"/>
                </a:cubicBezTo>
                <a:cubicBezTo>
                  <a:pt x="367" y="1811"/>
                  <a:pt x="100" y="2378"/>
                  <a:pt x="0" y="2945"/>
                </a:cubicBezTo>
                <a:cubicBezTo>
                  <a:pt x="33" y="3045"/>
                  <a:pt x="33" y="3112"/>
                  <a:pt x="33" y="3112"/>
                </a:cubicBezTo>
                <a:lnTo>
                  <a:pt x="12676" y="3112"/>
                </a:lnTo>
                <a:cubicBezTo>
                  <a:pt x="13143" y="3112"/>
                  <a:pt x="13243" y="2445"/>
                  <a:pt x="12809" y="2311"/>
                </a:cubicBezTo>
                <a:cubicBezTo>
                  <a:pt x="12514" y="2213"/>
                  <a:pt x="12226" y="2174"/>
                  <a:pt x="11950" y="2174"/>
                </a:cubicBezTo>
                <a:cubicBezTo>
                  <a:pt x="11571" y="2174"/>
                  <a:pt x="11217" y="2248"/>
                  <a:pt x="10908" y="2345"/>
                </a:cubicBezTo>
                <a:cubicBezTo>
                  <a:pt x="10789" y="2379"/>
                  <a:pt x="10666" y="2395"/>
                  <a:pt x="10543" y="2395"/>
                </a:cubicBezTo>
                <a:cubicBezTo>
                  <a:pt x="10183" y="2395"/>
                  <a:pt x="9822" y="2251"/>
                  <a:pt x="9574" y="1978"/>
                </a:cubicBezTo>
                <a:cubicBezTo>
                  <a:pt x="8806" y="1244"/>
                  <a:pt x="7405" y="110"/>
                  <a:pt x="5637" y="10"/>
                </a:cubicBezTo>
                <a:cubicBezTo>
                  <a:pt x="5534" y="4"/>
                  <a:pt x="5434" y="1"/>
                  <a:pt x="5338" y="1"/>
                </a:cubicBezTo>
                <a:close/>
              </a:path>
            </a:pathLst>
          </a:custGeom>
          <a:solidFill>
            <a:srgbClr val="82894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871;p41" hidden="0"/>
          <p:cNvSpPr/>
          <p:nvPr isPhoto="0" userDrawn="0"/>
        </p:nvSpPr>
        <p:spPr bwMode="auto">
          <a:xfrm>
            <a:off x="6851484" y="5029057"/>
            <a:ext cx="2040380" cy="144445"/>
          </a:xfrm>
          <a:custGeom>
            <a:avLst/>
            <a:gdLst/>
            <a:ahLst/>
            <a:cxnLst/>
            <a:rect l="l" t="t" r="r" b="b"/>
            <a:pathLst>
              <a:path w="43832" h="3103" fill="norm" stroke="1" extrusionOk="0">
                <a:moveTo>
                  <a:pt x="21916" y="0"/>
                </a:moveTo>
                <a:cubicBezTo>
                  <a:pt x="9807" y="0"/>
                  <a:pt x="0" y="701"/>
                  <a:pt x="0" y="1534"/>
                </a:cubicBezTo>
                <a:cubicBezTo>
                  <a:pt x="0" y="2402"/>
                  <a:pt x="9807" y="3102"/>
                  <a:pt x="21916" y="3102"/>
                </a:cubicBezTo>
                <a:cubicBezTo>
                  <a:pt x="34025" y="3102"/>
                  <a:pt x="43832" y="2402"/>
                  <a:pt x="43832" y="1534"/>
                </a:cubicBezTo>
                <a:cubicBezTo>
                  <a:pt x="43832" y="701"/>
                  <a:pt x="34025" y="0"/>
                  <a:pt x="21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28" name="Google Shape;872;p41" hidden="0"/>
          <p:cNvGrpSpPr/>
          <p:nvPr isPhoto="0" userDrawn="0"/>
        </p:nvGrpSpPr>
        <p:grpSpPr bwMode="auto">
          <a:xfrm>
            <a:off x="5500299" y="3175550"/>
            <a:ext cx="467000" cy="431100"/>
            <a:chOff x="1849650" y="1202325"/>
            <a:chExt cx="467000" cy="431100"/>
          </a:xfrm>
        </p:grpSpPr>
        <p:sp>
          <p:nvSpPr>
            <p:cNvPr id="29" name="Google Shape;873;p41" hidden="0"/>
            <p:cNvSpPr/>
            <p:nvPr isPhoto="0" userDrawn="0"/>
          </p:nvSpPr>
          <p:spPr bwMode="auto">
            <a:xfrm>
              <a:off x="1880150" y="1400725"/>
              <a:ext cx="241525" cy="156500"/>
            </a:xfrm>
            <a:custGeom>
              <a:avLst/>
              <a:gdLst/>
              <a:ahLst/>
              <a:cxnLst/>
              <a:rect l="l" t="t" r="r" b="b"/>
              <a:pathLst>
                <a:path w="9661" h="6260" fill="norm" stroke="1"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874;p41" hidden="0"/>
            <p:cNvSpPr/>
            <p:nvPr isPhoto="0" userDrawn="0"/>
          </p:nvSpPr>
          <p:spPr bwMode="auto">
            <a:xfrm>
              <a:off x="1849650" y="1236200"/>
              <a:ext cx="216400" cy="208800"/>
            </a:xfrm>
            <a:custGeom>
              <a:avLst/>
              <a:gdLst/>
              <a:ahLst/>
              <a:cxnLst/>
              <a:rect l="l" t="t" r="r" b="b"/>
              <a:pathLst>
                <a:path w="8656" h="8352" fill="norm" stroke="1"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875;p41" hidden="0"/>
            <p:cNvSpPr/>
            <p:nvPr isPhoto="0" userDrawn="0"/>
          </p:nvSpPr>
          <p:spPr bwMode="auto">
            <a:xfrm>
              <a:off x="2002225" y="1422750"/>
              <a:ext cx="168900" cy="210675"/>
            </a:xfrm>
            <a:custGeom>
              <a:avLst/>
              <a:gdLst/>
              <a:ahLst/>
              <a:cxnLst/>
              <a:rect l="l" t="t" r="r" b="b"/>
              <a:pathLst>
                <a:path w="6756" h="8427" fill="norm" stroke="1"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 name="Google Shape;876;p41" hidden="0"/>
            <p:cNvSpPr/>
            <p:nvPr isPhoto="0" userDrawn="0"/>
          </p:nvSpPr>
          <p:spPr bwMode="auto">
            <a:xfrm>
              <a:off x="2059825" y="1330724"/>
              <a:ext cx="256825" cy="166800"/>
            </a:xfrm>
            <a:custGeom>
              <a:avLst/>
              <a:gdLst/>
              <a:ahLst/>
              <a:cxnLst/>
              <a:rect l="l" t="t" r="r" b="b"/>
              <a:pathLst>
                <a:path w="10273" h="6672" fill="norm" stroke="1"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 name="Google Shape;877;p41" hidden="0"/>
            <p:cNvSpPr/>
            <p:nvPr isPhoto="0" userDrawn="0"/>
          </p:nvSpPr>
          <p:spPr bwMode="auto">
            <a:xfrm>
              <a:off x="2002300" y="1349400"/>
              <a:ext cx="114625" cy="210274"/>
            </a:xfrm>
            <a:custGeom>
              <a:avLst/>
              <a:gdLst/>
              <a:ahLst/>
              <a:cxnLst/>
              <a:rect l="l" t="t" r="r" b="b"/>
              <a:pathLst>
                <a:path w="4585" h="8411" fill="norm" stroke="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878;p41" hidden="0"/>
            <p:cNvSpPr/>
            <p:nvPr isPhoto="0" userDrawn="0"/>
          </p:nvSpPr>
          <p:spPr bwMode="auto">
            <a:xfrm>
              <a:off x="2064600" y="1202325"/>
              <a:ext cx="118425" cy="158000"/>
            </a:xfrm>
            <a:custGeom>
              <a:avLst/>
              <a:gdLst/>
              <a:ahLst/>
              <a:cxnLst/>
              <a:rect l="l" t="t" r="r" b="b"/>
              <a:pathLst>
                <a:path w="4737" h="6320" fill="norm" stroke="1"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879;p41" hidden="0"/>
            <p:cNvSpPr/>
            <p:nvPr isPhoto="0" userDrawn="0"/>
          </p:nvSpPr>
          <p:spPr bwMode="auto">
            <a:xfrm>
              <a:off x="1875325" y="1263875"/>
              <a:ext cx="84200" cy="75450"/>
            </a:xfrm>
            <a:custGeom>
              <a:avLst/>
              <a:gdLst/>
              <a:ahLst/>
              <a:cxnLst/>
              <a:rect l="l" t="t" r="r" b="b"/>
              <a:pathLst>
                <a:path w="3368" h="3018" fill="norm" stroke="1"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 name="Google Shape;880;p41" hidden="0"/>
            <p:cNvSpPr/>
            <p:nvPr isPhoto="0" userDrawn="0"/>
          </p:nvSpPr>
          <p:spPr bwMode="auto">
            <a:xfrm>
              <a:off x="1899100" y="1285300"/>
              <a:ext cx="37600" cy="34850"/>
            </a:xfrm>
            <a:custGeom>
              <a:avLst/>
              <a:gdLst/>
              <a:ahLst/>
              <a:cxnLst/>
              <a:rect l="l" t="t" r="r" b="b"/>
              <a:pathLst>
                <a:path w="1504" h="1394" fill="norm" stroke="1"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881;p41" hidden="0"/>
            <p:cNvSpPr/>
            <p:nvPr isPhoto="0" userDrawn="0"/>
          </p:nvSpPr>
          <p:spPr bwMode="auto">
            <a:xfrm>
              <a:off x="1895775" y="1499450"/>
              <a:ext cx="43775" cy="39150"/>
            </a:xfrm>
            <a:custGeom>
              <a:avLst/>
              <a:gdLst/>
              <a:ahLst/>
              <a:cxnLst/>
              <a:rect l="l" t="t" r="r" b="b"/>
              <a:pathLst>
                <a:path w="1751" h="1566" fill="norm" stroke="1"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882;p41" hidden="0"/>
            <p:cNvSpPr/>
            <p:nvPr isPhoto="0" userDrawn="0"/>
          </p:nvSpPr>
          <p:spPr bwMode="auto">
            <a:xfrm>
              <a:off x="1908150" y="1510400"/>
              <a:ext cx="20000" cy="18375"/>
            </a:xfrm>
            <a:custGeom>
              <a:avLst/>
              <a:gdLst/>
              <a:ahLst/>
              <a:cxnLst/>
              <a:rect l="l" t="t" r="r" b="b"/>
              <a:pathLst>
                <a:path w="800" h="735" fill="norm" stroke="1"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 name="Google Shape;883;p41" hidden="0"/>
            <p:cNvSpPr/>
            <p:nvPr isPhoto="0" userDrawn="0"/>
          </p:nvSpPr>
          <p:spPr bwMode="auto">
            <a:xfrm>
              <a:off x="2089325" y="1563750"/>
              <a:ext cx="39950" cy="38675"/>
            </a:xfrm>
            <a:custGeom>
              <a:avLst/>
              <a:gdLst/>
              <a:ahLst/>
              <a:cxnLst/>
              <a:rect l="l" t="t" r="r" b="b"/>
              <a:pathLst>
                <a:path w="1598" h="1547" fill="norm" stroke="1"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 name="Google Shape;884;p41" hidden="0"/>
            <p:cNvSpPr/>
            <p:nvPr isPhoto="0" userDrawn="0"/>
          </p:nvSpPr>
          <p:spPr bwMode="auto">
            <a:xfrm>
              <a:off x="2099775" y="1574250"/>
              <a:ext cx="19050" cy="17700"/>
            </a:xfrm>
            <a:custGeom>
              <a:avLst/>
              <a:gdLst/>
              <a:ahLst/>
              <a:cxnLst/>
              <a:rect l="l" t="t" r="r" b="b"/>
              <a:pathLst>
                <a:path w="762" h="708" fill="norm" stroke="1"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885;p41" hidden="0"/>
            <p:cNvSpPr/>
            <p:nvPr isPhoto="0" userDrawn="0"/>
          </p:nvSpPr>
          <p:spPr bwMode="auto">
            <a:xfrm>
              <a:off x="2199625" y="1362050"/>
              <a:ext cx="84675" cy="73900"/>
            </a:xfrm>
            <a:custGeom>
              <a:avLst/>
              <a:gdLst/>
              <a:ahLst/>
              <a:cxnLst/>
              <a:rect l="l" t="t" r="r" b="b"/>
              <a:pathLst>
                <a:path w="3387" h="2956" fill="norm" stroke="1"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 name="Google Shape;886;p41" hidden="0"/>
            <p:cNvSpPr/>
            <p:nvPr isPhoto="0" userDrawn="0"/>
          </p:nvSpPr>
          <p:spPr bwMode="auto">
            <a:xfrm>
              <a:off x="2221975" y="1382450"/>
              <a:ext cx="37600" cy="34650"/>
            </a:xfrm>
            <a:custGeom>
              <a:avLst/>
              <a:gdLst/>
              <a:ahLst/>
              <a:cxnLst/>
              <a:rect l="l" t="t" r="r" b="b"/>
              <a:pathLst>
                <a:path w="1504" h="1386" fill="norm" stroke="1"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3" name="Google Shape;887;p41" hidden="0"/>
          <p:cNvGrpSpPr/>
          <p:nvPr isPhoto="0" userDrawn="0"/>
        </p:nvGrpSpPr>
        <p:grpSpPr bwMode="auto">
          <a:xfrm>
            <a:off x="5611262" y="872525"/>
            <a:ext cx="2802032" cy="4226307"/>
            <a:chOff x="5154062" y="872525"/>
            <a:chExt cx="2802032" cy="4226307"/>
          </a:xfrm>
        </p:grpSpPr>
        <p:grpSp>
          <p:nvGrpSpPr>
            <p:cNvPr id="44" name="Google Shape;888;p41" hidden="0"/>
            <p:cNvGrpSpPr/>
            <p:nvPr isPhoto="0" userDrawn="0"/>
          </p:nvGrpSpPr>
          <p:grpSpPr bwMode="auto">
            <a:xfrm>
              <a:off x="5154062" y="872525"/>
              <a:ext cx="2802032" cy="4226307"/>
              <a:chOff x="5535062" y="872525"/>
              <a:chExt cx="2802032" cy="4226307"/>
            </a:xfrm>
          </p:grpSpPr>
          <p:sp>
            <p:nvSpPr>
              <p:cNvPr id="45" name="Google Shape;889;p41" hidden="0"/>
              <p:cNvSpPr/>
              <p:nvPr isPhoto="0" userDrawn="0"/>
            </p:nvSpPr>
            <p:spPr bwMode="auto">
              <a:xfrm>
                <a:off x="6623618" y="2764814"/>
                <a:ext cx="523585" cy="1695858"/>
              </a:xfrm>
              <a:custGeom>
                <a:avLst/>
                <a:gdLst/>
                <a:ahLst/>
                <a:cxnLst/>
                <a:rect l="l" t="t" r="r" b="b"/>
                <a:pathLst>
                  <a:path w="10509" h="34038" fill="norm" stroke="1" extrusionOk="0">
                    <a:moveTo>
                      <a:pt x="4034" y="1"/>
                    </a:moveTo>
                    <a:cubicBezTo>
                      <a:pt x="2621" y="1"/>
                      <a:pt x="1432" y="653"/>
                      <a:pt x="1335" y="1514"/>
                    </a:cubicBezTo>
                    <a:cubicBezTo>
                      <a:pt x="1" y="14323"/>
                      <a:pt x="1335" y="34037"/>
                      <a:pt x="1335" y="34037"/>
                    </a:cubicBezTo>
                    <a:lnTo>
                      <a:pt x="9207" y="34037"/>
                    </a:lnTo>
                    <a:cubicBezTo>
                      <a:pt x="9207" y="34037"/>
                      <a:pt x="10508" y="17459"/>
                      <a:pt x="8907" y="5083"/>
                    </a:cubicBezTo>
                    <a:cubicBezTo>
                      <a:pt x="8440" y="1285"/>
                      <a:pt x="6016" y="1"/>
                      <a:pt x="4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890;p41" hidden="0"/>
              <p:cNvSpPr/>
              <p:nvPr isPhoto="0" userDrawn="0"/>
            </p:nvSpPr>
            <p:spPr bwMode="auto">
              <a:xfrm>
                <a:off x="6420893" y="4379096"/>
                <a:ext cx="679778" cy="719736"/>
              </a:xfrm>
              <a:custGeom>
                <a:avLst/>
                <a:gdLst/>
                <a:ahLst/>
                <a:cxnLst/>
                <a:rect l="l" t="t" r="r" b="b"/>
                <a:pathLst>
                  <a:path w="13644" h="14446" fill="norm" stroke="1" extrusionOk="0">
                    <a:moveTo>
                      <a:pt x="9308" y="0"/>
                    </a:moveTo>
                    <a:cubicBezTo>
                      <a:pt x="7745" y="0"/>
                      <a:pt x="6256" y="154"/>
                      <a:pt x="4804" y="402"/>
                    </a:cubicBezTo>
                    <a:lnTo>
                      <a:pt x="5170" y="10042"/>
                    </a:lnTo>
                    <a:cubicBezTo>
                      <a:pt x="5204" y="10376"/>
                      <a:pt x="5004" y="10709"/>
                      <a:pt x="4703" y="10843"/>
                    </a:cubicBezTo>
                    <a:lnTo>
                      <a:pt x="434" y="12911"/>
                    </a:lnTo>
                    <a:cubicBezTo>
                      <a:pt x="167" y="13044"/>
                      <a:pt x="0" y="13311"/>
                      <a:pt x="0" y="13645"/>
                    </a:cubicBezTo>
                    <a:cubicBezTo>
                      <a:pt x="0" y="14078"/>
                      <a:pt x="367" y="14445"/>
                      <a:pt x="801" y="14445"/>
                    </a:cubicBezTo>
                    <a:lnTo>
                      <a:pt x="11975" y="14445"/>
                    </a:lnTo>
                    <a:lnTo>
                      <a:pt x="13643" y="402"/>
                    </a:lnTo>
                    <a:cubicBezTo>
                      <a:pt x="12125" y="120"/>
                      <a:pt x="10688" y="0"/>
                      <a:pt x="93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 name="Google Shape;891;p41" hidden="0"/>
              <p:cNvSpPr/>
              <p:nvPr isPhoto="0" userDrawn="0"/>
            </p:nvSpPr>
            <p:spPr bwMode="auto">
              <a:xfrm>
                <a:off x="6420893" y="5050547"/>
                <a:ext cx="601657" cy="48277"/>
              </a:xfrm>
              <a:custGeom>
                <a:avLst/>
                <a:gdLst/>
                <a:ahLst/>
                <a:cxnLst/>
                <a:rect l="l" t="t" r="r" b="b"/>
                <a:pathLst>
                  <a:path w="12076" h="969" fill="norm" stroke="1" extrusionOk="0">
                    <a:moveTo>
                      <a:pt x="0" y="1"/>
                    </a:moveTo>
                    <a:cubicBezTo>
                      <a:pt x="0" y="34"/>
                      <a:pt x="0" y="101"/>
                      <a:pt x="0" y="168"/>
                    </a:cubicBezTo>
                    <a:cubicBezTo>
                      <a:pt x="0" y="601"/>
                      <a:pt x="367" y="968"/>
                      <a:pt x="801" y="968"/>
                    </a:cubicBezTo>
                    <a:lnTo>
                      <a:pt x="11975" y="968"/>
                    </a:lnTo>
                    <a:lnTo>
                      <a:pt x="12075"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 name="Google Shape;892;p41" hidden="0"/>
              <p:cNvSpPr/>
              <p:nvPr isPhoto="0" userDrawn="0"/>
            </p:nvSpPr>
            <p:spPr bwMode="auto">
              <a:xfrm>
                <a:off x="6897687" y="2588594"/>
                <a:ext cx="656661" cy="1872080"/>
              </a:xfrm>
              <a:custGeom>
                <a:avLst/>
                <a:gdLst/>
                <a:ahLst/>
                <a:cxnLst/>
                <a:rect l="l" t="t" r="r" b="b"/>
                <a:pathLst>
                  <a:path w="13180" h="37575" fill="norm" stroke="1" extrusionOk="0">
                    <a:moveTo>
                      <a:pt x="5253" y="0"/>
                    </a:moveTo>
                    <a:cubicBezTo>
                      <a:pt x="2585" y="0"/>
                      <a:pt x="0" y="3498"/>
                      <a:pt x="571" y="7019"/>
                    </a:cubicBezTo>
                    <a:cubicBezTo>
                      <a:pt x="1938" y="15692"/>
                      <a:pt x="4574" y="30336"/>
                      <a:pt x="5874" y="37574"/>
                    </a:cubicBezTo>
                    <a:lnTo>
                      <a:pt x="13180" y="37574"/>
                    </a:lnTo>
                    <a:cubicBezTo>
                      <a:pt x="12713" y="30402"/>
                      <a:pt x="11579" y="14658"/>
                      <a:pt x="9911" y="6252"/>
                    </a:cubicBezTo>
                    <a:cubicBezTo>
                      <a:pt x="9007" y="1694"/>
                      <a:pt x="7110" y="0"/>
                      <a:pt x="5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 name="Google Shape;893;p41" hidden="0"/>
              <p:cNvSpPr/>
              <p:nvPr isPhoto="0" userDrawn="0"/>
            </p:nvSpPr>
            <p:spPr bwMode="auto">
              <a:xfrm>
                <a:off x="7155415" y="4370079"/>
                <a:ext cx="726362" cy="728754"/>
              </a:xfrm>
              <a:custGeom>
                <a:avLst/>
                <a:gdLst/>
                <a:ahLst/>
                <a:cxnLst/>
                <a:rect l="l" t="t" r="r" b="b"/>
                <a:pathLst>
                  <a:path w="14579" h="14627" fill="norm" stroke="1" extrusionOk="0">
                    <a:moveTo>
                      <a:pt x="4788" y="1"/>
                    </a:moveTo>
                    <a:cubicBezTo>
                      <a:pt x="3519" y="1"/>
                      <a:pt x="1914" y="190"/>
                      <a:pt x="1" y="783"/>
                    </a:cubicBezTo>
                    <a:lnTo>
                      <a:pt x="2503" y="14626"/>
                    </a:lnTo>
                    <a:lnTo>
                      <a:pt x="13777" y="14626"/>
                    </a:lnTo>
                    <a:cubicBezTo>
                      <a:pt x="14211" y="14626"/>
                      <a:pt x="14578" y="14259"/>
                      <a:pt x="14578" y="13826"/>
                    </a:cubicBezTo>
                    <a:cubicBezTo>
                      <a:pt x="14578" y="13526"/>
                      <a:pt x="14378" y="13259"/>
                      <a:pt x="14111" y="13125"/>
                    </a:cubicBezTo>
                    <a:lnTo>
                      <a:pt x="9775" y="10990"/>
                    </a:lnTo>
                    <a:cubicBezTo>
                      <a:pt x="9574" y="10890"/>
                      <a:pt x="9408" y="10657"/>
                      <a:pt x="9408" y="10423"/>
                    </a:cubicBezTo>
                    <a:lnTo>
                      <a:pt x="8207" y="583"/>
                    </a:lnTo>
                    <a:cubicBezTo>
                      <a:pt x="8207" y="583"/>
                      <a:pt x="7016" y="1"/>
                      <a:pt x="4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0" name="Google Shape;894;p41" hidden="0"/>
              <p:cNvSpPr/>
              <p:nvPr isPhoto="0" userDrawn="0"/>
            </p:nvSpPr>
            <p:spPr bwMode="auto">
              <a:xfrm>
                <a:off x="7270105" y="5050547"/>
                <a:ext cx="609977" cy="48277"/>
              </a:xfrm>
              <a:custGeom>
                <a:avLst/>
                <a:gdLst/>
                <a:ahLst/>
                <a:cxnLst/>
                <a:rect l="l" t="t" r="r" b="b"/>
                <a:pathLst>
                  <a:path w="12243" h="969" fill="norm" stroke="1" extrusionOk="0">
                    <a:moveTo>
                      <a:pt x="1" y="1"/>
                    </a:moveTo>
                    <a:lnTo>
                      <a:pt x="201" y="968"/>
                    </a:lnTo>
                    <a:lnTo>
                      <a:pt x="11442" y="968"/>
                    </a:lnTo>
                    <a:cubicBezTo>
                      <a:pt x="11909" y="968"/>
                      <a:pt x="12243" y="601"/>
                      <a:pt x="12243" y="168"/>
                    </a:cubicBezTo>
                    <a:cubicBezTo>
                      <a:pt x="12243" y="101"/>
                      <a:pt x="12243" y="68"/>
                      <a:pt x="12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 name="Google Shape;895;p41" hidden="0"/>
              <p:cNvSpPr/>
              <p:nvPr isPhoto="0" userDrawn="0"/>
            </p:nvSpPr>
            <p:spPr bwMode="auto">
              <a:xfrm>
                <a:off x="6281293" y="1655278"/>
                <a:ext cx="737921" cy="703045"/>
              </a:xfrm>
              <a:custGeom>
                <a:avLst/>
                <a:gdLst/>
                <a:ahLst/>
                <a:cxnLst/>
                <a:rect l="l" t="t" r="r" b="b"/>
                <a:pathLst>
                  <a:path w="14811" h="14111" fill="norm" stroke="1" extrusionOk="0">
                    <a:moveTo>
                      <a:pt x="10107" y="0"/>
                    </a:moveTo>
                    <a:cubicBezTo>
                      <a:pt x="5237" y="2268"/>
                      <a:pt x="0" y="8873"/>
                      <a:pt x="0" y="8873"/>
                    </a:cubicBezTo>
                    <a:lnTo>
                      <a:pt x="1768" y="14110"/>
                    </a:lnTo>
                    <a:lnTo>
                      <a:pt x="10841" y="9207"/>
                    </a:lnTo>
                    <a:cubicBezTo>
                      <a:pt x="14811" y="6005"/>
                      <a:pt x="12376" y="0"/>
                      <a:pt x="10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896;p41" hidden="0"/>
              <p:cNvSpPr/>
              <p:nvPr isPhoto="0" userDrawn="0"/>
            </p:nvSpPr>
            <p:spPr bwMode="auto">
              <a:xfrm>
                <a:off x="6135015" y="2032530"/>
                <a:ext cx="342430" cy="344074"/>
              </a:xfrm>
              <a:custGeom>
                <a:avLst/>
                <a:gdLst/>
                <a:ahLst/>
                <a:cxnLst/>
                <a:rect l="l" t="t" r="r" b="b"/>
                <a:pathLst>
                  <a:path w="6873" h="6906" fill="norm" stroke="1" extrusionOk="0">
                    <a:moveTo>
                      <a:pt x="3436" y="0"/>
                    </a:moveTo>
                    <a:cubicBezTo>
                      <a:pt x="1535" y="0"/>
                      <a:pt x="1" y="1568"/>
                      <a:pt x="1" y="3469"/>
                    </a:cubicBezTo>
                    <a:cubicBezTo>
                      <a:pt x="1" y="5337"/>
                      <a:pt x="1535" y="6905"/>
                      <a:pt x="3436" y="6905"/>
                    </a:cubicBezTo>
                    <a:cubicBezTo>
                      <a:pt x="5338" y="6905"/>
                      <a:pt x="6872" y="5337"/>
                      <a:pt x="6872" y="3469"/>
                    </a:cubicBezTo>
                    <a:cubicBezTo>
                      <a:pt x="6872" y="1568"/>
                      <a:pt x="5338" y="0"/>
                      <a:pt x="3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897;p41" hidden="0"/>
              <p:cNvSpPr/>
              <p:nvPr isPhoto="0" userDrawn="0"/>
            </p:nvSpPr>
            <p:spPr bwMode="auto">
              <a:xfrm>
                <a:off x="6038611" y="1854716"/>
                <a:ext cx="309198" cy="515912"/>
              </a:xfrm>
              <a:custGeom>
                <a:avLst/>
                <a:gdLst/>
                <a:ahLst/>
                <a:cxnLst/>
                <a:rect l="l" t="t" r="r" b="b"/>
                <a:pathLst>
                  <a:path w="6206" h="10355" fill="norm" stroke="1" extrusionOk="0">
                    <a:moveTo>
                      <a:pt x="3437" y="0"/>
                    </a:moveTo>
                    <a:cubicBezTo>
                      <a:pt x="2696" y="128"/>
                      <a:pt x="1897" y="686"/>
                      <a:pt x="934" y="686"/>
                    </a:cubicBezTo>
                    <a:cubicBezTo>
                      <a:pt x="639" y="686"/>
                      <a:pt x="329" y="633"/>
                      <a:pt x="1" y="500"/>
                    </a:cubicBezTo>
                    <a:lnTo>
                      <a:pt x="1" y="500"/>
                    </a:lnTo>
                    <a:cubicBezTo>
                      <a:pt x="401" y="4503"/>
                      <a:pt x="268" y="6672"/>
                      <a:pt x="835" y="8439"/>
                    </a:cubicBezTo>
                    <a:cubicBezTo>
                      <a:pt x="1232" y="9652"/>
                      <a:pt x="2343" y="10355"/>
                      <a:pt x="3493" y="10355"/>
                    </a:cubicBezTo>
                    <a:cubicBezTo>
                      <a:pt x="4084" y="10355"/>
                      <a:pt x="4684" y="10170"/>
                      <a:pt x="5205" y="9774"/>
                    </a:cubicBezTo>
                    <a:cubicBezTo>
                      <a:pt x="6205" y="9007"/>
                      <a:pt x="6205" y="7739"/>
                      <a:pt x="5705" y="6571"/>
                    </a:cubicBezTo>
                    <a:lnTo>
                      <a:pt x="3437" y="0"/>
                    </a:ln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 name="Google Shape;898;p41" hidden="0"/>
              <p:cNvSpPr/>
              <p:nvPr isPhoto="0" userDrawn="0"/>
            </p:nvSpPr>
            <p:spPr bwMode="auto">
              <a:xfrm>
                <a:off x="5935579" y="1610588"/>
                <a:ext cx="274273" cy="298885"/>
              </a:xfrm>
              <a:custGeom>
                <a:avLst/>
                <a:gdLst/>
                <a:ahLst/>
                <a:cxnLst/>
                <a:rect l="l" t="t" r="r" b="b"/>
                <a:pathLst>
                  <a:path w="5505" h="5999" fill="norm" stroke="1" extrusionOk="0">
                    <a:moveTo>
                      <a:pt x="3169" y="0"/>
                    </a:moveTo>
                    <a:cubicBezTo>
                      <a:pt x="3073" y="0"/>
                      <a:pt x="2973" y="10"/>
                      <a:pt x="2870" y="30"/>
                    </a:cubicBezTo>
                    <a:lnTo>
                      <a:pt x="3036" y="997"/>
                    </a:lnTo>
                    <a:cubicBezTo>
                      <a:pt x="3170" y="1731"/>
                      <a:pt x="2736" y="2432"/>
                      <a:pt x="2036" y="2632"/>
                    </a:cubicBezTo>
                    <a:lnTo>
                      <a:pt x="1" y="3165"/>
                    </a:lnTo>
                    <a:lnTo>
                      <a:pt x="2069" y="5400"/>
                    </a:lnTo>
                    <a:cubicBezTo>
                      <a:pt x="2616" y="5785"/>
                      <a:pt x="3144" y="5999"/>
                      <a:pt x="3654" y="5999"/>
                    </a:cubicBezTo>
                    <a:cubicBezTo>
                      <a:pt x="4296" y="5999"/>
                      <a:pt x="4911" y="5661"/>
                      <a:pt x="5505" y="4900"/>
                    </a:cubicBezTo>
                    <a:lnTo>
                      <a:pt x="5071" y="1798"/>
                    </a:lnTo>
                    <a:cubicBezTo>
                      <a:pt x="5071" y="1798"/>
                      <a:pt x="4491" y="0"/>
                      <a:pt x="3169" y="0"/>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 name="Google Shape;899;p41" hidden="0"/>
              <p:cNvSpPr/>
              <p:nvPr isPhoto="0" userDrawn="0"/>
            </p:nvSpPr>
            <p:spPr bwMode="auto">
              <a:xfrm>
                <a:off x="7856756" y="1218190"/>
                <a:ext cx="480339" cy="173481"/>
              </a:xfrm>
              <a:custGeom>
                <a:avLst/>
                <a:gdLst/>
                <a:ahLst/>
                <a:cxnLst/>
                <a:rect l="l" t="t" r="r" b="b"/>
                <a:pathLst>
                  <a:path w="9641" h="3482" fill="norm" stroke="1" extrusionOk="0">
                    <a:moveTo>
                      <a:pt x="5605" y="0"/>
                    </a:moveTo>
                    <a:lnTo>
                      <a:pt x="534" y="501"/>
                    </a:lnTo>
                    <a:lnTo>
                      <a:pt x="468" y="501"/>
                    </a:lnTo>
                    <a:cubicBezTo>
                      <a:pt x="167" y="567"/>
                      <a:pt x="1" y="834"/>
                      <a:pt x="67" y="1134"/>
                    </a:cubicBezTo>
                    <a:cubicBezTo>
                      <a:pt x="134" y="1335"/>
                      <a:pt x="301" y="1468"/>
                      <a:pt x="501" y="1501"/>
                    </a:cubicBezTo>
                    <a:lnTo>
                      <a:pt x="4537" y="3336"/>
                    </a:lnTo>
                    <a:cubicBezTo>
                      <a:pt x="4639" y="3438"/>
                      <a:pt x="4761" y="3481"/>
                      <a:pt x="4901" y="3481"/>
                    </a:cubicBezTo>
                    <a:cubicBezTo>
                      <a:pt x="4945" y="3481"/>
                      <a:pt x="4990" y="3477"/>
                      <a:pt x="5038" y="3469"/>
                    </a:cubicBezTo>
                    <a:lnTo>
                      <a:pt x="5104" y="3436"/>
                    </a:lnTo>
                    <a:lnTo>
                      <a:pt x="9507" y="1935"/>
                    </a:lnTo>
                    <a:cubicBezTo>
                      <a:pt x="9574" y="1935"/>
                      <a:pt x="9641" y="1835"/>
                      <a:pt x="9608" y="1768"/>
                    </a:cubicBezTo>
                    <a:cubicBezTo>
                      <a:pt x="9608" y="1668"/>
                      <a:pt x="9507" y="1635"/>
                      <a:pt x="9441" y="1635"/>
                    </a:cubicBezTo>
                    <a:lnTo>
                      <a:pt x="4971" y="2435"/>
                    </a:lnTo>
                    <a:lnTo>
                      <a:pt x="4304" y="2102"/>
                    </a:lnTo>
                    <a:lnTo>
                      <a:pt x="8874" y="634"/>
                    </a:lnTo>
                    <a:cubicBezTo>
                      <a:pt x="8974" y="634"/>
                      <a:pt x="9007" y="534"/>
                      <a:pt x="9007" y="467"/>
                    </a:cubicBezTo>
                    <a:cubicBezTo>
                      <a:pt x="8974" y="367"/>
                      <a:pt x="8907" y="334"/>
                      <a:pt x="8807" y="334"/>
                    </a:cubicBezTo>
                    <a:lnTo>
                      <a:pt x="2903" y="1501"/>
                    </a:lnTo>
                    <a:lnTo>
                      <a:pt x="2169" y="1134"/>
                    </a:lnTo>
                    <a:lnTo>
                      <a:pt x="5671" y="300"/>
                    </a:lnTo>
                    <a:cubicBezTo>
                      <a:pt x="5738" y="300"/>
                      <a:pt x="5805" y="200"/>
                      <a:pt x="5805" y="134"/>
                    </a:cubicBezTo>
                    <a:cubicBezTo>
                      <a:pt x="5771" y="34"/>
                      <a:pt x="5705" y="0"/>
                      <a:pt x="5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 name="Google Shape;900;p41" hidden="0"/>
              <p:cNvSpPr/>
              <p:nvPr isPhoto="0" userDrawn="0"/>
            </p:nvSpPr>
            <p:spPr bwMode="auto">
              <a:xfrm>
                <a:off x="5535062" y="1305179"/>
                <a:ext cx="2481310" cy="585365"/>
              </a:xfrm>
              <a:custGeom>
                <a:avLst/>
                <a:gdLst/>
                <a:ahLst/>
                <a:cxnLst/>
                <a:rect l="l" t="t" r="r" b="b"/>
                <a:pathLst>
                  <a:path w="49803" h="11749" fill="norm" stroke="1" extrusionOk="0">
                    <a:moveTo>
                      <a:pt x="49266" y="1"/>
                    </a:moveTo>
                    <a:cubicBezTo>
                      <a:pt x="49224" y="1"/>
                      <a:pt x="49180" y="8"/>
                      <a:pt x="49136" y="22"/>
                    </a:cubicBezTo>
                    <a:lnTo>
                      <a:pt x="701" y="10063"/>
                    </a:lnTo>
                    <a:cubicBezTo>
                      <a:pt x="268" y="10163"/>
                      <a:pt x="1" y="10596"/>
                      <a:pt x="67" y="11030"/>
                    </a:cubicBezTo>
                    <a:cubicBezTo>
                      <a:pt x="126" y="11441"/>
                      <a:pt x="495" y="11748"/>
                      <a:pt x="900" y="11748"/>
                    </a:cubicBezTo>
                    <a:cubicBezTo>
                      <a:pt x="956" y="11748"/>
                      <a:pt x="1012" y="11743"/>
                      <a:pt x="1068" y="11731"/>
                    </a:cubicBezTo>
                    <a:lnTo>
                      <a:pt x="49336" y="923"/>
                    </a:lnTo>
                    <a:cubicBezTo>
                      <a:pt x="49670" y="856"/>
                      <a:pt x="49803" y="456"/>
                      <a:pt x="49636" y="189"/>
                    </a:cubicBezTo>
                    <a:cubicBezTo>
                      <a:pt x="49558" y="85"/>
                      <a:pt x="49419" y="1"/>
                      <a:pt x="49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 name="Google Shape;901;p41" hidden="0"/>
              <p:cNvSpPr/>
              <p:nvPr isPhoto="0" userDrawn="0"/>
            </p:nvSpPr>
            <p:spPr bwMode="auto">
              <a:xfrm>
                <a:off x="6031985" y="1324560"/>
                <a:ext cx="1981092" cy="457072"/>
              </a:xfrm>
              <a:custGeom>
                <a:avLst/>
                <a:gdLst/>
                <a:ahLst/>
                <a:cxnLst/>
                <a:rect l="l" t="t" r="r" b="b"/>
                <a:pathLst>
                  <a:path w="39763" h="9174" fill="norm" stroke="1" extrusionOk="0">
                    <a:moveTo>
                      <a:pt x="39729" y="0"/>
                    </a:moveTo>
                    <a:cubicBezTo>
                      <a:pt x="39728" y="0"/>
                      <a:pt x="30589" y="2669"/>
                      <a:pt x="24218" y="3436"/>
                    </a:cubicBezTo>
                    <a:lnTo>
                      <a:pt x="20215" y="3703"/>
                    </a:lnTo>
                    <a:cubicBezTo>
                      <a:pt x="17005" y="5503"/>
                      <a:pt x="12553" y="6197"/>
                      <a:pt x="8851" y="6197"/>
                    </a:cubicBezTo>
                    <a:cubicBezTo>
                      <a:pt x="8437" y="6197"/>
                      <a:pt x="8032" y="6188"/>
                      <a:pt x="7639" y="6171"/>
                    </a:cubicBezTo>
                    <a:lnTo>
                      <a:pt x="1" y="7772"/>
                    </a:lnTo>
                    <a:cubicBezTo>
                      <a:pt x="167" y="8206"/>
                      <a:pt x="401" y="8673"/>
                      <a:pt x="801" y="9173"/>
                    </a:cubicBezTo>
                    <a:lnTo>
                      <a:pt x="39362" y="534"/>
                    </a:lnTo>
                    <a:cubicBezTo>
                      <a:pt x="39629" y="467"/>
                      <a:pt x="39762" y="234"/>
                      <a:pt x="39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 name="Google Shape;902;p41" hidden="0"/>
              <p:cNvSpPr/>
              <p:nvPr isPhoto="0" userDrawn="0"/>
            </p:nvSpPr>
            <p:spPr bwMode="auto">
              <a:xfrm>
                <a:off x="5975487" y="1629072"/>
                <a:ext cx="99745" cy="147076"/>
              </a:xfrm>
              <a:custGeom>
                <a:avLst/>
                <a:gdLst/>
                <a:ahLst/>
                <a:cxnLst/>
                <a:rect l="l" t="t" r="r" b="b"/>
                <a:pathLst>
                  <a:path w="2002" h="2952" fill="norm" stroke="1"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 name="Google Shape;903;p41" hidden="0"/>
              <p:cNvSpPr/>
              <p:nvPr isPhoto="0" userDrawn="0"/>
            </p:nvSpPr>
            <p:spPr bwMode="auto">
              <a:xfrm>
                <a:off x="6043643" y="1610239"/>
                <a:ext cx="79816" cy="149916"/>
              </a:xfrm>
              <a:custGeom>
                <a:avLst/>
                <a:gdLst/>
                <a:ahLst/>
                <a:cxnLst/>
                <a:rect l="l" t="t" r="r" b="b"/>
                <a:pathLst>
                  <a:path w="1602" h="3009" fill="norm" stroke="1" extrusionOk="0">
                    <a:moveTo>
                      <a:pt x="701" y="1"/>
                    </a:moveTo>
                    <a:cubicBezTo>
                      <a:pt x="679" y="1"/>
                      <a:pt x="656" y="2"/>
                      <a:pt x="634" y="4"/>
                    </a:cubicBezTo>
                    <a:cubicBezTo>
                      <a:pt x="267" y="70"/>
                      <a:pt x="0" y="404"/>
                      <a:pt x="33" y="771"/>
                    </a:cubicBezTo>
                    <a:lnTo>
                      <a:pt x="200" y="2405"/>
                    </a:lnTo>
                    <a:cubicBezTo>
                      <a:pt x="232" y="2751"/>
                      <a:pt x="530" y="3009"/>
                      <a:pt x="900" y="3009"/>
                    </a:cubicBezTo>
                    <a:cubicBezTo>
                      <a:pt x="922" y="3009"/>
                      <a:pt x="945" y="3008"/>
                      <a:pt x="967" y="3006"/>
                    </a:cubicBezTo>
                    <a:cubicBezTo>
                      <a:pt x="1334" y="2972"/>
                      <a:pt x="1601" y="2639"/>
                      <a:pt x="1568" y="2238"/>
                    </a:cubicBezTo>
                    <a:lnTo>
                      <a:pt x="1401" y="637"/>
                    </a:lnTo>
                    <a:cubicBezTo>
                      <a:pt x="1370" y="260"/>
                      <a:pt x="1071" y="1"/>
                      <a:pt x="70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 name="Google Shape;904;p41" hidden="0"/>
              <p:cNvSpPr/>
              <p:nvPr isPhoto="0" userDrawn="0"/>
            </p:nvSpPr>
            <p:spPr bwMode="auto">
              <a:xfrm>
                <a:off x="6066910" y="1658268"/>
                <a:ext cx="249312" cy="220465"/>
              </a:xfrm>
              <a:custGeom>
                <a:avLst/>
                <a:gdLst/>
                <a:ahLst/>
                <a:cxnLst/>
                <a:rect l="l" t="t" r="r" b="b"/>
                <a:pathLst>
                  <a:path w="5004" h="4425" fill="norm" stroke="1" extrusionOk="0">
                    <a:moveTo>
                      <a:pt x="3083" y="1"/>
                    </a:moveTo>
                    <a:cubicBezTo>
                      <a:pt x="3045" y="1"/>
                      <a:pt x="3007" y="3"/>
                      <a:pt x="2969" y="7"/>
                    </a:cubicBezTo>
                    <a:lnTo>
                      <a:pt x="500" y="407"/>
                    </a:lnTo>
                    <a:cubicBezTo>
                      <a:pt x="33" y="507"/>
                      <a:pt x="0" y="1174"/>
                      <a:pt x="467" y="1308"/>
                    </a:cubicBezTo>
                    <a:lnTo>
                      <a:pt x="600" y="1308"/>
                    </a:lnTo>
                    <a:cubicBezTo>
                      <a:pt x="1301" y="1375"/>
                      <a:pt x="2368" y="1408"/>
                      <a:pt x="2368" y="1408"/>
                    </a:cubicBezTo>
                    <a:cubicBezTo>
                      <a:pt x="2368" y="1408"/>
                      <a:pt x="0" y="2876"/>
                      <a:pt x="1001" y="4143"/>
                    </a:cubicBezTo>
                    <a:cubicBezTo>
                      <a:pt x="1156" y="4354"/>
                      <a:pt x="1408" y="4425"/>
                      <a:pt x="1675" y="4425"/>
                    </a:cubicBezTo>
                    <a:cubicBezTo>
                      <a:pt x="2209" y="4425"/>
                      <a:pt x="2802" y="4143"/>
                      <a:pt x="2802" y="4143"/>
                    </a:cubicBezTo>
                    <a:cubicBezTo>
                      <a:pt x="4370" y="3276"/>
                      <a:pt x="5004" y="1775"/>
                      <a:pt x="4603" y="1174"/>
                    </a:cubicBezTo>
                    <a:cubicBezTo>
                      <a:pt x="4370" y="874"/>
                      <a:pt x="4036" y="541"/>
                      <a:pt x="3803" y="274"/>
                    </a:cubicBezTo>
                    <a:cubicBezTo>
                      <a:pt x="3599" y="99"/>
                      <a:pt x="3344" y="1"/>
                      <a:pt x="3083"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 name="Google Shape;905;p41" hidden="0"/>
              <p:cNvSpPr/>
              <p:nvPr isPhoto="0" userDrawn="0"/>
            </p:nvSpPr>
            <p:spPr bwMode="auto">
              <a:xfrm>
                <a:off x="6572102" y="1540588"/>
                <a:ext cx="998891" cy="1196637"/>
              </a:xfrm>
              <a:custGeom>
                <a:avLst/>
                <a:gdLst/>
                <a:ahLst/>
                <a:cxnLst/>
                <a:rect l="l" t="t" r="r" b="b"/>
                <a:pathLst>
                  <a:path w="20049" h="24018" fill="norm" stroke="1" extrusionOk="0">
                    <a:moveTo>
                      <a:pt x="13710" y="1"/>
                    </a:moveTo>
                    <a:cubicBezTo>
                      <a:pt x="9274" y="267"/>
                      <a:pt x="4270" y="2302"/>
                      <a:pt x="4270" y="2302"/>
                    </a:cubicBezTo>
                    <a:cubicBezTo>
                      <a:pt x="4270" y="2302"/>
                      <a:pt x="1" y="10541"/>
                      <a:pt x="2536" y="24018"/>
                    </a:cubicBezTo>
                    <a:lnTo>
                      <a:pt x="15011" y="23017"/>
                    </a:lnTo>
                    <a:cubicBezTo>
                      <a:pt x="15011" y="23017"/>
                      <a:pt x="15912" y="10208"/>
                      <a:pt x="20048" y="4537"/>
                    </a:cubicBezTo>
                    <a:cubicBezTo>
                      <a:pt x="20048" y="4537"/>
                      <a:pt x="19448" y="167"/>
                      <a:pt x="137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 name="Google Shape;906;p41" hidden="0"/>
              <p:cNvSpPr/>
              <p:nvPr isPhoto="0" userDrawn="0"/>
            </p:nvSpPr>
            <p:spPr bwMode="auto">
              <a:xfrm>
                <a:off x="7019153" y="872525"/>
                <a:ext cx="398929" cy="330772"/>
              </a:xfrm>
              <a:custGeom>
                <a:avLst/>
                <a:gdLst/>
                <a:ahLst/>
                <a:cxnLst/>
                <a:rect l="l" t="t" r="r" b="b"/>
                <a:pathLst>
                  <a:path w="8007" h="6639" fill="norm" stroke="1" extrusionOk="0">
                    <a:moveTo>
                      <a:pt x="4169" y="0"/>
                    </a:moveTo>
                    <a:cubicBezTo>
                      <a:pt x="3008" y="0"/>
                      <a:pt x="1880" y="618"/>
                      <a:pt x="1268" y="1701"/>
                    </a:cubicBezTo>
                    <a:lnTo>
                      <a:pt x="1" y="3936"/>
                    </a:lnTo>
                    <a:lnTo>
                      <a:pt x="5972" y="6638"/>
                    </a:lnTo>
                    <a:lnTo>
                      <a:pt x="6972" y="5070"/>
                    </a:lnTo>
                    <a:cubicBezTo>
                      <a:pt x="8006" y="3402"/>
                      <a:pt x="7373" y="1201"/>
                      <a:pt x="5605" y="334"/>
                    </a:cubicBezTo>
                    <a:cubicBezTo>
                      <a:pt x="5143" y="108"/>
                      <a:pt x="4653" y="0"/>
                      <a:pt x="4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 name="Google Shape;907;p41" hidden="0"/>
              <p:cNvSpPr/>
              <p:nvPr isPhoto="0" userDrawn="0"/>
            </p:nvSpPr>
            <p:spPr bwMode="auto">
              <a:xfrm>
                <a:off x="7019153" y="990503"/>
                <a:ext cx="345718" cy="212792"/>
              </a:xfrm>
              <a:custGeom>
                <a:avLst/>
                <a:gdLst/>
                <a:ahLst/>
                <a:cxnLst/>
                <a:rect l="l" t="t" r="r" b="b"/>
                <a:pathLst>
                  <a:path w="6939" h="4271" fill="norm" stroke="1" extrusionOk="0">
                    <a:moveTo>
                      <a:pt x="901" y="0"/>
                    </a:moveTo>
                    <a:lnTo>
                      <a:pt x="1" y="1568"/>
                    </a:lnTo>
                    <a:lnTo>
                      <a:pt x="5972" y="4270"/>
                    </a:lnTo>
                    <a:lnTo>
                      <a:pt x="6939" y="2736"/>
                    </a:lnTo>
                    <a:cubicBezTo>
                      <a:pt x="5738" y="1902"/>
                      <a:pt x="3737" y="768"/>
                      <a:pt x="901" y="0"/>
                    </a:cubicBezTo>
                    <a:close/>
                  </a:path>
                </a:pathLst>
              </a:custGeom>
              <a:solidFill>
                <a:srgbClr val="8FC6C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 name="Google Shape;908;p41" hidden="0"/>
              <p:cNvSpPr/>
              <p:nvPr isPhoto="0" userDrawn="0"/>
            </p:nvSpPr>
            <p:spPr bwMode="auto">
              <a:xfrm>
                <a:off x="6744934" y="1029514"/>
                <a:ext cx="737971" cy="347612"/>
              </a:xfrm>
              <a:custGeom>
                <a:avLst/>
                <a:gdLst/>
                <a:ahLst/>
                <a:cxnLst/>
                <a:rect l="l" t="t" r="r" b="b"/>
                <a:pathLst>
                  <a:path w="14812" h="6977" fill="norm" stroke="1" extrusionOk="0">
                    <a:moveTo>
                      <a:pt x="2486" y="1"/>
                    </a:moveTo>
                    <a:cubicBezTo>
                      <a:pt x="1416" y="1"/>
                      <a:pt x="679" y="246"/>
                      <a:pt x="468" y="752"/>
                    </a:cubicBezTo>
                    <a:cubicBezTo>
                      <a:pt x="1" y="1953"/>
                      <a:pt x="2736" y="4121"/>
                      <a:pt x="6572" y="5655"/>
                    </a:cubicBezTo>
                    <a:cubicBezTo>
                      <a:pt x="8784" y="6521"/>
                      <a:pt x="10874" y="6976"/>
                      <a:pt x="12337" y="6976"/>
                    </a:cubicBezTo>
                    <a:cubicBezTo>
                      <a:pt x="13411" y="6976"/>
                      <a:pt x="14147" y="6731"/>
                      <a:pt x="14344" y="6222"/>
                    </a:cubicBezTo>
                    <a:cubicBezTo>
                      <a:pt x="14811" y="5055"/>
                      <a:pt x="12109" y="2853"/>
                      <a:pt x="8273" y="1352"/>
                    </a:cubicBezTo>
                    <a:cubicBezTo>
                      <a:pt x="6053" y="464"/>
                      <a:pt x="3956" y="1"/>
                      <a:pt x="24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 name="Google Shape;909;p41" hidden="0"/>
              <p:cNvSpPr/>
              <p:nvPr isPhoto="0" userDrawn="0"/>
            </p:nvSpPr>
            <p:spPr bwMode="auto">
              <a:xfrm>
                <a:off x="7027473" y="1352809"/>
                <a:ext cx="192813" cy="302024"/>
              </a:xfrm>
              <a:custGeom>
                <a:avLst/>
                <a:gdLst/>
                <a:ahLst/>
                <a:cxnLst/>
                <a:rect l="l" t="t" r="r" b="b"/>
                <a:pathLst>
                  <a:path w="3870" h="6062" fill="norm" stroke="1" extrusionOk="0">
                    <a:moveTo>
                      <a:pt x="601" y="0"/>
                    </a:moveTo>
                    <a:lnTo>
                      <a:pt x="67" y="4503"/>
                    </a:lnTo>
                    <a:cubicBezTo>
                      <a:pt x="0" y="5104"/>
                      <a:pt x="334" y="5671"/>
                      <a:pt x="901" y="5904"/>
                    </a:cubicBezTo>
                    <a:cubicBezTo>
                      <a:pt x="1154" y="6010"/>
                      <a:pt x="1410" y="6062"/>
                      <a:pt x="1668" y="6062"/>
                    </a:cubicBezTo>
                    <a:cubicBezTo>
                      <a:pt x="2228" y="6062"/>
                      <a:pt x="2799" y="5817"/>
                      <a:pt x="3370" y="5337"/>
                    </a:cubicBezTo>
                    <a:cubicBezTo>
                      <a:pt x="3703" y="5070"/>
                      <a:pt x="3870" y="4670"/>
                      <a:pt x="3837" y="4270"/>
                    </a:cubicBezTo>
                    <a:lnTo>
                      <a:pt x="3603" y="0"/>
                    </a:lnTo>
                    <a:close/>
                  </a:path>
                </a:pathLst>
              </a:custGeom>
              <a:solidFill>
                <a:srgbClr val="4B1C4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 name="Google Shape;910;p41" hidden="0"/>
              <p:cNvSpPr/>
              <p:nvPr isPhoto="0" userDrawn="0"/>
            </p:nvSpPr>
            <p:spPr bwMode="auto">
              <a:xfrm>
                <a:off x="7158753" y="1274688"/>
                <a:ext cx="103083" cy="106072"/>
              </a:xfrm>
              <a:custGeom>
                <a:avLst/>
                <a:gdLst/>
                <a:ahLst/>
                <a:cxnLst/>
                <a:rect l="l" t="t" r="r" b="b"/>
                <a:pathLst>
                  <a:path w="2069" h="2129" fill="norm" stroke="1" extrusionOk="0">
                    <a:moveTo>
                      <a:pt x="801" y="0"/>
                    </a:moveTo>
                    <a:lnTo>
                      <a:pt x="1" y="1735"/>
                    </a:lnTo>
                    <a:lnTo>
                      <a:pt x="534" y="2035"/>
                    </a:lnTo>
                    <a:cubicBezTo>
                      <a:pt x="660" y="2098"/>
                      <a:pt x="796" y="2128"/>
                      <a:pt x="931" y="2128"/>
                    </a:cubicBezTo>
                    <a:cubicBezTo>
                      <a:pt x="1223" y="2128"/>
                      <a:pt x="1509" y="1986"/>
                      <a:pt x="1669" y="1735"/>
                    </a:cubicBezTo>
                    <a:lnTo>
                      <a:pt x="1802" y="1501"/>
                    </a:lnTo>
                    <a:cubicBezTo>
                      <a:pt x="2069" y="1068"/>
                      <a:pt x="1902" y="534"/>
                      <a:pt x="1468" y="301"/>
                    </a:cubicBezTo>
                    <a:lnTo>
                      <a:pt x="801" y="0"/>
                    </a:lnTo>
                    <a:close/>
                  </a:path>
                </a:pathLst>
              </a:custGeom>
              <a:solidFill>
                <a:srgbClr val="4B1C4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 name="Google Shape;911;p41" hidden="0"/>
              <p:cNvSpPr/>
              <p:nvPr isPhoto="0" userDrawn="0"/>
            </p:nvSpPr>
            <p:spPr bwMode="auto">
              <a:xfrm>
                <a:off x="6944370" y="1146197"/>
                <a:ext cx="315825" cy="311490"/>
              </a:xfrm>
              <a:custGeom>
                <a:avLst/>
                <a:gdLst/>
                <a:ahLst/>
                <a:cxnLst/>
                <a:rect l="l" t="t" r="r" b="b"/>
                <a:pathLst>
                  <a:path w="6339" h="6252" fill="norm" stroke="1" extrusionOk="0">
                    <a:moveTo>
                      <a:pt x="2425" y="1"/>
                    </a:moveTo>
                    <a:cubicBezTo>
                      <a:pt x="2003" y="1"/>
                      <a:pt x="1585" y="259"/>
                      <a:pt x="1435" y="678"/>
                    </a:cubicBezTo>
                    <a:lnTo>
                      <a:pt x="234" y="3480"/>
                    </a:lnTo>
                    <a:cubicBezTo>
                      <a:pt x="1" y="4648"/>
                      <a:pt x="701" y="5815"/>
                      <a:pt x="1835" y="6149"/>
                    </a:cubicBezTo>
                    <a:lnTo>
                      <a:pt x="1869" y="6149"/>
                    </a:lnTo>
                    <a:cubicBezTo>
                      <a:pt x="2099" y="6218"/>
                      <a:pt x="2333" y="6252"/>
                      <a:pt x="2564" y="6252"/>
                    </a:cubicBezTo>
                    <a:cubicBezTo>
                      <a:pt x="3334" y="6252"/>
                      <a:pt x="4067" y="5874"/>
                      <a:pt x="4504" y="5181"/>
                    </a:cubicBezTo>
                    <a:lnTo>
                      <a:pt x="5972" y="2846"/>
                    </a:lnTo>
                    <a:cubicBezTo>
                      <a:pt x="6338" y="2246"/>
                      <a:pt x="6105" y="1479"/>
                      <a:pt x="5505" y="1178"/>
                    </a:cubicBezTo>
                    <a:cubicBezTo>
                      <a:pt x="4571" y="745"/>
                      <a:pt x="3670" y="244"/>
                      <a:pt x="2569" y="11"/>
                    </a:cubicBezTo>
                    <a:cubicBezTo>
                      <a:pt x="2521" y="4"/>
                      <a:pt x="2473" y="1"/>
                      <a:pt x="2425"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 name="Google Shape;912;p41" hidden="0"/>
              <p:cNvSpPr/>
              <p:nvPr isPhoto="0" userDrawn="0"/>
            </p:nvSpPr>
            <p:spPr bwMode="auto">
              <a:xfrm>
                <a:off x="6784841" y="2404800"/>
                <a:ext cx="236059" cy="236059"/>
              </a:xfrm>
              <a:custGeom>
                <a:avLst/>
                <a:gdLst/>
                <a:ahLst/>
                <a:cxnLst/>
                <a:rect l="l" t="t" r="r" b="b"/>
                <a:pathLst>
                  <a:path w="4738" h="4738" fill="norm" stroke="1" extrusionOk="0">
                    <a:moveTo>
                      <a:pt x="2369" y="0"/>
                    </a:moveTo>
                    <a:cubicBezTo>
                      <a:pt x="1068" y="0"/>
                      <a:pt x="0" y="1068"/>
                      <a:pt x="0" y="2369"/>
                    </a:cubicBezTo>
                    <a:cubicBezTo>
                      <a:pt x="0" y="3670"/>
                      <a:pt x="1068" y="4737"/>
                      <a:pt x="2369" y="4737"/>
                    </a:cubicBezTo>
                    <a:cubicBezTo>
                      <a:pt x="3670" y="4737"/>
                      <a:pt x="4737" y="3670"/>
                      <a:pt x="4737" y="2369"/>
                    </a:cubicBezTo>
                    <a:cubicBezTo>
                      <a:pt x="4737" y="1068"/>
                      <a:pt x="3670" y="0"/>
                      <a:pt x="2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 name="Google Shape;913;p41" hidden="0"/>
              <p:cNvSpPr/>
              <p:nvPr isPhoto="0" userDrawn="0"/>
            </p:nvSpPr>
            <p:spPr bwMode="auto">
              <a:xfrm>
                <a:off x="6946014" y="2349946"/>
                <a:ext cx="289269" cy="287575"/>
              </a:xfrm>
              <a:custGeom>
                <a:avLst/>
                <a:gdLst/>
                <a:ahLst/>
                <a:cxnLst/>
                <a:rect l="l" t="t" r="r" b="b"/>
                <a:pathLst>
                  <a:path w="5806" h="5772" fill="norm" stroke="1" extrusionOk="0">
                    <a:moveTo>
                      <a:pt x="2903" y="1"/>
                    </a:moveTo>
                    <a:cubicBezTo>
                      <a:pt x="1302" y="1"/>
                      <a:pt x="1" y="1301"/>
                      <a:pt x="1" y="2903"/>
                    </a:cubicBezTo>
                    <a:cubicBezTo>
                      <a:pt x="1" y="4470"/>
                      <a:pt x="1302" y="5771"/>
                      <a:pt x="2903" y="5771"/>
                    </a:cubicBezTo>
                    <a:cubicBezTo>
                      <a:pt x="4504" y="5771"/>
                      <a:pt x="5805" y="4470"/>
                      <a:pt x="5805" y="2903"/>
                    </a:cubicBezTo>
                    <a:cubicBezTo>
                      <a:pt x="5805" y="1301"/>
                      <a:pt x="4504" y="1"/>
                      <a:pt x="2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 name="Google Shape;914;p41" hidden="0"/>
              <p:cNvSpPr/>
              <p:nvPr isPhoto="0" userDrawn="0"/>
            </p:nvSpPr>
            <p:spPr bwMode="auto">
              <a:xfrm>
                <a:off x="7100611" y="2331363"/>
                <a:ext cx="152955" cy="120022"/>
              </a:xfrm>
              <a:custGeom>
                <a:avLst/>
                <a:gdLst/>
                <a:ahLst/>
                <a:cxnLst/>
                <a:rect l="l" t="t" r="r" b="b"/>
                <a:pathLst>
                  <a:path w="3070" h="2409" fill="norm" stroke="1" extrusionOk="0">
                    <a:moveTo>
                      <a:pt x="1209" y="0"/>
                    </a:moveTo>
                    <a:cubicBezTo>
                      <a:pt x="1161" y="0"/>
                      <a:pt x="1114" y="2"/>
                      <a:pt x="1068" y="7"/>
                    </a:cubicBezTo>
                    <a:cubicBezTo>
                      <a:pt x="667" y="40"/>
                      <a:pt x="300" y="173"/>
                      <a:pt x="0" y="507"/>
                    </a:cubicBezTo>
                    <a:cubicBezTo>
                      <a:pt x="300" y="841"/>
                      <a:pt x="534" y="1041"/>
                      <a:pt x="767" y="1207"/>
                    </a:cubicBezTo>
                    <a:cubicBezTo>
                      <a:pt x="968" y="1408"/>
                      <a:pt x="1168" y="1541"/>
                      <a:pt x="1334" y="1641"/>
                    </a:cubicBezTo>
                    <a:cubicBezTo>
                      <a:pt x="1535" y="1741"/>
                      <a:pt x="1701" y="1841"/>
                      <a:pt x="1935" y="1941"/>
                    </a:cubicBezTo>
                    <a:cubicBezTo>
                      <a:pt x="2168" y="2041"/>
                      <a:pt x="2402" y="2208"/>
                      <a:pt x="2836" y="2408"/>
                    </a:cubicBezTo>
                    <a:cubicBezTo>
                      <a:pt x="3069" y="2008"/>
                      <a:pt x="3069" y="1574"/>
                      <a:pt x="2936" y="1207"/>
                    </a:cubicBezTo>
                    <a:cubicBezTo>
                      <a:pt x="2802" y="807"/>
                      <a:pt x="2502" y="474"/>
                      <a:pt x="2168" y="273"/>
                    </a:cubicBezTo>
                    <a:cubicBezTo>
                      <a:pt x="1877" y="99"/>
                      <a:pt x="1535"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 name="Google Shape;915;p41" hidden="0"/>
              <p:cNvSpPr/>
              <p:nvPr isPhoto="0" userDrawn="0"/>
            </p:nvSpPr>
            <p:spPr bwMode="auto">
              <a:xfrm>
                <a:off x="7383101" y="2278402"/>
                <a:ext cx="98101" cy="108165"/>
              </a:xfrm>
              <a:custGeom>
                <a:avLst/>
                <a:gdLst/>
                <a:ahLst/>
                <a:cxnLst/>
                <a:rect l="l" t="t" r="r" b="b"/>
                <a:pathLst>
                  <a:path w="1969" h="2171" fill="norm" stroke="1" extrusionOk="0">
                    <a:moveTo>
                      <a:pt x="1546" y="1"/>
                    </a:moveTo>
                    <a:cubicBezTo>
                      <a:pt x="1331" y="1"/>
                      <a:pt x="1152" y="38"/>
                      <a:pt x="1002" y="102"/>
                    </a:cubicBezTo>
                    <a:cubicBezTo>
                      <a:pt x="735" y="202"/>
                      <a:pt x="501" y="336"/>
                      <a:pt x="368" y="536"/>
                    </a:cubicBezTo>
                    <a:cubicBezTo>
                      <a:pt x="201" y="736"/>
                      <a:pt x="68" y="970"/>
                      <a:pt x="34" y="1236"/>
                    </a:cubicBezTo>
                    <a:cubicBezTo>
                      <a:pt x="1" y="1503"/>
                      <a:pt x="1" y="1803"/>
                      <a:pt x="168" y="2170"/>
                    </a:cubicBezTo>
                    <a:cubicBezTo>
                      <a:pt x="568" y="2137"/>
                      <a:pt x="835" y="2070"/>
                      <a:pt x="1035" y="1970"/>
                    </a:cubicBezTo>
                    <a:cubicBezTo>
                      <a:pt x="1268" y="1870"/>
                      <a:pt x="1435" y="1737"/>
                      <a:pt x="1569" y="1570"/>
                    </a:cubicBezTo>
                    <a:cubicBezTo>
                      <a:pt x="1702" y="1403"/>
                      <a:pt x="1802" y="1203"/>
                      <a:pt x="1869" y="970"/>
                    </a:cubicBezTo>
                    <a:cubicBezTo>
                      <a:pt x="1936" y="736"/>
                      <a:pt x="1969" y="436"/>
                      <a:pt x="1936" y="36"/>
                    </a:cubicBezTo>
                    <a:cubicBezTo>
                      <a:pt x="1794" y="12"/>
                      <a:pt x="1665" y="1"/>
                      <a:pt x="1546" y="1"/>
                    </a:cubicBezTo>
                    <a:close/>
                  </a:path>
                </a:pathLst>
              </a:custGeom>
              <a:solidFill>
                <a:srgbClr val="7A844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 name="Google Shape;916;p41" hidden="0"/>
              <p:cNvSpPr/>
              <p:nvPr isPhoto="0" userDrawn="0"/>
            </p:nvSpPr>
            <p:spPr bwMode="auto">
              <a:xfrm>
                <a:off x="7444630" y="2396879"/>
                <a:ext cx="206116" cy="84399"/>
              </a:xfrm>
              <a:custGeom>
                <a:avLst/>
                <a:gdLst/>
                <a:ahLst/>
                <a:cxnLst/>
                <a:rect l="l" t="t" r="r" b="b"/>
                <a:pathLst>
                  <a:path w="4137" h="1694" fill="norm" stroke="1" extrusionOk="0">
                    <a:moveTo>
                      <a:pt x="2238" y="0"/>
                    </a:moveTo>
                    <a:cubicBezTo>
                      <a:pt x="2126" y="0"/>
                      <a:pt x="2014" y="9"/>
                      <a:pt x="1901" y="26"/>
                    </a:cubicBezTo>
                    <a:cubicBezTo>
                      <a:pt x="1434" y="59"/>
                      <a:pt x="1034" y="259"/>
                      <a:pt x="667" y="526"/>
                    </a:cubicBezTo>
                    <a:cubicBezTo>
                      <a:pt x="334" y="826"/>
                      <a:pt x="67" y="1193"/>
                      <a:pt x="0" y="1694"/>
                    </a:cubicBezTo>
                    <a:cubicBezTo>
                      <a:pt x="500" y="1694"/>
                      <a:pt x="867" y="1694"/>
                      <a:pt x="1201" y="1660"/>
                    </a:cubicBezTo>
                    <a:cubicBezTo>
                      <a:pt x="1501" y="1660"/>
                      <a:pt x="1801" y="1627"/>
                      <a:pt x="2102" y="1594"/>
                    </a:cubicBezTo>
                    <a:cubicBezTo>
                      <a:pt x="2368" y="1560"/>
                      <a:pt x="2669" y="1527"/>
                      <a:pt x="3002" y="1427"/>
                    </a:cubicBezTo>
                    <a:cubicBezTo>
                      <a:pt x="3302" y="1360"/>
                      <a:pt x="3669" y="1293"/>
                      <a:pt x="4136" y="1160"/>
                    </a:cubicBezTo>
                    <a:cubicBezTo>
                      <a:pt x="3970" y="693"/>
                      <a:pt x="3603" y="393"/>
                      <a:pt x="3202" y="193"/>
                    </a:cubicBezTo>
                    <a:cubicBezTo>
                      <a:pt x="2881" y="69"/>
                      <a:pt x="2559" y="0"/>
                      <a:pt x="2238" y="0"/>
                    </a:cubicBezTo>
                    <a:close/>
                  </a:path>
                </a:pathLst>
              </a:custGeom>
              <a:solidFill>
                <a:srgbClr val="52918B"/>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 name="Google Shape;917;p41" hidden="0"/>
              <p:cNvSpPr/>
              <p:nvPr isPhoto="0" userDrawn="0"/>
            </p:nvSpPr>
            <p:spPr bwMode="auto">
              <a:xfrm>
                <a:off x="7286745" y="2278253"/>
                <a:ext cx="109709" cy="151510"/>
              </a:xfrm>
              <a:custGeom>
                <a:avLst/>
                <a:gdLst/>
                <a:ahLst/>
                <a:cxnLst/>
                <a:rect l="l" t="t" r="r" b="b"/>
                <a:pathLst>
                  <a:path w="2202" h="3041" fill="norm" stroke="1" extrusionOk="0">
                    <a:moveTo>
                      <a:pt x="463" y="1"/>
                    </a:moveTo>
                    <a:cubicBezTo>
                      <a:pt x="314" y="1"/>
                      <a:pt x="159" y="23"/>
                      <a:pt x="0" y="72"/>
                    </a:cubicBezTo>
                    <a:cubicBezTo>
                      <a:pt x="100" y="506"/>
                      <a:pt x="200" y="806"/>
                      <a:pt x="267" y="1039"/>
                    </a:cubicBezTo>
                    <a:cubicBezTo>
                      <a:pt x="334" y="1306"/>
                      <a:pt x="434" y="1506"/>
                      <a:pt x="534" y="1706"/>
                    </a:cubicBezTo>
                    <a:cubicBezTo>
                      <a:pt x="634" y="1907"/>
                      <a:pt x="767" y="2073"/>
                      <a:pt x="934" y="2273"/>
                    </a:cubicBezTo>
                    <a:cubicBezTo>
                      <a:pt x="1101" y="2507"/>
                      <a:pt x="1268" y="2707"/>
                      <a:pt x="1568" y="3041"/>
                    </a:cubicBezTo>
                    <a:cubicBezTo>
                      <a:pt x="1935" y="2774"/>
                      <a:pt x="2102" y="2407"/>
                      <a:pt x="2135" y="2040"/>
                    </a:cubicBezTo>
                    <a:cubicBezTo>
                      <a:pt x="2202" y="1673"/>
                      <a:pt x="2102" y="1273"/>
                      <a:pt x="1935" y="973"/>
                    </a:cubicBezTo>
                    <a:cubicBezTo>
                      <a:pt x="1768" y="639"/>
                      <a:pt x="1501" y="339"/>
                      <a:pt x="1168" y="172"/>
                    </a:cubicBezTo>
                    <a:cubicBezTo>
                      <a:pt x="957" y="66"/>
                      <a:pt x="719"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 name="Google Shape;918;p41" hidden="0"/>
              <p:cNvSpPr/>
              <p:nvPr isPhoto="0" userDrawn="0"/>
            </p:nvSpPr>
            <p:spPr bwMode="auto">
              <a:xfrm>
                <a:off x="7210269" y="2281441"/>
                <a:ext cx="126350" cy="131731"/>
              </a:xfrm>
              <a:custGeom>
                <a:avLst/>
                <a:gdLst/>
                <a:ahLst/>
                <a:cxnLst/>
                <a:rect l="l" t="t" r="r" b="b"/>
                <a:pathLst>
                  <a:path w="2536" h="2644" fill="norm" stroke="1" extrusionOk="0">
                    <a:moveTo>
                      <a:pt x="920" y="0"/>
                    </a:moveTo>
                    <a:cubicBezTo>
                      <a:pt x="582" y="0"/>
                      <a:pt x="256" y="87"/>
                      <a:pt x="1" y="341"/>
                    </a:cubicBezTo>
                    <a:lnTo>
                      <a:pt x="534" y="1142"/>
                    </a:lnTo>
                    <a:cubicBezTo>
                      <a:pt x="668" y="1342"/>
                      <a:pt x="768" y="1509"/>
                      <a:pt x="901" y="1642"/>
                    </a:cubicBezTo>
                    <a:cubicBezTo>
                      <a:pt x="1035" y="1776"/>
                      <a:pt x="1168" y="1909"/>
                      <a:pt x="1368" y="2043"/>
                    </a:cubicBezTo>
                    <a:cubicBezTo>
                      <a:pt x="1569" y="2209"/>
                      <a:pt x="1769" y="2376"/>
                      <a:pt x="2136" y="2643"/>
                    </a:cubicBezTo>
                    <a:cubicBezTo>
                      <a:pt x="2436" y="2376"/>
                      <a:pt x="2536" y="1976"/>
                      <a:pt x="2536" y="1576"/>
                    </a:cubicBezTo>
                    <a:cubicBezTo>
                      <a:pt x="2503" y="1209"/>
                      <a:pt x="2336" y="842"/>
                      <a:pt x="2069" y="542"/>
                    </a:cubicBezTo>
                    <a:cubicBezTo>
                      <a:pt x="1835" y="275"/>
                      <a:pt x="1468" y="75"/>
                      <a:pt x="1102" y="8"/>
                    </a:cubicBezTo>
                    <a:cubicBezTo>
                      <a:pt x="1041" y="3"/>
                      <a:pt x="980" y="0"/>
                      <a:pt x="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 name="Google Shape;919;p41" hidden="0"/>
              <p:cNvSpPr/>
              <p:nvPr isPhoto="0" userDrawn="0"/>
            </p:nvSpPr>
            <p:spPr bwMode="auto">
              <a:xfrm>
                <a:off x="7376474" y="2344566"/>
                <a:ext cx="119723" cy="101836"/>
              </a:xfrm>
              <a:custGeom>
                <a:avLst/>
                <a:gdLst/>
                <a:ahLst/>
                <a:cxnLst/>
                <a:rect l="l" t="t" r="r" b="b"/>
                <a:pathLst>
                  <a:path w="2403" h="2044" fill="norm" stroke="1" extrusionOk="0">
                    <a:moveTo>
                      <a:pt x="1607" y="1"/>
                    </a:moveTo>
                    <a:cubicBezTo>
                      <a:pt x="1560" y="1"/>
                      <a:pt x="1514" y="3"/>
                      <a:pt x="1468" y="8"/>
                    </a:cubicBezTo>
                    <a:cubicBezTo>
                      <a:pt x="1135" y="8"/>
                      <a:pt x="868" y="109"/>
                      <a:pt x="634" y="309"/>
                    </a:cubicBezTo>
                    <a:cubicBezTo>
                      <a:pt x="401" y="475"/>
                      <a:pt x="201" y="742"/>
                      <a:pt x="101" y="1043"/>
                    </a:cubicBezTo>
                    <a:cubicBezTo>
                      <a:pt x="34" y="1343"/>
                      <a:pt x="0" y="1676"/>
                      <a:pt x="201" y="2043"/>
                    </a:cubicBezTo>
                    <a:cubicBezTo>
                      <a:pt x="601" y="1977"/>
                      <a:pt x="868" y="1910"/>
                      <a:pt x="1068" y="1843"/>
                    </a:cubicBezTo>
                    <a:cubicBezTo>
                      <a:pt x="1301" y="1776"/>
                      <a:pt x="1468" y="1676"/>
                      <a:pt x="1602" y="1576"/>
                    </a:cubicBezTo>
                    <a:cubicBezTo>
                      <a:pt x="1735" y="1476"/>
                      <a:pt x="1868" y="1309"/>
                      <a:pt x="2002" y="1143"/>
                    </a:cubicBezTo>
                    <a:cubicBezTo>
                      <a:pt x="2102" y="942"/>
                      <a:pt x="2235" y="709"/>
                      <a:pt x="2402" y="342"/>
                    </a:cubicBezTo>
                    <a:cubicBezTo>
                      <a:pt x="2147" y="87"/>
                      <a:pt x="1869" y="1"/>
                      <a:pt x="1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920;p41" hidden="0"/>
              <p:cNvSpPr/>
              <p:nvPr isPhoto="0" userDrawn="0"/>
            </p:nvSpPr>
            <p:spPr bwMode="auto">
              <a:xfrm>
                <a:off x="7429634" y="2354331"/>
                <a:ext cx="156293" cy="100392"/>
              </a:xfrm>
              <a:custGeom>
                <a:avLst/>
                <a:gdLst/>
                <a:ahLst/>
                <a:cxnLst/>
                <a:rect l="l" t="t" r="r" b="b"/>
                <a:pathLst>
                  <a:path w="3137" h="2015" fill="norm" stroke="1" extrusionOk="0">
                    <a:moveTo>
                      <a:pt x="1922" y="1"/>
                    </a:moveTo>
                    <a:cubicBezTo>
                      <a:pt x="1639" y="1"/>
                      <a:pt x="1360" y="50"/>
                      <a:pt x="1102" y="179"/>
                    </a:cubicBezTo>
                    <a:cubicBezTo>
                      <a:pt x="768" y="313"/>
                      <a:pt x="501" y="580"/>
                      <a:pt x="301" y="880"/>
                    </a:cubicBezTo>
                    <a:cubicBezTo>
                      <a:pt x="101" y="1180"/>
                      <a:pt x="1" y="1580"/>
                      <a:pt x="101" y="2014"/>
                    </a:cubicBezTo>
                    <a:cubicBezTo>
                      <a:pt x="535" y="1947"/>
                      <a:pt x="835" y="1914"/>
                      <a:pt x="1102" y="1847"/>
                    </a:cubicBezTo>
                    <a:cubicBezTo>
                      <a:pt x="1369" y="1781"/>
                      <a:pt x="1569" y="1714"/>
                      <a:pt x="1769" y="1614"/>
                    </a:cubicBezTo>
                    <a:cubicBezTo>
                      <a:pt x="1969" y="1547"/>
                      <a:pt x="2169" y="1414"/>
                      <a:pt x="2369" y="1247"/>
                    </a:cubicBezTo>
                    <a:cubicBezTo>
                      <a:pt x="2603" y="1080"/>
                      <a:pt x="2836" y="913"/>
                      <a:pt x="3136" y="613"/>
                    </a:cubicBezTo>
                    <a:cubicBezTo>
                      <a:pt x="2870" y="246"/>
                      <a:pt x="2536" y="79"/>
                      <a:pt x="2169" y="13"/>
                    </a:cubicBezTo>
                    <a:cubicBezTo>
                      <a:pt x="2087" y="5"/>
                      <a:pt x="2004" y="1"/>
                      <a:pt x="1922" y="1"/>
                    </a:cubicBezTo>
                    <a:close/>
                  </a:path>
                </a:pathLst>
              </a:custGeom>
              <a:solidFill>
                <a:srgbClr val="44767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7" name="Google Shape;921;p41" hidden="0"/>
              <p:cNvSpPr/>
              <p:nvPr isPhoto="0" userDrawn="0"/>
            </p:nvSpPr>
            <p:spPr bwMode="auto">
              <a:xfrm>
                <a:off x="7343243" y="2236950"/>
                <a:ext cx="79816" cy="132976"/>
              </a:xfrm>
              <a:custGeom>
                <a:avLst/>
                <a:gdLst/>
                <a:ahLst/>
                <a:cxnLst/>
                <a:rect l="l" t="t" r="r" b="b"/>
                <a:pathLst>
                  <a:path w="1602" h="2669" fill="norm" stroke="1" extrusionOk="0">
                    <a:moveTo>
                      <a:pt x="634" y="0"/>
                    </a:moveTo>
                    <a:cubicBezTo>
                      <a:pt x="367" y="300"/>
                      <a:pt x="234" y="534"/>
                      <a:pt x="134" y="734"/>
                    </a:cubicBezTo>
                    <a:cubicBezTo>
                      <a:pt x="34" y="968"/>
                      <a:pt x="0" y="1134"/>
                      <a:pt x="0" y="1335"/>
                    </a:cubicBezTo>
                    <a:cubicBezTo>
                      <a:pt x="0" y="1535"/>
                      <a:pt x="67" y="1735"/>
                      <a:pt x="167" y="1968"/>
                    </a:cubicBezTo>
                    <a:cubicBezTo>
                      <a:pt x="267" y="2168"/>
                      <a:pt x="401" y="2369"/>
                      <a:pt x="667" y="2669"/>
                    </a:cubicBezTo>
                    <a:cubicBezTo>
                      <a:pt x="1034" y="2569"/>
                      <a:pt x="1268" y="2302"/>
                      <a:pt x="1401" y="2068"/>
                    </a:cubicBezTo>
                    <a:cubicBezTo>
                      <a:pt x="1535" y="1835"/>
                      <a:pt x="1601" y="1568"/>
                      <a:pt x="1601" y="1335"/>
                    </a:cubicBezTo>
                    <a:cubicBezTo>
                      <a:pt x="1601" y="1101"/>
                      <a:pt x="1535" y="834"/>
                      <a:pt x="1401" y="601"/>
                    </a:cubicBezTo>
                    <a:cubicBezTo>
                      <a:pt x="1235" y="367"/>
                      <a:pt x="1034" y="134"/>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8" name="Google Shape;922;p41" hidden="0"/>
              <p:cNvSpPr/>
              <p:nvPr isPhoto="0" userDrawn="0"/>
            </p:nvSpPr>
            <p:spPr bwMode="auto">
              <a:xfrm>
                <a:off x="7190340" y="2323441"/>
                <a:ext cx="104727" cy="102983"/>
              </a:xfrm>
              <a:custGeom>
                <a:avLst/>
                <a:gdLst/>
                <a:ahLst/>
                <a:cxnLst/>
                <a:rect l="l" t="t" r="r" b="b"/>
                <a:pathLst>
                  <a:path w="2102" h="2067" fill="norm" stroke="1" extrusionOk="0">
                    <a:moveTo>
                      <a:pt x="687" y="1"/>
                    </a:moveTo>
                    <a:cubicBezTo>
                      <a:pt x="466" y="1"/>
                      <a:pt x="233" y="59"/>
                      <a:pt x="0" y="199"/>
                    </a:cubicBezTo>
                    <a:cubicBezTo>
                      <a:pt x="101" y="599"/>
                      <a:pt x="134" y="833"/>
                      <a:pt x="234" y="1066"/>
                    </a:cubicBezTo>
                    <a:cubicBezTo>
                      <a:pt x="301" y="1266"/>
                      <a:pt x="401" y="1400"/>
                      <a:pt x="534" y="1567"/>
                    </a:cubicBezTo>
                    <a:cubicBezTo>
                      <a:pt x="668" y="1700"/>
                      <a:pt x="834" y="1800"/>
                      <a:pt x="1035" y="1900"/>
                    </a:cubicBezTo>
                    <a:cubicBezTo>
                      <a:pt x="1268" y="2000"/>
                      <a:pt x="1535" y="2067"/>
                      <a:pt x="1935" y="2067"/>
                    </a:cubicBezTo>
                    <a:cubicBezTo>
                      <a:pt x="2102" y="1700"/>
                      <a:pt x="2102" y="1400"/>
                      <a:pt x="2035" y="1133"/>
                    </a:cubicBezTo>
                    <a:cubicBezTo>
                      <a:pt x="2002" y="899"/>
                      <a:pt x="1868" y="633"/>
                      <a:pt x="1668" y="466"/>
                    </a:cubicBezTo>
                    <a:cubicBezTo>
                      <a:pt x="1502" y="266"/>
                      <a:pt x="1268" y="99"/>
                      <a:pt x="968" y="32"/>
                    </a:cubicBezTo>
                    <a:cubicBezTo>
                      <a:pt x="877" y="12"/>
                      <a:pt x="78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9" name="Google Shape;923;p41" hidden="0"/>
              <p:cNvSpPr/>
              <p:nvPr isPhoto="0" userDrawn="0"/>
            </p:nvSpPr>
            <p:spPr bwMode="auto">
              <a:xfrm>
                <a:off x="7123878" y="2389555"/>
                <a:ext cx="520197" cy="158236"/>
              </a:xfrm>
              <a:custGeom>
                <a:avLst/>
                <a:gdLst/>
                <a:ahLst/>
                <a:cxnLst/>
                <a:rect l="l" t="t" r="r" b="b"/>
                <a:pathLst>
                  <a:path w="10441" h="3176" fill="norm" stroke="1" extrusionOk="0">
                    <a:moveTo>
                      <a:pt x="4045" y="1"/>
                    </a:moveTo>
                    <a:cubicBezTo>
                      <a:pt x="2400" y="1"/>
                      <a:pt x="2369" y="1240"/>
                      <a:pt x="2369" y="1240"/>
                    </a:cubicBezTo>
                    <a:cubicBezTo>
                      <a:pt x="2369" y="1240"/>
                      <a:pt x="2153" y="846"/>
                      <a:pt x="1657" y="846"/>
                    </a:cubicBezTo>
                    <a:cubicBezTo>
                      <a:pt x="1477" y="846"/>
                      <a:pt x="1259" y="898"/>
                      <a:pt x="1001" y="1040"/>
                    </a:cubicBezTo>
                    <a:cubicBezTo>
                      <a:pt x="0" y="1574"/>
                      <a:pt x="367" y="3175"/>
                      <a:pt x="367" y="3175"/>
                    </a:cubicBezTo>
                    <a:lnTo>
                      <a:pt x="10441" y="3175"/>
                    </a:lnTo>
                    <a:cubicBezTo>
                      <a:pt x="10060" y="1832"/>
                      <a:pt x="9291" y="1495"/>
                      <a:pt x="8615" y="1495"/>
                    </a:cubicBezTo>
                    <a:cubicBezTo>
                      <a:pt x="7930" y="1495"/>
                      <a:pt x="7339" y="1841"/>
                      <a:pt x="7339" y="1841"/>
                    </a:cubicBezTo>
                    <a:cubicBezTo>
                      <a:pt x="7339" y="1841"/>
                      <a:pt x="6071" y="106"/>
                      <a:pt x="4237" y="6"/>
                    </a:cubicBezTo>
                    <a:cubicBezTo>
                      <a:pt x="4170" y="2"/>
                      <a:pt x="4106" y="1"/>
                      <a:pt x="4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 name="Google Shape;924;p41" hidden="0"/>
              <p:cNvSpPr/>
              <p:nvPr isPhoto="0" userDrawn="0"/>
            </p:nvSpPr>
            <p:spPr bwMode="auto">
              <a:xfrm>
                <a:off x="7140469" y="2441071"/>
                <a:ext cx="455427" cy="106720"/>
              </a:xfrm>
              <a:custGeom>
                <a:avLst/>
                <a:gdLst/>
                <a:ahLst/>
                <a:cxnLst/>
                <a:rect l="l" t="t" r="r" b="b"/>
                <a:pathLst>
                  <a:path w="9141" h="2142" fill="norm" stroke="1" extrusionOk="0">
                    <a:moveTo>
                      <a:pt x="3703" y="0"/>
                    </a:moveTo>
                    <a:cubicBezTo>
                      <a:pt x="2654" y="0"/>
                      <a:pt x="2261" y="494"/>
                      <a:pt x="2136" y="840"/>
                    </a:cubicBezTo>
                    <a:cubicBezTo>
                      <a:pt x="2087" y="938"/>
                      <a:pt x="1984" y="1000"/>
                      <a:pt x="1881" y="1000"/>
                    </a:cubicBezTo>
                    <a:cubicBezTo>
                      <a:pt x="1843" y="1000"/>
                      <a:pt x="1804" y="991"/>
                      <a:pt x="1769" y="974"/>
                    </a:cubicBezTo>
                    <a:cubicBezTo>
                      <a:pt x="1648" y="904"/>
                      <a:pt x="1499" y="844"/>
                      <a:pt x="1310" y="844"/>
                    </a:cubicBezTo>
                    <a:cubicBezTo>
                      <a:pt x="1135" y="844"/>
                      <a:pt x="925" y="896"/>
                      <a:pt x="668" y="1040"/>
                    </a:cubicBezTo>
                    <a:cubicBezTo>
                      <a:pt x="268" y="1240"/>
                      <a:pt x="101" y="1641"/>
                      <a:pt x="1" y="2041"/>
                    </a:cubicBezTo>
                    <a:cubicBezTo>
                      <a:pt x="34" y="2108"/>
                      <a:pt x="34" y="2141"/>
                      <a:pt x="34" y="2141"/>
                    </a:cubicBezTo>
                    <a:lnTo>
                      <a:pt x="8740" y="2141"/>
                    </a:lnTo>
                    <a:cubicBezTo>
                      <a:pt x="9074" y="2141"/>
                      <a:pt x="9141" y="1674"/>
                      <a:pt x="8840" y="1574"/>
                    </a:cubicBezTo>
                    <a:cubicBezTo>
                      <a:pt x="8654" y="1521"/>
                      <a:pt x="8467" y="1499"/>
                      <a:pt x="8286" y="1499"/>
                    </a:cubicBezTo>
                    <a:cubicBezTo>
                      <a:pt x="8016" y="1499"/>
                      <a:pt x="7760" y="1547"/>
                      <a:pt x="7539" y="1607"/>
                    </a:cubicBezTo>
                    <a:cubicBezTo>
                      <a:pt x="7452" y="1633"/>
                      <a:pt x="7363" y="1646"/>
                      <a:pt x="7274" y="1646"/>
                    </a:cubicBezTo>
                    <a:cubicBezTo>
                      <a:pt x="7023" y="1646"/>
                      <a:pt x="6778" y="1546"/>
                      <a:pt x="6605" y="1374"/>
                    </a:cubicBezTo>
                    <a:cubicBezTo>
                      <a:pt x="6072" y="840"/>
                      <a:pt x="5104" y="73"/>
                      <a:pt x="3904" y="6"/>
                    </a:cubicBezTo>
                    <a:cubicBezTo>
                      <a:pt x="3834" y="2"/>
                      <a:pt x="3768" y="0"/>
                      <a:pt x="3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 name="Google Shape;925;p41" hidden="0"/>
              <p:cNvSpPr/>
              <p:nvPr isPhoto="0" userDrawn="0"/>
            </p:nvSpPr>
            <p:spPr bwMode="auto">
              <a:xfrm>
                <a:off x="6542209" y="2524473"/>
                <a:ext cx="1273065" cy="511378"/>
              </a:xfrm>
              <a:custGeom>
                <a:avLst/>
                <a:gdLst/>
                <a:ahLst/>
                <a:cxnLst/>
                <a:rect l="l" t="t" r="r" b="b"/>
                <a:pathLst>
                  <a:path w="25552" h="10264" fill="norm" stroke="1" extrusionOk="0">
                    <a:moveTo>
                      <a:pt x="25085" y="0"/>
                    </a:moveTo>
                    <a:lnTo>
                      <a:pt x="0" y="667"/>
                    </a:lnTo>
                    <a:lnTo>
                      <a:pt x="634" y="5371"/>
                    </a:lnTo>
                    <a:cubicBezTo>
                      <a:pt x="1012" y="8203"/>
                      <a:pt x="3408" y="10263"/>
                      <a:pt x="6199" y="10263"/>
                    </a:cubicBezTo>
                    <a:cubicBezTo>
                      <a:pt x="6366" y="10263"/>
                      <a:pt x="6535" y="10256"/>
                      <a:pt x="6705" y="10241"/>
                    </a:cubicBezTo>
                    <a:lnTo>
                      <a:pt x="20181" y="9073"/>
                    </a:lnTo>
                    <a:cubicBezTo>
                      <a:pt x="23283" y="8806"/>
                      <a:pt x="25552" y="6104"/>
                      <a:pt x="25318" y="3036"/>
                    </a:cubicBezTo>
                    <a:lnTo>
                      <a:pt x="2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 name="Google Shape;926;p41" hidden="0"/>
              <p:cNvSpPr/>
              <p:nvPr isPhoto="0" userDrawn="0"/>
            </p:nvSpPr>
            <p:spPr bwMode="auto">
              <a:xfrm>
                <a:off x="6926086" y="2522779"/>
                <a:ext cx="890876" cy="495335"/>
              </a:xfrm>
              <a:custGeom>
                <a:avLst/>
                <a:gdLst/>
                <a:ahLst/>
                <a:cxnLst/>
                <a:rect l="l" t="t" r="r" b="b"/>
                <a:pathLst>
                  <a:path w="17881" h="9942" fill="norm" stroke="1" extrusionOk="0">
                    <a:moveTo>
                      <a:pt x="17380" y="1"/>
                    </a:moveTo>
                    <a:lnTo>
                      <a:pt x="1" y="501"/>
                    </a:lnTo>
                    <a:lnTo>
                      <a:pt x="568" y="5438"/>
                    </a:lnTo>
                    <a:cubicBezTo>
                      <a:pt x="768" y="7306"/>
                      <a:pt x="1635" y="8907"/>
                      <a:pt x="2836" y="9941"/>
                    </a:cubicBezTo>
                    <a:lnTo>
                      <a:pt x="12476" y="9107"/>
                    </a:lnTo>
                    <a:cubicBezTo>
                      <a:pt x="15578" y="8840"/>
                      <a:pt x="17880" y="6138"/>
                      <a:pt x="17613" y="3036"/>
                    </a:cubicBezTo>
                    <a:lnTo>
                      <a:pt x="17380" y="1"/>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 name="Google Shape;927;p41" hidden="0"/>
              <p:cNvSpPr/>
              <p:nvPr isPhoto="0" userDrawn="0"/>
            </p:nvSpPr>
            <p:spPr bwMode="auto">
              <a:xfrm>
                <a:off x="7295016" y="1563855"/>
                <a:ext cx="556816" cy="744597"/>
              </a:xfrm>
              <a:custGeom>
                <a:avLst/>
                <a:gdLst/>
                <a:ahLst/>
                <a:cxnLst/>
                <a:rect l="l" t="t" r="r" b="b"/>
                <a:pathLst>
                  <a:path w="11176" h="14945" fill="norm" stroke="1" extrusionOk="0">
                    <a:moveTo>
                      <a:pt x="1902" y="1"/>
                    </a:moveTo>
                    <a:lnTo>
                      <a:pt x="1" y="8907"/>
                    </a:lnTo>
                    <a:lnTo>
                      <a:pt x="4638" y="14945"/>
                    </a:lnTo>
                    <a:lnTo>
                      <a:pt x="11176" y="13677"/>
                    </a:lnTo>
                    <a:cubicBezTo>
                      <a:pt x="11176" y="13677"/>
                      <a:pt x="8107" y="2369"/>
                      <a:pt x="19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 name="Google Shape;928;p41" hidden="0"/>
              <p:cNvSpPr/>
              <p:nvPr isPhoto="0" userDrawn="0"/>
            </p:nvSpPr>
            <p:spPr bwMode="auto">
              <a:xfrm>
                <a:off x="7449613" y="2065762"/>
                <a:ext cx="420502" cy="420502"/>
              </a:xfrm>
              <a:custGeom>
                <a:avLst/>
                <a:gdLst/>
                <a:ahLst/>
                <a:cxnLst/>
                <a:rect l="l" t="t" r="r" b="b"/>
                <a:pathLst>
                  <a:path w="8440" h="8440" fill="norm" stroke="1" extrusionOk="0">
                    <a:moveTo>
                      <a:pt x="4237" y="0"/>
                    </a:moveTo>
                    <a:cubicBezTo>
                      <a:pt x="1902" y="0"/>
                      <a:pt x="0" y="1902"/>
                      <a:pt x="0" y="4237"/>
                    </a:cubicBezTo>
                    <a:cubicBezTo>
                      <a:pt x="0" y="6538"/>
                      <a:pt x="1902" y="8440"/>
                      <a:pt x="4237" y="8440"/>
                    </a:cubicBezTo>
                    <a:cubicBezTo>
                      <a:pt x="6572" y="8440"/>
                      <a:pt x="8440" y="6538"/>
                      <a:pt x="8440" y="4237"/>
                    </a:cubicBezTo>
                    <a:cubicBezTo>
                      <a:pt x="8440" y="1902"/>
                      <a:pt x="6572" y="0"/>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 name="Google Shape;929;p41" hidden="0"/>
              <p:cNvSpPr/>
              <p:nvPr isPhoto="0" userDrawn="0"/>
            </p:nvSpPr>
            <p:spPr bwMode="auto">
              <a:xfrm>
                <a:off x="7049096" y="2216971"/>
                <a:ext cx="734583" cy="839908"/>
              </a:xfrm>
              <a:custGeom>
                <a:avLst/>
                <a:gdLst/>
                <a:ahLst/>
                <a:cxnLst/>
                <a:rect l="l" t="t" r="r" b="b"/>
                <a:pathLst>
                  <a:path w="14744" h="16858" fill="norm" stroke="1" extrusionOk="0">
                    <a:moveTo>
                      <a:pt x="11917" y="1"/>
                    </a:moveTo>
                    <a:cubicBezTo>
                      <a:pt x="11775" y="1"/>
                      <a:pt x="11627" y="12"/>
                      <a:pt x="11475" y="34"/>
                    </a:cubicBezTo>
                    <a:cubicBezTo>
                      <a:pt x="10474" y="168"/>
                      <a:pt x="9574" y="835"/>
                      <a:pt x="9073" y="1702"/>
                    </a:cubicBezTo>
                    <a:lnTo>
                      <a:pt x="4937" y="9074"/>
                    </a:lnTo>
                    <a:cubicBezTo>
                      <a:pt x="4937" y="9074"/>
                      <a:pt x="2602" y="10609"/>
                      <a:pt x="1535" y="11743"/>
                    </a:cubicBezTo>
                    <a:cubicBezTo>
                      <a:pt x="967" y="12343"/>
                      <a:pt x="534" y="13110"/>
                      <a:pt x="234" y="13711"/>
                    </a:cubicBezTo>
                    <a:cubicBezTo>
                      <a:pt x="0" y="14178"/>
                      <a:pt x="367" y="14745"/>
                      <a:pt x="901" y="14745"/>
                    </a:cubicBezTo>
                    <a:cubicBezTo>
                      <a:pt x="1068" y="14745"/>
                      <a:pt x="3135" y="12644"/>
                      <a:pt x="3136" y="12643"/>
                    </a:cubicBezTo>
                    <a:lnTo>
                      <a:pt x="3136" y="12643"/>
                    </a:lnTo>
                    <a:cubicBezTo>
                      <a:pt x="3136" y="12644"/>
                      <a:pt x="3169" y="14311"/>
                      <a:pt x="2569" y="15712"/>
                    </a:cubicBezTo>
                    <a:cubicBezTo>
                      <a:pt x="2335" y="16213"/>
                      <a:pt x="2635" y="16813"/>
                      <a:pt x="3202" y="16846"/>
                    </a:cubicBezTo>
                    <a:cubicBezTo>
                      <a:pt x="3260" y="16854"/>
                      <a:pt x="3320" y="16858"/>
                      <a:pt x="3384" y="16858"/>
                    </a:cubicBezTo>
                    <a:cubicBezTo>
                      <a:pt x="3614" y="16858"/>
                      <a:pt x="3882" y="16803"/>
                      <a:pt x="4170" y="16646"/>
                    </a:cubicBezTo>
                    <a:cubicBezTo>
                      <a:pt x="4170" y="16646"/>
                      <a:pt x="4440" y="16742"/>
                      <a:pt x="4884" y="16742"/>
                    </a:cubicBezTo>
                    <a:cubicBezTo>
                      <a:pt x="5306" y="16742"/>
                      <a:pt x="5886" y="16655"/>
                      <a:pt x="6538" y="16313"/>
                    </a:cubicBezTo>
                    <a:cubicBezTo>
                      <a:pt x="7606" y="15779"/>
                      <a:pt x="8006" y="12410"/>
                      <a:pt x="8139" y="11042"/>
                    </a:cubicBezTo>
                    <a:cubicBezTo>
                      <a:pt x="8173" y="10642"/>
                      <a:pt x="8339" y="10275"/>
                      <a:pt x="8606" y="10008"/>
                    </a:cubicBezTo>
                    <a:lnTo>
                      <a:pt x="13543" y="4904"/>
                    </a:lnTo>
                    <a:cubicBezTo>
                      <a:pt x="14644" y="3770"/>
                      <a:pt x="14744" y="1936"/>
                      <a:pt x="13677" y="768"/>
                    </a:cubicBezTo>
                    <a:cubicBezTo>
                      <a:pt x="13205" y="269"/>
                      <a:pt x="12619" y="1"/>
                      <a:pt x="11917"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86" name="Google Shape;930;p41" hidden="0"/>
            <p:cNvSpPr/>
            <p:nvPr isPhoto="0" userDrawn="0"/>
          </p:nvSpPr>
          <p:spPr bwMode="auto">
            <a:xfrm>
              <a:off x="5534087" y="1652572"/>
              <a:ext cx="99745" cy="147076"/>
            </a:xfrm>
            <a:custGeom>
              <a:avLst/>
              <a:gdLst/>
              <a:ahLst/>
              <a:cxnLst/>
              <a:rect l="l" t="t" r="r" b="b"/>
              <a:pathLst>
                <a:path w="2002" h="2952" fill="norm" stroke="1" extrusionOk="0">
                  <a:moveTo>
                    <a:pt x="790" y="0"/>
                  </a:moveTo>
                  <a:cubicBezTo>
                    <a:pt x="728" y="0"/>
                    <a:pt x="664" y="8"/>
                    <a:pt x="601" y="26"/>
                  </a:cubicBezTo>
                  <a:cubicBezTo>
                    <a:pt x="234" y="126"/>
                    <a:pt x="0" y="493"/>
                    <a:pt x="134" y="860"/>
                  </a:cubicBezTo>
                  <a:lnTo>
                    <a:pt x="567" y="2428"/>
                  </a:lnTo>
                  <a:cubicBezTo>
                    <a:pt x="652" y="2737"/>
                    <a:pt x="949" y="2951"/>
                    <a:pt x="1260" y="2951"/>
                  </a:cubicBezTo>
                  <a:cubicBezTo>
                    <a:pt x="1318" y="2951"/>
                    <a:pt x="1377" y="2944"/>
                    <a:pt x="1435" y="2928"/>
                  </a:cubicBezTo>
                  <a:cubicBezTo>
                    <a:pt x="1802" y="2794"/>
                    <a:pt x="2002" y="2428"/>
                    <a:pt x="1902" y="2061"/>
                  </a:cubicBezTo>
                  <a:lnTo>
                    <a:pt x="1435" y="493"/>
                  </a:lnTo>
                  <a:cubicBezTo>
                    <a:pt x="1352" y="190"/>
                    <a:pt x="1087" y="0"/>
                    <a:pt x="79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87" name="Google Shape;931;p41" hidden="0"/>
          <p:cNvGrpSpPr/>
          <p:nvPr isPhoto="0" userDrawn="0"/>
        </p:nvGrpSpPr>
        <p:grpSpPr bwMode="auto">
          <a:xfrm flipH="1">
            <a:off x="8121075" y="2875975"/>
            <a:ext cx="467000" cy="431100"/>
            <a:chOff x="1849650" y="1202325"/>
            <a:chExt cx="467000" cy="431100"/>
          </a:xfrm>
        </p:grpSpPr>
        <p:sp>
          <p:nvSpPr>
            <p:cNvPr id="88" name="Google Shape;932;p41" hidden="0"/>
            <p:cNvSpPr/>
            <p:nvPr isPhoto="0" userDrawn="0"/>
          </p:nvSpPr>
          <p:spPr bwMode="auto">
            <a:xfrm>
              <a:off x="1880150" y="1400725"/>
              <a:ext cx="241525" cy="156500"/>
            </a:xfrm>
            <a:custGeom>
              <a:avLst/>
              <a:gdLst/>
              <a:ahLst/>
              <a:cxnLst/>
              <a:rect l="l" t="t" r="r" b="b"/>
              <a:pathLst>
                <a:path w="9661" h="6260" fill="norm" stroke="1"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 name="Google Shape;933;p41" hidden="0"/>
            <p:cNvSpPr/>
            <p:nvPr isPhoto="0" userDrawn="0"/>
          </p:nvSpPr>
          <p:spPr bwMode="auto">
            <a:xfrm>
              <a:off x="1849650" y="1236200"/>
              <a:ext cx="216400" cy="208800"/>
            </a:xfrm>
            <a:custGeom>
              <a:avLst/>
              <a:gdLst/>
              <a:ahLst/>
              <a:cxnLst/>
              <a:rect l="l" t="t" r="r" b="b"/>
              <a:pathLst>
                <a:path w="8656" h="8352" fill="norm" stroke="1"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 name="Google Shape;934;p41" hidden="0"/>
            <p:cNvSpPr/>
            <p:nvPr isPhoto="0" userDrawn="0"/>
          </p:nvSpPr>
          <p:spPr bwMode="auto">
            <a:xfrm>
              <a:off x="2002225" y="1422750"/>
              <a:ext cx="168900" cy="210675"/>
            </a:xfrm>
            <a:custGeom>
              <a:avLst/>
              <a:gdLst/>
              <a:ahLst/>
              <a:cxnLst/>
              <a:rect l="l" t="t" r="r" b="b"/>
              <a:pathLst>
                <a:path w="6756" h="8427" fill="norm" stroke="1"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 name="Google Shape;935;p41" hidden="0"/>
            <p:cNvSpPr/>
            <p:nvPr isPhoto="0" userDrawn="0"/>
          </p:nvSpPr>
          <p:spPr bwMode="auto">
            <a:xfrm>
              <a:off x="2059825" y="1330724"/>
              <a:ext cx="256825" cy="166800"/>
            </a:xfrm>
            <a:custGeom>
              <a:avLst/>
              <a:gdLst/>
              <a:ahLst/>
              <a:cxnLst/>
              <a:rect l="l" t="t" r="r" b="b"/>
              <a:pathLst>
                <a:path w="10273" h="6672" fill="norm" stroke="1"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2" name="Google Shape;936;p41" hidden="0"/>
            <p:cNvSpPr/>
            <p:nvPr isPhoto="0" userDrawn="0"/>
          </p:nvSpPr>
          <p:spPr bwMode="auto">
            <a:xfrm>
              <a:off x="2002300" y="1349400"/>
              <a:ext cx="114625" cy="210274"/>
            </a:xfrm>
            <a:custGeom>
              <a:avLst/>
              <a:gdLst/>
              <a:ahLst/>
              <a:cxnLst/>
              <a:rect l="l" t="t" r="r" b="b"/>
              <a:pathLst>
                <a:path w="4585" h="8411" fill="norm" stroke="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3" name="Google Shape;937;p41" hidden="0"/>
            <p:cNvSpPr/>
            <p:nvPr isPhoto="0" userDrawn="0"/>
          </p:nvSpPr>
          <p:spPr bwMode="auto">
            <a:xfrm>
              <a:off x="2064600" y="1202325"/>
              <a:ext cx="118425" cy="158000"/>
            </a:xfrm>
            <a:custGeom>
              <a:avLst/>
              <a:gdLst/>
              <a:ahLst/>
              <a:cxnLst/>
              <a:rect l="l" t="t" r="r" b="b"/>
              <a:pathLst>
                <a:path w="4737" h="6320" fill="norm" stroke="1"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4" name="Google Shape;938;p41" hidden="0"/>
            <p:cNvSpPr/>
            <p:nvPr isPhoto="0" userDrawn="0"/>
          </p:nvSpPr>
          <p:spPr bwMode="auto">
            <a:xfrm>
              <a:off x="1875325" y="1263875"/>
              <a:ext cx="84200" cy="75450"/>
            </a:xfrm>
            <a:custGeom>
              <a:avLst/>
              <a:gdLst/>
              <a:ahLst/>
              <a:cxnLst/>
              <a:rect l="l" t="t" r="r" b="b"/>
              <a:pathLst>
                <a:path w="3368" h="3018" fill="norm" stroke="1"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 name="Google Shape;939;p41" hidden="0"/>
            <p:cNvSpPr/>
            <p:nvPr isPhoto="0" userDrawn="0"/>
          </p:nvSpPr>
          <p:spPr bwMode="auto">
            <a:xfrm>
              <a:off x="1899100" y="1285300"/>
              <a:ext cx="37600" cy="34850"/>
            </a:xfrm>
            <a:custGeom>
              <a:avLst/>
              <a:gdLst/>
              <a:ahLst/>
              <a:cxnLst/>
              <a:rect l="l" t="t" r="r" b="b"/>
              <a:pathLst>
                <a:path w="1504" h="1394" fill="norm" stroke="1"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 name="Google Shape;940;p41" hidden="0"/>
            <p:cNvSpPr/>
            <p:nvPr isPhoto="0" userDrawn="0"/>
          </p:nvSpPr>
          <p:spPr bwMode="auto">
            <a:xfrm>
              <a:off x="1895775" y="1499450"/>
              <a:ext cx="43775" cy="39150"/>
            </a:xfrm>
            <a:custGeom>
              <a:avLst/>
              <a:gdLst/>
              <a:ahLst/>
              <a:cxnLst/>
              <a:rect l="l" t="t" r="r" b="b"/>
              <a:pathLst>
                <a:path w="1751" h="1566" fill="norm" stroke="1"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 name="Google Shape;941;p41" hidden="0"/>
            <p:cNvSpPr/>
            <p:nvPr isPhoto="0" userDrawn="0"/>
          </p:nvSpPr>
          <p:spPr bwMode="auto">
            <a:xfrm>
              <a:off x="1908150" y="1510400"/>
              <a:ext cx="20000" cy="18375"/>
            </a:xfrm>
            <a:custGeom>
              <a:avLst/>
              <a:gdLst/>
              <a:ahLst/>
              <a:cxnLst/>
              <a:rect l="l" t="t" r="r" b="b"/>
              <a:pathLst>
                <a:path w="800" h="735" fill="norm" stroke="1"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 name="Google Shape;942;p41" hidden="0"/>
            <p:cNvSpPr/>
            <p:nvPr isPhoto="0" userDrawn="0"/>
          </p:nvSpPr>
          <p:spPr bwMode="auto">
            <a:xfrm>
              <a:off x="2089325" y="1563750"/>
              <a:ext cx="39950" cy="38675"/>
            </a:xfrm>
            <a:custGeom>
              <a:avLst/>
              <a:gdLst/>
              <a:ahLst/>
              <a:cxnLst/>
              <a:rect l="l" t="t" r="r" b="b"/>
              <a:pathLst>
                <a:path w="1598" h="1547" fill="norm" stroke="1"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 name="Google Shape;943;p41" hidden="0"/>
            <p:cNvSpPr/>
            <p:nvPr isPhoto="0" userDrawn="0"/>
          </p:nvSpPr>
          <p:spPr bwMode="auto">
            <a:xfrm>
              <a:off x="2099775" y="1574250"/>
              <a:ext cx="19050" cy="17700"/>
            </a:xfrm>
            <a:custGeom>
              <a:avLst/>
              <a:gdLst/>
              <a:ahLst/>
              <a:cxnLst/>
              <a:rect l="l" t="t" r="r" b="b"/>
              <a:pathLst>
                <a:path w="762" h="708" fill="norm" stroke="1"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 name="Google Shape;944;p41" hidden="0"/>
            <p:cNvSpPr/>
            <p:nvPr isPhoto="0" userDrawn="0"/>
          </p:nvSpPr>
          <p:spPr bwMode="auto">
            <a:xfrm>
              <a:off x="2199625" y="1362050"/>
              <a:ext cx="84675" cy="73900"/>
            </a:xfrm>
            <a:custGeom>
              <a:avLst/>
              <a:gdLst/>
              <a:ahLst/>
              <a:cxnLst/>
              <a:rect l="l" t="t" r="r" b="b"/>
              <a:pathLst>
                <a:path w="3387" h="2956" fill="norm" stroke="1"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 name="Google Shape;945;p41" hidden="0"/>
            <p:cNvSpPr/>
            <p:nvPr isPhoto="0" userDrawn="0"/>
          </p:nvSpPr>
          <p:spPr bwMode="auto">
            <a:xfrm>
              <a:off x="2221975" y="1382450"/>
              <a:ext cx="37600" cy="34650"/>
            </a:xfrm>
            <a:custGeom>
              <a:avLst/>
              <a:gdLst/>
              <a:ahLst/>
              <a:cxnLst/>
              <a:rect l="l" t="t" r="r" b="b"/>
              <a:pathLst>
                <a:path w="1504" h="1386" fill="norm" stroke="1"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191;p50" hidden="0"/>
          <p:cNvSpPr/>
          <p:nvPr isPhoto="0" userDrawn="0">
            <p:ph type="title" hasCustomPrompt="0"/>
          </p:nvPr>
        </p:nvSpPr>
        <p:spPr bwMode="auto">
          <a:xfrm>
            <a:off x="309988" y="158673"/>
            <a:ext cx="77175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Product specification</a:t>
            </a:r>
            <a:endParaRPr lang="en-GB"/>
          </a:p>
        </p:txBody>
      </p:sp>
      <p:graphicFrame>
        <p:nvGraphicFramePr>
          <p:cNvPr id="5" name="Таблица 3" hidden="0"/>
          <p:cNvGraphicFramePr>
            <a:graphicFrameLocks xmlns:a="http://schemas.openxmlformats.org/drawingml/2006/main"/>
          </p:cNvGraphicFramePr>
          <p:nvPr isPhoto="0" userDrawn="0"/>
        </p:nvGraphicFramePr>
        <p:xfrm>
          <a:off x="196614" y="868313"/>
          <a:ext cx="7550726" cy="4084319"/>
        </p:xfrm>
        <a:graphic>
          <a:graphicData uri="http://schemas.openxmlformats.org/drawingml/2006/table">
            <a:tbl>
              <a:tblPr firstRow="1" firstCol="0" lastRow="0" lastCol="0" bandRow="1" bandCol="0">
                <a:tableStyleId>{814D4A35-E8A8-6E79-E466-C3CE265CB45C}</a:tableStyleId>
              </a:tblPr>
              <a:tblGrid>
                <a:gridCol w="1636875"/>
                <a:gridCol w="1636875"/>
                <a:gridCol w="1636875"/>
                <a:gridCol w="1636875"/>
              </a:tblGrid>
              <a:tr h="259789">
                <a:tc>
                  <a:txBody>
                    <a:bodyPr/>
                    <a:p>
                      <a:pPr>
                        <a:defRPr/>
                      </a:pPr>
                      <a:r>
                        <a:rPr lang="en-US"/>
                        <a:t>Metric</a:t>
                      </a:r>
                      <a:endParaRPr lang="ru-RU"/>
                    </a:p>
                  </a:txBody>
                  <a:tcPr/>
                </a:tc>
                <a:tc>
                  <a:txBody>
                    <a:bodyPr/>
                    <a:p>
                      <a:pPr>
                        <a:defRPr/>
                      </a:pPr>
                      <a:r>
                        <a:rPr lang="en-US"/>
                        <a:t>Units </a:t>
                      </a:r>
                      <a:endParaRPr lang="ru-RU"/>
                    </a:p>
                  </a:txBody>
                  <a:tcPr/>
                </a:tc>
                <a:tc>
                  <a:txBody>
                    <a:bodyPr/>
                    <a:p>
                      <a:pPr>
                        <a:defRPr/>
                      </a:pPr>
                      <a:r>
                        <a:rPr lang="en-US"/>
                        <a:t>Marginal</a:t>
                      </a:r>
                      <a:endParaRPr lang="ru-RU"/>
                    </a:p>
                  </a:txBody>
                  <a:tcPr/>
                </a:tc>
                <a:tc>
                  <a:txBody>
                    <a:bodyPr/>
                    <a:p>
                      <a:pPr>
                        <a:defRPr/>
                      </a:pPr>
                      <a:r>
                        <a:rPr lang="en-US"/>
                        <a:t>Ideal</a:t>
                      </a:r>
                      <a:endParaRPr lang="ru-RU"/>
                    </a:p>
                  </a:txBody>
                  <a:tcPr/>
                </a:tc>
              </a:tr>
              <a:tr h="259788">
                <a:tc>
                  <a:txBody>
                    <a:bodyPr/>
                    <a:p>
                      <a:pPr>
                        <a:defRPr/>
                      </a:pPr>
                      <a:r>
                        <a:rPr lang="en-US"/>
                        <a:t>Weight </a:t>
                      </a:r>
                      <a:endParaRPr lang="en-US"/>
                    </a:p>
                  </a:txBody>
                  <a:tcPr/>
                </a:tc>
                <a:tc>
                  <a:txBody>
                    <a:bodyPr/>
                    <a:p>
                      <a:pPr>
                        <a:defRPr/>
                      </a:pPr>
                      <a:r>
                        <a:rPr lang="en-US"/>
                        <a:t>kg</a:t>
                      </a:r>
                      <a:endParaRPr lang="ru-RU"/>
                    </a:p>
                  </a:txBody>
                  <a:tcPr/>
                </a:tc>
                <a:tc>
                  <a:txBody>
                    <a:bodyPr/>
                    <a:p>
                      <a:pPr>
                        <a:defRPr/>
                      </a:pPr>
                      <a:r>
                        <a:rPr lang="en-US"/>
                        <a:t>5 kg</a:t>
                      </a:r>
                      <a:endParaRPr lang="ru-RU"/>
                    </a:p>
                  </a:txBody>
                  <a:tcPr/>
                </a:tc>
                <a:tc>
                  <a:txBody>
                    <a:bodyPr/>
                    <a:p>
                      <a:pPr>
                        <a:defRPr/>
                      </a:pPr>
                      <a:r>
                        <a:rPr lang="en-US"/>
                        <a:t>3kg</a:t>
                      </a:r>
                      <a:endParaRPr lang="ru-RU"/>
                    </a:p>
                  </a:txBody>
                  <a:tcPr/>
                </a:tc>
              </a:tr>
              <a:tr h="259788">
                <a:tc>
                  <a:txBody>
                    <a:bodyPr/>
                    <a:p>
                      <a:pPr>
                        <a:defRPr/>
                      </a:pPr>
                      <a:r>
                        <a:rPr lang="en-US"/>
                        <a:t>Density </a:t>
                      </a:r>
                      <a:endParaRPr lang="ru-RU"/>
                    </a:p>
                  </a:txBody>
                  <a:tcPr/>
                </a:tc>
                <a:tc>
                  <a:txBody>
                    <a:bodyPr/>
                    <a:p>
                      <a:pPr>
                        <a:defRPr/>
                      </a:pPr>
                      <a:r>
                        <a:rPr lang="en-US"/>
                        <a:t>Kg/m3</a:t>
                      </a:r>
                      <a:endParaRPr lang="ru-RU"/>
                    </a:p>
                  </a:txBody>
                  <a:tcPr/>
                </a:tc>
                <a:tc>
                  <a:txBody>
                    <a:bodyPr/>
                    <a:p>
                      <a:pPr>
                        <a:defRPr/>
                      </a:pPr>
                      <a:r>
                        <a:rPr lang="en-US"/>
                        <a:t>2.640 kg/m3</a:t>
                      </a:r>
                      <a:endParaRPr lang="ru-RU"/>
                    </a:p>
                  </a:txBody>
                  <a:tcPr/>
                </a:tc>
                <a:tc>
                  <a:txBody>
                    <a:bodyPr/>
                    <a:p>
                      <a:pPr>
                        <a:defRPr/>
                      </a:pPr>
                      <a:r>
                        <a:rPr lang="en-US"/>
                        <a:t>2.810 kg/m3</a:t>
                      </a:r>
                      <a:endParaRPr lang="ru-RU"/>
                    </a:p>
                  </a:txBody>
                  <a:tcPr/>
                </a:tc>
              </a:tr>
              <a:tr h="259788">
                <a:tc>
                  <a:txBody>
                    <a:bodyPr/>
                    <a:p>
                      <a:pPr>
                        <a:defRPr/>
                      </a:pPr>
                      <a:r>
                        <a:rPr lang="en-US"/>
                        <a:t>Separetable</a:t>
                      </a:r>
                      <a:r>
                        <a:rPr lang="en-US"/>
                        <a:t> </a:t>
                      </a:r>
                      <a:endParaRPr lang="ru-RU"/>
                    </a:p>
                  </a:txBody>
                  <a:tcPr/>
                </a:tc>
                <a:tc>
                  <a:txBody>
                    <a:bodyPr/>
                    <a:p>
                      <a:pPr>
                        <a:defRPr/>
                      </a:pPr>
                      <a:r>
                        <a:rPr lang="en-US"/>
                        <a:t>unit</a:t>
                      </a:r>
                      <a:endParaRPr lang="ru-RU"/>
                    </a:p>
                  </a:txBody>
                  <a:tcPr/>
                </a:tc>
                <a:tc>
                  <a:txBody>
                    <a:bodyPr/>
                    <a:p>
                      <a:pPr>
                        <a:defRPr/>
                      </a:pPr>
                      <a:r>
                        <a:rPr lang="ru-RU"/>
                        <a:t>no</a:t>
                      </a:r>
                      <a:endParaRPr lang="ru-RU"/>
                    </a:p>
                  </a:txBody>
                  <a:tcPr/>
                </a:tc>
                <a:tc>
                  <a:txBody>
                    <a:bodyPr/>
                    <a:p>
                      <a:pPr>
                        <a:defRPr/>
                      </a:pPr>
                      <a:r>
                        <a:rPr lang="ru-RU"/>
                        <a:t>yes</a:t>
                      </a:r>
                      <a:endParaRPr lang="ru-RU"/>
                    </a:p>
                  </a:txBody>
                  <a:tcPr/>
                </a:tc>
              </a:tr>
              <a:tr h="413458">
                <a:tc>
                  <a:txBody>
                    <a:bodyPr/>
                    <a:p>
                      <a:pPr>
                        <a:defRPr/>
                      </a:pPr>
                      <a:r>
                        <a:rPr lang="en-US"/>
                        <a:t>Smoothness</a:t>
                      </a:r>
                      <a:r>
                        <a:rPr lang="en-US"/>
                        <a:t> </a:t>
                      </a:r>
                      <a:r>
                        <a:rPr lang="en-US"/>
                        <a:t>of the stick</a:t>
                      </a:r>
                      <a:r>
                        <a:rPr lang="en-US"/>
                        <a:t> </a:t>
                      </a:r>
                      <a:endParaRPr lang="ru-RU"/>
                    </a:p>
                  </a:txBody>
                  <a:tcPr/>
                </a:tc>
                <a:tc>
                  <a:txBody>
                    <a:bodyPr/>
                    <a:p>
                      <a:pPr>
                        <a:defRPr/>
                      </a:pPr>
                      <a:r>
                        <a:rPr lang="en-US">
                          <a:solidFill>
                            <a:schemeClr val="tx1">
                              <a:lumMod val="85000"/>
                              <a:lumOff val="15000"/>
                            </a:schemeClr>
                          </a:solidFill>
                        </a:rPr>
                        <a:t>N</a:t>
                      </a:r>
                      <a:endParaRPr lang="ru-RU">
                        <a:solidFill>
                          <a:schemeClr val="tx1">
                            <a:lumMod val="85000"/>
                            <a:lumOff val="15000"/>
                          </a:schemeClr>
                        </a:solidFill>
                      </a:endParaRPr>
                    </a:p>
                  </a:txBody>
                  <a:tcPr/>
                </a:tc>
                <a:tc>
                  <a:txBody>
                    <a:bodyPr/>
                    <a:p>
                      <a:pPr>
                        <a:defRPr/>
                      </a:pPr>
                      <a:r>
                        <a:rPr lang="ru-RU"/>
                        <a:t>1.2</a:t>
                      </a:r>
                      <a:endParaRPr lang="ru-RU"/>
                    </a:p>
                  </a:txBody>
                  <a:tcPr/>
                </a:tc>
                <a:tc>
                  <a:txBody>
                    <a:bodyPr/>
                    <a:p>
                      <a:pPr>
                        <a:defRPr/>
                      </a:pPr>
                      <a:r>
                        <a:rPr lang="ru-RU"/>
                        <a:t>0.5</a:t>
                      </a:r>
                      <a:endParaRPr lang="ru-RU"/>
                    </a:p>
                  </a:txBody>
                  <a:tcPr/>
                </a:tc>
              </a:tr>
              <a:tr h="259788">
                <a:tc>
                  <a:txBody>
                    <a:bodyPr/>
                    <a:p>
                      <a:pPr>
                        <a:defRPr/>
                      </a:pPr>
                      <a:r>
                        <a:rPr lang="en-US"/>
                        <a:t>Strength </a:t>
                      </a:r>
                      <a:endParaRPr lang="ru-RU"/>
                    </a:p>
                  </a:txBody>
                  <a:tcPr/>
                </a:tc>
                <a:tc>
                  <a:txBody>
                    <a:bodyPr/>
                    <a:p>
                      <a:pPr>
                        <a:defRPr/>
                      </a:pPr>
                      <a:r>
                        <a:rPr lang="en-US"/>
                        <a:t>kg </a:t>
                      </a:r>
                      <a:endParaRPr lang="ru-RU"/>
                    </a:p>
                  </a:txBody>
                  <a:tcPr/>
                </a:tc>
                <a:tc>
                  <a:txBody>
                    <a:bodyPr/>
                    <a:p>
                      <a:pPr>
                        <a:defRPr/>
                      </a:pPr>
                      <a:r>
                        <a:rPr lang="ru-RU"/>
                        <a:t>2</a:t>
                      </a:r>
                      <a:endParaRPr lang="ru-RU"/>
                    </a:p>
                  </a:txBody>
                  <a:tcPr/>
                </a:tc>
                <a:tc>
                  <a:txBody>
                    <a:bodyPr/>
                    <a:p>
                      <a:pPr>
                        <a:defRPr/>
                      </a:pPr>
                      <a:r>
                        <a:rPr lang="ru-RU"/>
                        <a:t>2-3</a:t>
                      </a:r>
                      <a:endParaRPr lang="ru-RU"/>
                    </a:p>
                  </a:txBody>
                  <a:tcPr/>
                </a:tc>
              </a:tr>
              <a:tr h="259788">
                <a:tc>
                  <a:txBody>
                    <a:bodyPr/>
                    <a:p>
                      <a:pPr>
                        <a:defRPr/>
                      </a:pPr>
                      <a:r>
                        <a:rPr lang="en-US"/>
                        <a:t>Durability </a:t>
                      </a:r>
                      <a:endParaRPr lang="ru-RU"/>
                    </a:p>
                  </a:txBody>
                  <a:tcPr/>
                </a:tc>
                <a:tc>
                  <a:txBody>
                    <a:bodyPr/>
                    <a:p>
                      <a:pPr>
                        <a:defRPr/>
                      </a:pPr>
                      <a:r>
                        <a:rPr lang="ru-RU"/>
                        <a:t>year</a:t>
                      </a:r>
                      <a:endParaRPr lang="ru-RU"/>
                    </a:p>
                  </a:txBody>
                  <a:tcPr/>
                </a:tc>
                <a:tc>
                  <a:txBody>
                    <a:bodyPr/>
                    <a:p>
                      <a:pPr>
                        <a:defRPr/>
                      </a:pPr>
                      <a:r>
                        <a:rPr lang="ru-RU"/>
                        <a:t>1</a:t>
                      </a:r>
                      <a:endParaRPr lang="ru-RU"/>
                    </a:p>
                  </a:txBody>
                  <a:tcPr/>
                </a:tc>
                <a:tc>
                  <a:txBody>
                    <a:bodyPr/>
                    <a:p>
                      <a:pPr>
                        <a:defRPr/>
                      </a:pPr>
                      <a:r>
                        <a:rPr lang="ru-RU"/>
                        <a:t>2-3</a:t>
                      </a:r>
                      <a:endParaRPr lang="ru-RU"/>
                    </a:p>
                  </a:txBody>
                  <a:tcPr/>
                </a:tc>
              </a:tr>
              <a:tr h="259788">
                <a:tc>
                  <a:txBody>
                    <a:bodyPr/>
                    <a:p>
                      <a:pPr>
                        <a:defRPr/>
                      </a:pPr>
                      <a:r>
                        <a:rPr lang="en-US"/>
                        <a:t>Color</a:t>
                      </a:r>
                      <a:r>
                        <a:rPr lang="en-US"/>
                        <a:t> </a:t>
                      </a:r>
                      <a:endParaRPr lang="ru-RU"/>
                    </a:p>
                  </a:txBody>
                  <a:tcPr/>
                </a:tc>
                <a:tc>
                  <a:txBody>
                    <a:bodyPr/>
                    <a:p>
                      <a:pPr>
                        <a:defRPr/>
                      </a:pPr>
                      <a:r>
                        <a:rPr lang="en-US"/>
                        <a:t>Red</a:t>
                      </a:r>
                      <a:r>
                        <a:rPr lang="en-US"/>
                        <a:t> and black</a:t>
                      </a:r>
                      <a:endParaRPr lang="ru-RU"/>
                    </a:p>
                  </a:txBody>
                  <a:tcPr/>
                </a:tc>
                <a:tc>
                  <a:txBody>
                    <a:bodyPr/>
                    <a:p>
                      <a:pPr>
                        <a:defRPr/>
                      </a:pPr>
                      <a:r>
                        <a:rPr lang="ru-RU"/>
                        <a:t>yes</a:t>
                      </a:r>
                      <a:endParaRPr lang="ru-RU"/>
                    </a:p>
                  </a:txBody>
                  <a:tcPr/>
                </a:tc>
                <a:tc>
                  <a:txBody>
                    <a:bodyPr/>
                    <a:p>
                      <a:pPr>
                        <a:defRPr/>
                      </a:pPr>
                      <a:r>
                        <a:rPr lang="ru-RU"/>
                        <a:t>yes</a:t>
                      </a:r>
                      <a:endParaRPr lang="ru-RU"/>
                    </a:p>
                  </a:txBody>
                  <a:tcPr/>
                </a:tc>
              </a:tr>
              <a:tr h="259788">
                <a:tc>
                  <a:txBody>
                    <a:bodyPr/>
                    <a:p>
                      <a:pPr>
                        <a:defRPr/>
                      </a:pPr>
                      <a:r>
                        <a:rPr lang="en-US"/>
                        <a:t>Material </a:t>
                      </a:r>
                      <a:endParaRPr lang="ru-RU"/>
                    </a:p>
                  </a:txBody>
                  <a:tcPr/>
                </a:tc>
                <a:tc>
                  <a:txBody>
                    <a:bodyPr/>
                    <a:p>
                      <a:pPr>
                        <a:defRPr/>
                      </a:pPr>
                      <a:r>
                        <a:rPr lang="ru-RU" sz="1400" b="0" i="0" u="none" strike="noStrike" cap="none" spc="0">
                          <a:solidFill>
                            <a:srgbClr val="000000"/>
                          </a:solidFill>
                          <a:latin typeface="Arial"/>
                          <a:ea typeface="Arial"/>
                          <a:cs typeface="Arial"/>
                        </a:rPr>
                        <a:t>plastic,metal</a:t>
                      </a:r>
                      <a:endParaRPr/>
                    </a:p>
                  </a:txBody>
                  <a:tcPr/>
                </a:tc>
                <a:tc>
                  <a:txBody>
                    <a:bodyPr/>
                    <a:p>
                      <a:pPr>
                        <a:defRPr/>
                      </a:pPr>
                      <a:r>
                        <a:rPr/>
                        <a:t>no</a:t>
                      </a:r>
                      <a:endParaRPr/>
                    </a:p>
                  </a:txBody>
                  <a:tcPr/>
                </a:tc>
                <a:tc>
                  <a:txBody>
                    <a:bodyPr/>
                    <a:p>
                      <a:pPr>
                        <a:defRPr/>
                      </a:pPr>
                      <a:r>
                        <a:rPr/>
                        <a:t>yes</a:t>
                      </a:r>
                      <a:endParaRPr/>
                    </a:p>
                  </a:txBody>
                  <a:tcPr/>
                </a:tc>
              </a:tr>
              <a:tr h="259788">
                <a:tc>
                  <a:txBody>
                    <a:bodyPr/>
                    <a:p>
                      <a:pPr>
                        <a:defRPr/>
                      </a:pPr>
                      <a:r>
                        <a:rPr lang="en-US"/>
                        <a:t>Chemical durability</a:t>
                      </a:r>
                      <a:endParaRPr lang="ru-RU"/>
                    </a:p>
                  </a:txBody>
                  <a:tcPr/>
                </a:tc>
                <a:tc>
                  <a:txBody>
                    <a:bodyPr/>
                    <a:p>
                      <a:pPr>
                        <a:defRPr/>
                      </a:pPr>
                      <a:r>
                        <a:rPr lang="ru-RU"/>
                        <a:t>-</a:t>
                      </a:r>
                      <a:endParaRPr lang="ru-RU"/>
                    </a:p>
                  </a:txBody>
                  <a:tcPr/>
                </a:tc>
                <a:tc>
                  <a:txBody>
                    <a:bodyPr/>
                    <a:p>
                      <a:pPr>
                        <a:defRPr/>
                      </a:pPr>
                      <a:r>
                        <a:rPr lang="ru-RU"/>
                        <a:t>no</a:t>
                      </a:r>
                      <a:endParaRPr lang="ru-RU"/>
                    </a:p>
                  </a:txBody>
                  <a:tcPr/>
                </a:tc>
                <a:tc>
                  <a:txBody>
                    <a:bodyPr/>
                    <a:p>
                      <a:pPr>
                        <a:defRPr/>
                      </a:pPr>
                      <a:r>
                        <a:rPr lang="ru-RU"/>
                        <a:t>no</a:t>
                      </a:r>
                      <a:endParaRPr lang="ru-RU"/>
                    </a:p>
                  </a:txBody>
                  <a:tcPr/>
                </a:tc>
              </a:tr>
              <a:tr h="413458">
                <a:tc>
                  <a:txBody>
                    <a:bodyPr/>
                    <a:p>
                      <a:pPr>
                        <a:defRPr/>
                      </a:pPr>
                      <a:r>
                        <a:rPr lang="en-US"/>
                        <a:t>Fire-retardant or fire-protective</a:t>
                      </a:r>
                      <a:endParaRPr lang="ru-RU"/>
                    </a:p>
                  </a:txBody>
                  <a:tcPr/>
                </a:tc>
                <a:tc>
                  <a:txBody>
                    <a:bodyPr/>
                    <a:p>
                      <a:pPr>
                        <a:defRPr/>
                      </a:pPr>
                      <a:r>
                        <a:rPr lang="ru-RU"/>
                        <a:t>-</a:t>
                      </a:r>
                      <a:endParaRPr lang="ru-RU"/>
                    </a:p>
                  </a:txBody>
                  <a:tcPr/>
                </a:tc>
                <a:tc>
                  <a:txBody>
                    <a:bodyPr/>
                    <a:p>
                      <a:pPr>
                        <a:defRPr/>
                      </a:pPr>
                      <a:r>
                        <a:rPr lang="ru-RU"/>
                        <a:t>no</a:t>
                      </a:r>
                      <a:endParaRPr lang="ru-RU"/>
                    </a:p>
                  </a:txBody>
                  <a:tcPr/>
                </a:tc>
                <a:tc>
                  <a:txBody>
                    <a:bodyPr/>
                    <a:p>
                      <a:pPr>
                        <a:defRPr/>
                      </a:pPr>
                      <a:r>
                        <a:rPr lang="ru-RU"/>
                        <a:t>no</a:t>
                      </a:r>
                      <a:endParaRPr lang="ru-RU"/>
                    </a:p>
                  </a:txBody>
                  <a:tcPr/>
                </a:tc>
              </a:tr>
              <a:tr h="259789">
                <a:tc>
                  <a:txBody>
                    <a:bodyPr/>
                    <a:p>
                      <a:pPr>
                        <a:defRPr/>
                      </a:pPr>
                      <a:r>
                        <a:rPr lang="en-US"/>
                        <a:t>Length </a:t>
                      </a:r>
                      <a:endParaRPr lang="ru-RU"/>
                    </a:p>
                  </a:txBody>
                  <a:tcPr/>
                </a:tc>
                <a:tc>
                  <a:txBody>
                    <a:bodyPr/>
                    <a:p>
                      <a:pPr>
                        <a:defRPr/>
                      </a:pPr>
                      <a:r>
                        <a:rPr lang="en-US"/>
                        <a:t>m</a:t>
                      </a:r>
                      <a:endParaRPr lang="ru-RU"/>
                    </a:p>
                  </a:txBody>
                  <a:tcPr/>
                </a:tc>
                <a:tc>
                  <a:txBody>
                    <a:bodyPr/>
                    <a:p>
                      <a:pPr>
                        <a:defRPr/>
                      </a:pPr>
                      <a:r>
                        <a:rPr lang="ru-RU"/>
                        <a:t>0.8-1</a:t>
                      </a:r>
                      <a:endParaRPr lang="ru-RU"/>
                    </a:p>
                  </a:txBody>
                  <a:tcPr/>
                </a:tc>
                <a:tc>
                  <a:txBody>
                    <a:bodyPr/>
                    <a:p>
                      <a:pPr>
                        <a:defRPr/>
                      </a:pPr>
                      <a:r>
                        <a:rPr lang="ru-RU"/>
                        <a:t>0.5-0.8</a:t>
                      </a:r>
                      <a:endParaRPr lang="ru-RU"/>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72;p10" hidden="0"/>
          <p:cNvSpPr/>
          <p:nvPr isPhoto="0" userDrawn="0">
            <p:ph type="title" hasCustomPrompt="0"/>
          </p:nvPr>
        </p:nvSpPr>
        <p:spPr bwMode="auto">
          <a:xfrm>
            <a:off x="1911" y="-24113"/>
            <a:ext cx="1998382" cy="957936"/>
          </a:xfrm>
          <a:prstGeom prst="rect">
            <a:avLst/>
          </a:prstGeom>
        </p:spPr>
        <p:txBody>
          <a:bodyPr spcFirstLastPara="1" wrap="square" lIns="91423" tIns="91423" rIns="91423" bIns="91423" anchor="t" anchorCtr="0">
            <a:noAutofit/>
          </a:bodyPr>
          <a:lstStyle>
            <a:lvl1pPr lvl="0" algn="r">
              <a:spcBef>
                <a:spcPts val="0"/>
              </a:spcBef>
              <a:spcAft>
                <a:spcPts val="0"/>
              </a:spcAft>
              <a:buSzPts val="3300"/>
              <a:buNone/>
              <a:defRPr sz="3300"/>
            </a:lvl1pPr>
            <a:lvl2pPr lvl="1">
              <a:spcBef>
                <a:spcPts val="0"/>
              </a:spcBef>
              <a:spcAft>
                <a:spcPts val="0"/>
              </a:spcAft>
              <a:buSzPts val="3000"/>
              <a:buNone/>
              <a:defRPr>
                <a:latin typeface="Lato"/>
                <a:ea typeface="Lato"/>
                <a:cs typeface="Lato"/>
              </a:defRPr>
            </a:lvl2pPr>
            <a:lvl3pPr lvl="2">
              <a:spcBef>
                <a:spcPts val="0"/>
              </a:spcBef>
              <a:spcAft>
                <a:spcPts val="0"/>
              </a:spcAft>
              <a:buSzPts val="3000"/>
              <a:buNone/>
              <a:defRPr>
                <a:latin typeface="Lato"/>
                <a:ea typeface="Lato"/>
                <a:cs typeface="Lato"/>
              </a:defRPr>
            </a:lvl3pPr>
            <a:lvl4pPr lvl="3">
              <a:spcBef>
                <a:spcPts val="0"/>
              </a:spcBef>
              <a:spcAft>
                <a:spcPts val="0"/>
              </a:spcAft>
              <a:buSzPts val="3000"/>
              <a:buNone/>
              <a:defRPr>
                <a:latin typeface="Lato"/>
                <a:ea typeface="Lato"/>
                <a:cs typeface="Lato"/>
              </a:defRPr>
            </a:lvl4pPr>
            <a:lvl5pPr lvl="4">
              <a:spcBef>
                <a:spcPts val="0"/>
              </a:spcBef>
              <a:spcAft>
                <a:spcPts val="0"/>
              </a:spcAft>
              <a:buSzPts val="3000"/>
              <a:buNone/>
              <a:defRPr>
                <a:latin typeface="Lato"/>
                <a:ea typeface="Lato"/>
                <a:cs typeface="Lato"/>
              </a:defRPr>
            </a:lvl5pPr>
            <a:lvl6pPr lvl="5">
              <a:spcBef>
                <a:spcPts val="0"/>
              </a:spcBef>
              <a:spcAft>
                <a:spcPts val="0"/>
              </a:spcAft>
              <a:buSzPts val="3000"/>
              <a:buNone/>
              <a:defRPr>
                <a:latin typeface="Lato"/>
                <a:ea typeface="Lato"/>
                <a:cs typeface="Lato"/>
              </a:defRPr>
            </a:lvl6pPr>
            <a:lvl7pPr lvl="6">
              <a:spcBef>
                <a:spcPts val="0"/>
              </a:spcBef>
              <a:spcAft>
                <a:spcPts val="0"/>
              </a:spcAft>
              <a:buSzPts val="3000"/>
              <a:buNone/>
              <a:defRPr>
                <a:latin typeface="Lato"/>
                <a:ea typeface="Lato"/>
                <a:cs typeface="Lato"/>
              </a:defRPr>
            </a:lvl7pPr>
            <a:lvl8pPr lvl="7">
              <a:spcBef>
                <a:spcPts val="0"/>
              </a:spcBef>
              <a:spcAft>
                <a:spcPts val="0"/>
              </a:spcAft>
              <a:buSzPts val="3000"/>
              <a:buNone/>
              <a:defRPr>
                <a:latin typeface="Lato"/>
                <a:ea typeface="Lato"/>
                <a:cs typeface="Lato"/>
              </a:defRPr>
            </a:lvl8pPr>
            <a:lvl9pPr lvl="8">
              <a:spcBef>
                <a:spcPts val="0"/>
              </a:spcBef>
              <a:spcAft>
                <a:spcPts val="0"/>
              </a:spcAft>
              <a:buSzPts val="3000"/>
              <a:buNone/>
              <a:defRPr>
                <a:latin typeface="Lato"/>
                <a:ea typeface="Lato"/>
                <a:cs typeface="Lato"/>
              </a:defRPr>
            </a:lvl9pPr>
          </a:lstStyle>
          <a:p>
            <a:pPr>
              <a:defRPr/>
            </a:pPr>
            <a:r>
              <a:rPr/>
              <a:t>Persona</a:t>
            </a:r>
            <a:endParaRPr/>
          </a:p>
        </p:txBody>
      </p:sp>
      <p:pic>
        <p:nvPicPr>
          <p:cNvPr id="5" name="Picture 4" hidden="0"/>
          <p:cNvPicPr>
            <a:picLocks noChangeAspect="1"/>
          </p:cNvPicPr>
          <p:nvPr isPhoto="0" userDrawn="0"/>
        </p:nvPicPr>
        <p:blipFill>
          <a:blip r:embed="rId2"/>
          <a:stretch/>
        </p:blipFill>
        <p:spPr bwMode="auto">
          <a:xfrm>
            <a:off x="-35440" y="541617"/>
            <a:ext cx="9151470" cy="46018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Rectangles 3" hidden="0"/>
          <p:cNvSpPr/>
          <p:nvPr isPhoto="0" userDrawn="0"/>
        </p:nvSpPr>
        <p:spPr bwMode="auto">
          <a:xfrm>
            <a:off x="169998" y="303567"/>
            <a:ext cx="4129047" cy="5181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sz="2800" b="1">
                <a:latin typeface="Trebuchet MS"/>
                <a:ea typeface="Trebuchet MS"/>
                <a:cs typeface="Trebuchet MS"/>
              </a:rPr>
              <a:t>TRIZ Approach</a:t>
            </a:r>
            <a:endParaRPr sz="2800" b="1">
              <a:latin typeface="Trebuchet MS"/>
              <a:ea typeface="Trebuchet MS"/>
              <a:cs typeface="Trebuchet MS"/>
            </a:endParaRPr>
          </a:p>
        </p:txBody>
      </p:sp>
      <p:sp>
        <p:nvSpPr>
          <p:cNvPr id="5" name="" hidden="0"/>
          <p:cNvSpPr/>
          <p:nvPr isPhoto="0" userDrawn="0"/>
        </p:nvSpPr>
        <p:spPr bwMode="auto">
          <a:xfrm flipH="0" flipV="0">
            <a:off x="631482" y="988040"/>
            <a:ext cx="8254999" cy="167643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marL="371994" indent="-371994">
              <a:buFont typeface="Arial"/>
              <a:buChar char="•"/>
              <a:defRPr/>
            </a:pPr>
            <a:r>
              <a:rPr sz="2600">
                <a:latin typeface="Verdana"/>
                <a:ea typeface="Verdana"/>
                <a:cs typeface="Verdana"/>
              </a:rPr>
              <a:t>Domain Specific Technical Contradictions:</a:t>
            </a:r>
            <a:endParaRPr sz="2600">
              <a:latin typeface="Verdana"/>
              <a:ea typeface="Verdana"/>
              <a:cs typeface="Verdana"/>
            </a:endParaRPr>
          </a:p>
          <a:p>
            <a:pPr marL="371994" indent="-371994">
              <a:buFont typeface="Arial"/>
              <a:buChar char="•"/>
              <a:defRPr/>
            </a:pPr>
            <a:endParaRPr sz="2600">
              <a:latin typeface="Verdana"/>
              <a:ea typeface="Verdana"/>
              <a:cs typeface="Verdana"/>
            </a:endParaRPr>
          </a:p>
        </p:txBody>
      </p:sp>
      <p:sp>
        <p:nvSpPr>
          <p:cNvPr id="6" name="" hidden="0"/>
          <p:cNvSpPr/>
          <p:nvPr isPhoto="0" userDrawn="0"/>
        </p:nvSpPr>
        <p:spPr bwMode="auto">
          <a:xfrm flipH="0" flipV="0">
            <a:off x="2039999" y="1568823"/>
            <a:ext cx="5873749" cy="88395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marL="239821" indent="-239821">
              <a:buFont typeface="Arial"/>
              <a:buChar char="•"/>
              <a:defRPr/>
            </a:pPr>
            <a:r>
              <a:rPr sz="2600">
                <a:latin typeface="Verdana"/>
                <a:ea typeface="Verdana"/>
                <a:cs typeface="Verdana"/>
              </a:rPr>
              <a:t>A: Durability of moving object</a:t>
            </a:r>
            <a:endParaRPr sz="2600">
              <a:latin typeface="Verdana"/>
              <a:ea typeface="Verdana"/>
              <a:cs typeface="Verdana"/>
            </a:endParaRPr>
          </a:p>
          <a:p>
            <a:pPr marL="239821" indent="-239821">
              <a:buFont typeface="Arial"/>
              <a:buChar char="•"/>
              <a:defRPr/>
            </a:pPr>
            <a:r>
              <a:rPr sz="2600">
                <a:latin typeface="Verdana"/>
                <a:ea typeface="Verdana"/>
                <a:cs typeface="Verdana"/>
              </a:rPr>
              <a:t>B: </a:t>
            </a:r>
            <a:r>
              <a:rPr lang="en-US" sz="2600" b="0" i="0" u="none" strike="noStrike" cap="none" spc="0">
                <a:solidFill>
                  <a:srgbClr val="000000"/>
                </a:solidFill>
                <a:latin typeface="Verdana"/>
                <a:ea typeface="Verdana"/>
                <a:cs typeface="Verdana"/>
              </a:rPr>
              <a:t>Volume of moving object</a:t>
            </a:r>
            <a:endParaRPr sz="2600">
              <a:latin typeface="Verdana"/>
              <a:ea typeface="Verdana"/>
              <a:cs typeface="Verdana"/>
            </a:endParaRPr>
          </a:p>
        </p:txBody>
      </p:sp>
      <p:graphicFrame>
        <p:nvGraphicFramePr>
          <p:cNvPr id="7" name="" hidden="0"/>
          <p:cNvGraphicFramePr>
            <a:graphicFrameLocks xmlns:a="http://schemas.openxmlformats.org/drawingml/2006/main"/>
          </p:cNvGraphicFramePr>
          <p:nvPr isPhoto="0" userDrawn="0"/>
        </p:nvGraphicFramePr>
        <p:xfrm>
          <a:off x="151323" y="2933699"/>
          <a:ext cx="6108699" cy="990599"/>
        </p:xfrm>
        <a:graphic>
          <a:graphicData uri="http://schemas.openxmlformats.org/drawingml/2006/table">
            <a:tbl>
              <a:tblPr firstRow="1" firstCol="0" lastRow="0" lastCol="0" bandRow="1" bandCol="0">
                <a:tableStyleId>{3C34F633-8A67-FAF0-ACD8-075CAD566C38}</a:tableStyleId>
              </a:tblPr>
              <a:tblGrid>
                <a:gridCol w="4407647"/>
                <a:gridCol w="4407647"/>
              </a:tblGrid>
              <a:tr h="527621">
                <a:tc>
                  <a:txBody>
                    <a:bodyPr/>
                    <a:p>
                      <a:pPr>
                        <a:defRPr/>
                      </a:pPr>
                      <a:r>
                        <a:rPr sz="2000">
                          <a:latin typeface="Verdana"/>
                          <a:ea typeface="Verdana"/>
                          <a:cs typeface="Verdana"/>
                        </a:rPr>
                        <a:t>A getting better</a:t>
                      </a:r>
                      <a:endParaRPr sz="2000">
                        <a:latin typeface="Verdana"/>
                        <a:ea typeface="Verdana"/>
                        <a:cs typeface="Verdana"/>
                      </a:endParaRPr>
                    </a:p>
                  </a:txBody>
                  <a:tcPr/>
                </a:tc>
                <a:tc>
                  <a:txBody>
                    <a:bodyPr/>
                    <a:p>
                      <a:pPr>
                        <a:defRPr/>
                      </a:pPr>
                      <a:r>
                        <a:rPr sz="2000">
                          <a:latin typeface="Verdana"/>
                          <a:ea typeface="Verdana"/>
                          <a:cs typeface="Verdana"/>
                        </a:rPr>
                        <a:t>B getting worse</a:t>
                      </a:r>
                      <a:endParaRPr sz="2000">
                        <a:latin typeface="Verdana"/>
                        <a:ea typeface="Verdana"/>
                        <a:cs typeface="Verdana"/>
                      </a:endParaRPr>
                    </a:p>
                  </a:txBody>
                  <a:tcPr/>
                </a:tc>
              </a:tr>
              <a:tr h="923715">
                <a:tc>
                  <a:txBody>
                    <a:bodyPr/>
                    <a:p>
                      <a:pPr>
                        <a:defRPr/>
                      </a:pPr>
                      <a:r>
                        <a:rPr sz="2000">
                          <a:latin typeface="Verdana"/>
                          <a:ea typeface="Verdana"/>
                          <a:cs typeface="Verdana"/>
                        </a:rPr>
                        <a:t>Durability of moving object getting better</a:t>
                      </a:r>
                      <a:endParaRPr sz="2000">
                        <a:latin typeface="Verdana"/>
                        <a:ea typeface="Verdana"/>
                        <a:cs typeface="Verdana"/>
                      </a:endParaRPr>
                    </a:p>
                  </a:txBody>
                  <a:tcPr/>
                </a:tc>
                <a:tc>
                  <a:txBody>
                    <a:bodyPr/>
                    <a:p>
                      <a:pPr>
                        <a:defRPr/>
                      </a:pPr>
                      <a:r>
                        <a:rPr sz="2000">
                          <a:latin typeface="Verdana"/>
                          <a:ea typeface="Verdana"/>
                          <a:cs typeface="Verdana"/>
                        </a:rPr>
                        <a:t>volume getting worse</a:t>
                      </a:r>
                      <a:endParaRPr sz="2000">
                        <a:latin typeface="Verdana"/>
                        <a:ea typeface="Verdana"/>
                        <a:cs typeface="Verdana"/>
                      </a:endParaRPr>
                    </a:p>
                  </a:txBody>
                  <a:tcPr/>
                </a:tc>
              </a:tr>
              <a:tr h="527621">
                <a:tc>
                  <a:txBody>
                    <a:bodyPr/>
                    <a:p>
                      <a:pPr>
                        <a:defRPr/>
                      </a:pPr>
                      <a:r>
                        <a:rPr sz="2000">
                          <a:latin typeface="Verdana"/>
                          <a:ea typeface="Verdana"/>
                          <a:cs typeface="Verdana"/>
                        </a:rPr>
                        <a:t>TRIZ Technical Parameter:</a:t>
                      </a:r>
                      <a:endParaRPr sz="2000">
                        <a:latin typeface="Verdana"/>
                        <a:ea typeface="Verdana"/>
                        <a:cs typeface="Verdana"/>
                      </a:endParaRPr>
                    </a:p>
                    <a:p>
                      <a:pPr>
                        <a:defRPr/>
                      </a:pPr>
                      <a:r>
                        <a:rPr sz="2000">
                          <a:latin typeface="Verdana"/>
                          <a:ea typeface="Verdana"/>
                          <a:cs typeface="Verdana"/>
                        </a:rPr>
                        <a:t>15. </a:t>
                      </a:r>
                      <a:r>
                        <a:rPr lang="en-US" sz="2000" b="0" i="0" u="none" strike="noStrike" cap="none" spc="0">
                          <a:solidFill>
                            <a:schemeClr val="dk1"/>
                          </a:solidFill>
                          <a:latin typeface="Verdana"/>
                          <a:ea typeface="Verdana"/>
                          <a:cs typeface="Verdana"/>
                        </a:rPr>
                        <a:t>Durability of moving object</a:t>
                      </a:r>
                      <a:endParaRPr sz="2000">
                        <a:latin typeface="Verdana"/>
                        <a:ea typeface="Verdana"/>
                        <a:cs typeface="Verdana"/>
                      </a:endParaRPr>
                    </a:p>
                  </a:txBody>
                  <a:tcPr/>
                </a:tc>
                <a:tc>
                  <a:txBody>
                    <a:bodyPr/>
                    <a:p>
                      <a:pPr>
                        <a:defRPr/>
                      </a:pPr>
                      <a:r>
                        <a:rPr lang="en-US" sz="2000" b="0" i="0" u="none" strike="noStrike" cap="none" spc="0">
                          <a:solidFill>
                            <a:schemeClr val="dk1"/>
                          </a:solidFill>
                          <a:latin typeface="Verdana"/>
                          <a:ea typeface="Verdana"/>
                          <a:cs typeface="Verdana"/>
                        </a:rPr>
                        <a:t>TRIZ Technical Parameter:</a:t>
                      </a:r>
                      <a:endParaRPr lang="en-US" sz="2000" b="0" i="0" u="none" strike="noStrike" cap="none" spc="0">
                        <a:solidFill>
                          <a:schemeClr val="dk1"/>
                        </a:solidFill>
                        <a:latin typeface="Verdana"/>
                        <a:ea typeface="Verdana"/>
                        <a:cs typeface="Verdana"/>
                      </a:endParaRPr>
                    </a:p>
                    <a:p>
                      <a:pPr>
                        <a:defRPr/>
                      </a:pPr>
                      <a:r>
                        <a:rPr lang="en-US" sz="2000" b="0" i="0" u="none" strike="noStrike" cap="none" spc="0">
                          <a:solidFill>
                            <a:schemeClr val="dk1"/>
                          </a:solidFill>
                          <a:latin typeface="Verdana"/>
                          <a:ea typeface="Verdana"/>
                          <a:cs typeface="Verdana"/>
                        </a:rPr>
                        <a:t>7.</a:t>
                      </a:r>
                      <a:r>
                        <a:rPr lang="en-US" sz="2000" b="0" i="0" u="none" strike="noStrike" cap="none" spc="0">
                          <a:solidFill>
                            <a:schemeClr val="dk1"/>
                          </a:solidFill>
                          <a:latin typeface="Verdana"/>
                          <a:ea typeface="Verdana"/>
                          <a:cs typeface="Verdana"/>
                        </a:rPr>
                        <a:t>Volume of moving object</a:t>
                      </a:r>
                      <a:endParaRPr sz="2000">
                        <a:latin typeface="Verdana"/>
                        <a:ea typeface="Verdana"/>
                        <a:cs typeface="Verdan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54;p4" hidden="0"/>
          <p:cNvSpPr/>
          <p:nvPr isPhoto="0" userDrawn="0">
            <p:ph type="body" idx="1" hasCustomPrompt="0"/>
          </p:nvPr>
        </p:nvSpPr>
        <p:spPr bwMode="auto">
          <a:xfrm flipH="0" flipV="0">
            <a:off x="937342" y="1602161"/>
            <a:ext cx="7717500" cy="1424877"/>
          </a:xfrm>
          <a:prstGeom prst="rect">
            <a:avLst/>
          </a:prstGeom>
        </p:spPr>
        <p:txBody>
          <a:bodyPr spcFirstLastPara="1" wrap="square" lIns="91424" tIns="91424" rIns="91424" bIns="91424" anchor="t" anchorCtr="0">
            <a:noAutofit/>
          </a:bodyPr>
          <a:lstStyle>
            <a:lvl1pPr marL="457200" lvl="0" indent="-304799">
              <a:spcBef>
                <a:spcPts val="0"/>
              </a:spcBef>
              <a:spcAft>
                <a:spcPts val="0"/>
              </a:spcAft>
              <a:buClr>
                <a:schemeClr val="accent2"/>
              </a:buClr>
              <a:buSzPts val="1200"/>
              <a:buAutoNum type="arabicPeriod"/>
              <a:defRPr sz="1200"/>
            </a:lvl1pPr>
            <a:lvl2pPr marL="914400" lvl="1" indent="-304799">
              <a:spcBef>
                <a:spcPts val="0"/>
              </a:spcBef>
              <a:spcAft>
                <a:spcPts val="0"/>
              </a:spcAft>
              <a:buClr>
                <a:schemeClr val="lt2"/>
              </a:buClr>
              <a:buSzPts val="1200"/>
              <a:buFont typeface="Roboto Condensed Light"/>
              <a:buAutoNum type="alphaLcPeriod"/>
              <a:defRPr/>
            </a:lvl2pPr>
            <a:lvl3pPr marL="1371600" lvl="2" indent="-304799">
              <a:spcBef>
                <a:spcPts val="0"/>
              </a:spcBef>
              <a:spcAft>
                <a:spcPts val="0"/>
              </a:spcAft>
              <a:buClr>
                <a:schemeClr val="lt2"/>
              </a:buClr>
              <a:buSzPts val="1200"/>
              <a:buFont typeface="Roboto Condensed Light"/>
              <a:buAutoNum type="romanLcPeriod"/>
              <a:defRPr/>
            </a:lvl3pPr>
            <a:lvl4pPr marL="1828800" lvl="3" indent="-304799">
              <a:spcBef>
                <a:spcPts val="0"/>
              </a:spcBef>
              <a:spcAft>
                <a:spcPts val="0"/>
              </a:spcAft>
              <a:buClr>
                <a:schemeClr val="lt2"/>
              </a:buClr>
              <a:buSzPts val="1200"/>
              <a:buFont typeface="Roboto Condensed Light"/>
              <a:buAutoNum type="arabicPeriod"/>
              <a:defRPr/>
            </a:lvl4pPr>
            <a:lvl5pPr marL="2286000" lvl="4" indent="-304799">
              <a:spcBef>
                <a:spcPts val="0"/>
              </a:spcBef>
              <a:spcAft>
                <a:spcPts val="0"/>
              </a:spcAft>
              <a:buClr>
                <a:schemeClr val="lt2"/>
              </a:buClr>
              <a:buSzPts val="1200"/>
              <a:buFont typeface="Roboto Condensed Light"/>
              <a:buAutoNum type="alphaLcPeriod"/>
              <a:defRPr/>
            </a:lvl5pPr>
            <a:lvl6pPr marL="2743200" lvl="5" indent="-304799">
              <a:spcBef>
                <a:spcPts val="0"/>
              </a:spcBef>
              <a:spcAft>
                <a:spcPts val="0"/>
              </a:spcAft>
              <a:buClr>
                <a:schemeClr val="lt2"/>
              </a:buClr>
              <a:buSzPts val="1200"/>
              <a:buFont typeface="Roboto Condensed Light"/>
              <a:buAutoNum type="romanLcPeriod"/>
              <a:defRPr/>
            </a:lvl6pPr>
            <a:lvl7pPr marL="3200400" lvl="6" indent="-304799">
              <a:spcBef>
                <a:spcPts val="0"/>
              </a:spcBef>
              <a:spcAft>
                <a:spcPts val="0"/>
              </a:spcAft>
              <a:buClr>
                <a:schemeClr val="lt2"/>
              </a:buClr>
              <a:buSzPts val="1200"/>
              <a:buFont typeface="Roboto Condensed Light"/>
              <a:buAutoNum type="arabicPeriod"/>
              <a:defRPr/>
            </a:lvl7pPr>
            <a:lvl8pPr marL="3657600" lvl="7" indent="-304799">
              <a:spcBef>
                <a:spcPts val="0"/>
              </a:spcBef>
              <a:spcAft>
                <a:spcPts val="0"/>
              </a:spcAft>
              <a:buClr>
                <a:schemeClr val="lt2"/>
              </a:buClr>
              <a:buSzPts val="1200"/>
              <a:buFont typeface="Roboto Condensed Light"/>
              <a:buAutoNum type="alphaLcPeriod"/>
              <a:defRPr/>
            </a:lvl8pPr>
            <a:lvl9pPr marL="4114800" lvl="8" indent="-304799">
              <a:spcBef>
                <a:spcPts val="0"/>
              </a:spcBef>
              <a:spcAft>
                <a:spcPts val="0"/>
              </a:spcAft>
              <a:buClr>
                <a:schemeClr val="lt2"/>
              </a:buClr>
              <a:buSzPts val="1200"/>
              <a:buFont typeface="Roboto Condensed Light"/>
              <a:buAutoNum type="romanLcPeriod"/>
              <a:defRPr/>
            </a:lvl9pPr>
          </a:lstStyle>
          <a:p>
            <a:pPr marL="458308" indent="-305908" algn="l">
              <a:buFont typeface="Arial"/>
              <a:buChar char="•"/>
              <a:defRPr/>
            </a:pPr>
            <a:r>
              <a:rPr sz="2400">
                <a:solidFill>
                  <a:schemeClr val="tx1"/>
                </a:solidFill>
              </a:rPr>
              <a:t>10 -</a:t>
            </a:r>
            <a:r>
              <a:rPr sz="2400">
                <a:solidFill>
                  <a:schemeClr val="tx1"/>
                </a:solidFill>
              </a:rPr>
              <a:t> Preliminary action</a:t>
            </a:r>
            <a:endParaRPr sz="2400">
              <a:solidFill>
                <a:schemeClr val="tx1"/>
              </a:solidFill>
            </a:endParaRPr>
          </a:p>
          <a:p>
            <a:pPr marL="458308" indent="-305908" algn="l">
              <a:buFont typeface="Arial"/>
              <a:buChar char="•"/>
              <a:defRPr/>
            </a:pPr>
            <a:r>
              <a:rPr sz="2400">
                <a:solidFill>
                  <a:schemeClr val="tx1"/>
                </a:solidFill>
              </a:rPr>
              <a:t>2 - Separation</a:t>
            </a:r>
            <a:endParaRPr sz="2400">
              <a:solidFill>
                <a:schemeClr val="tx1"/>
              </a:solidFill>
            </a:endParaRPr>
          </a:p>
          <a:p>
            <a:pPr marL="458308" indent="-305908" algn="l">
              <a:buFont typeface="Arial"/>
              <a:buChar char="•"/>
              <a:defRPr/>
            </a:pPr>
            <a:r>
              <a:rPr sz="2400">
                <a:solidFill>
                  <a:schemeClr val="tx1"/>
                </a:solidFill>
              </a:rPr>
              <a:t>19 - Periodic action</a:t>
            </a:r>
            <a:endParaRPr sz="2400">
              <a:solidFill>
                <a:schemeClr val="tx1"/>
              </a:solidFill>
            </a:endParaRPr>
          </a:p>
          <a:p>
            <a:pPr marL="458308" indent="-305908" algn="l">
              <a:buFont typeface="Arial"/>
              <a:buChar char="•"/>
              <a:defRPr/>
            </a:pPr>
            <a:r>
              <a:rPr sz="2400">
                <a:solidFill>
                  <a:schemeClr val="tx1"/>
                </a:solidFill>
              </a:rPr>
              <a:t>30 - Flexible shells and thin films</a:t>
            </a:r>
            <a:endParaRPr sz="2400">
              <a:solidFill>
                <a:schemeClr val="tx1"/>
              </a:solidFill>
            </a:endParaRPr>
          </a:p>
          <a:p>
            <a:pPr marL="458308" indent="-305908" algn="l">
              <a:buFont typeface="Arial"/>
              <a:buChar char="•"/>
              <a:defRPr/>
            </a:pPr>
            <a:endParaRPr sz="2400"/>
          </a:p>
        </p:txBody>
      </p:sp>
      <p:sp>
        <p:nvSpPr>
          <p:cNvPr id="5" name="Google Shape;68;p4" hidden="0"/>
          <p:cNvSpPr/>
          <p:nvPr isPhoto="0" userDrawn="0">
            <p:ph type="title" hasCustomPrompt="0"/>
          </p:nvPr>
        </p:nvSpPr>
        <p:spPr bwMode="auto">
          <a:xfrm>
            <a:off x="937342" y="818554"/>
            <a:ext cx="7717500" cy="572699"/>
          </a:xfrm>
          <a:prstGeom prst="rect">
            <a:avLst/>
          </a:prstGeom>
        </p:spPr>
        <p:txBody>
          <a:bodyPr spcFirstLastPara="1" wrap="square" lIns="91424" tIns="91424" rIns="91424" bIns="91424" anchor="t" anchorCtr="0">
            <a:noAutofit/>
          </a:bodyPr>
          <a:lstStyle>
            <a:lvl1pPr lvl="0">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r>
              <a:rPr>
                <a:solidFill>
                  <a:srgbClr val="5C41C9"/>
                </a:solidFill>
              </a:rPr>
              <a:t>Parameter Resolution</a:t>
            </a:r>
            <a:endParaRPr>
              <a:solidFill>
                <a:srgbClr val="5C41C9"/>
              </a:solidFill>
            </a:endParaRPr>
          </a:p>
        </p:txBody>
      </p:sp>
      <p:sp>
        <p:nvSpPr>
          <p:cNvPr id="6" name="" hidden="0"/>
          <p:cNvSpPr/>
          <p:nvPr isPhoto="0" userDrawn="0"/>
        </p:nvSpPr>
        <p:spPr bwMode="auto">
          <a:xfrm flipH="0" flipV="0">
            <a:off x="226029" y="3903382"/>
            <a:ext cx="8591176" cy="100587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en-US" sz="2000" b="0" i="0" u="none" strike="noStrike" cap="none" spc="0">
                <a:solidFill>
                  <a:srgbClr val="000000"/>
                </a:solidFill>
                <a:latin typeface="Verdana"/>
                <a:ea typeface="Verdana"/>
                <a:cs typeface="Verdana"/>
              </a:rPr>
              <a:t>According to TRIZ we have got Separatable, Bendable, sharp and durable object</a:t>
            </a:r>
            <a:r>
              <a:rPr sz="2000">
                <a:latin typeface="Verdana"/>
                <a:ea typeface="Verdana"/>
                <a:cs typeface="Verdana"/>
              </a:rPr>
              <a:t>.</a:t>
            </a:r>
            <a:endParaRPr sz="2000" b="0" i="0" u="none" strike="noStrike" cap="none" spc="0">
              <a:solidFill>
                <a:srgbClr val="000000"/>
              </a:solidFill>
              <a:latin typeface="Verdana"/>
              <a:ea typeface="Verdana"/>
              <a:cs typeface="Verdan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68;p4" hidden="0"/>
          <p:cNvSpPr/>
          <p:nvPr isPhoto="0" userDrawn="0">
            <p:ph type="title" hasCustomPrompt="0"/>
          </p:nvPr>
        </p:nvSpPr>
        <p:spPr bwMode="auto">
          <a:xfrm flipH="0" flipV="0">
            <a:off x="207352" y="71495"/>
            <a:ext cx="3927783" cy="572699"/>
          </a:xfrm>
          <a:prstGeom prst="rect">
            <a:avLst/>
          </a:prstGeom>
        </p:spPr>
        <p:txBody>
          <a:bodyPr spcFirstLastPara="1" wrap="square" lIns="91424" tIns="91424" rIns="91424" bIns="91424" anchor="t" anchorCtr="0">
            <a:noAutofit/>
          </a:bodyPr>
          <a:lstStyle>
            <a:lvl1pPr lvl="0">
              <a:spcBef>
                <a:spcPts val="0"/>
              </a:spcBef>
              <a:spcAft>
                <a:spcPts val="0"/>
              </a:spcAft>
              <a:buSzPts val="3000"/>
              <a:buNone/>
              <a:defRPr sz="33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pPr>
              <a:defRPr/>
            </a:pPr>
            <a:r>
              <a:rPr/>
              <a:t>Technical drawings</a:t>
            </a:r>
            <a:endParaRPr/>
          </a:p>
        </p:txBody>
      </p:sp>
      <p:pic>
        <p:nvPicPr>
          <p:cNvPr id="5" name="" hidden="0"/>
          <p:cNvPicPr>
            <a:picLocks noChangeAspect="1"/>
          </p:cNvPicPr>
          <p:nvPr isPhoto="0" userDrawn="0"/>
        </p:nvPicPr>
        <p:blipFill>
          <a:blip r:embed="rId2"/>
          <a:stretch/>
        </p:blipFill>
        <p:spPr bwMode="auto">
          <a:xfrm flipH="0" flipV="0">
            <a:off x="-35440" y="765735"/>
            <a:ext cx="5360146" cy="4407647"/>
          </a:xfrm>
          <a:prstGeom prst="rect">
            <a:avLst/>
          </a:prstGeom>
        </p:spPr>
      </p:pic>
      <p:pic>
        <p:nvPicPr>
          <p:cNvPr id="6" name="" hidden="0"/>
          <p:cNvPicPr>
            <a:picLocks noChangeAspect="1"/>
          </p:cNvPicPr>
          <p:nvPr isPhoto="0" userDrawn="0"/>
        </p:nvPicPr>
        <p:blipFill>
          <a:blip r:embed="rId3"/>
          <a:stretch/>
        </p:blipFill>
        <p:spPr bwMode="auto">
          <a:xfrm flipH="0" flipV="0">
            <a:off x="5279453" y="-18676"/>
            <a:ext cx="3929957" cy="51920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00;p6" hidden="0"/>
          <p:cNvSpPr/>
          <p:nvPr isPhoto="0" userDrawn="0">
            <p:ph type="title" hasCustomPrompt="0"/>
          </p:nvPr>
        </p:nvSpPr>
        <p:spPr bwMode="auto">
          <a:xfrm>
            <a:off x="20588" y="-9412"/>
            <a:ext cx="7717500" cy="572699"/>
          </a:xfrm>
          <a:prstGeom prst="rect">
            <a:avLst/>
          </a:prstGeom>
        </p:spPr>
        <p:txBody>
          <a:bodyPr spcFirstLastPara="1" wrap="square" lIns="91423" tIns="91423" rIns="91423" bIns="91423" anchor="t" anchorCtr="0">
            <a:noAutofit/>
          </a:bodyPr>
          <a:lstStyle>
            <a:lvl1pPr lvl="0" algn="ctr">
              <a:spcBef>
                <a:spcPts val="0"/>
              </a:spcBef>
              <a:spcAft>
                <a:spcPts val="0"/>
              </a:spcAft>
              <a:buSzPts val="3000"/>
              <a:buNone/>
              <a:defRPr sz="33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pPr>
              <a:defRPr/>
            </a:pPr>
            <a:r>
              <a:rPr sz="4800"/>
              <a:t>Storyboarding</a:t>
            </a:r>
            <a:endParaRPr sz="4800"/>
          </a:p>
        </p:txBody>
      </p:sp>
      <p:pic>
        <p:nvPicPr>
          <p:cNvPr id="5" name="Picture 4" hidden="0"/>
          <p:cNvPicPr>
            <a:picLocks noChangeAspect="1"/>
          </p:cNvPicPr>
          <p:nvPr isPhoto="0" userDrawn="0"/>
        </p:nvPicPr>
        <p:blipFill>
          <a:blip r:embed="rId2"/>
          <a:stretch/>
        </p:blipFill>
        <p:spPr bwMode="auto">
          <a:xfrm>
            <a:off x="20588" y="877793"/>
            <a:ext cx="9151470" cy="427691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72;p10" hidden="0"/>
          <p:cNvSpPr/>
          <p:nvPr isPhoto="0" userDrawn="0">
            <p:ph type="title" hasCustomPrompt="0"/>
          </p:nvPr>
        </p:nvSpPr>
        <p:spPr bwMode="auto">
          <a:xfrm>
            <a:off x="39264" y="-5436"/>
            <a:ext cx="2041508" cy="883230"/>
          </a:xfrm>
          <a:prstGeom prst="rect">
            <a:avLst/>
          </a:prstGeom>
        </p:spPr>
        <p:txBody>
          <a:bodyPr spcFirstLastPara="1" wrap="square" lIns="91423" tIns="91423" rIns="91423" bIns="91423" anchor="t" anchorCtr="0">
            <a:noAutofit/>
          </a:bodyPr>
          <a:lstStyle>
            <a:lvl1pPr lvl="0" algn="r">
              <a:spcBef>
                <a:spcPts val="0"/>
              </a:spcBef>
              <a:spcAft>
                <a:spcPts val="0"/>
              </a:spcAft>
              <a:buSzPts val="3300"/>
              <a:buNone/>
              <a:defRPr sz="3300"/>
            </a:lvl1pPr>
            <a:lvl2pPr lvl="1">
              <a:spcBef>
                <a:spcPts val="0"/>
              </a:spcBef>
              <a:spcAft>
                <a:spcPts val="0"/>
              </a:spcAft>
              <a:buSzPts val="3000"/>
              <a:buNone/>
              <a:defRPr>
                <a:latin typeface="Lato"/>
                <a:ea typeface="Lato"/>
                <a:cs typeface="Lato"/>
              </a:defRPr>
            </a:lvl2pPr>
            <a:lvl3pPr lvl="2">
              <a:spcBef>
                <a:spcPts val="0"/>
              </a:spcBef>
              <a:spcAft>
                <a:spcPts val="0"/>
              </a:spcAft>
              <a:buSzPts val="3000"/>
              <a:buNone/>
              <a:defRPr>
                <a:latin typeface="Lato"/>
                <a:ea typeface="Lato"/>
                <a:cs typeface="Lato"/>
              </a:defRPr>
            </a:lvl3pPr>
            <a:lvl4pPr lvl="3">
              <a:spcBef>
                <a:spcPts val="0"/>
              </a:spcBef>
              <a:spcAft>
                <a:spcPts val="0"/>
              </a:spcAft>
              <a:buSzPts val="3000"/>
              <a:buNone/>
              <a:defRPr>
                <a:latin typeface="Lato"/>
                <a:ea typeface="Lato"/>
                <a:cs typeface="Lato"/>
              </a:defRPr>
            </a:lvl4pPr>
            <a:lvl5pPr lvl="4">
              <a:spcBef>
                <a:spcPts val="0"/>
              </a:spcBef>
              <a:spcAft>
                <a:spcPts val="0"/>
              </a:spcAft>
              <a:buSzPts val="3000"/>
              <a:buNone/>
              <a:defRPr>
                <a:latin typeface="Lato"/>
                <a:ea typeface="Lato"/>
                <a:cs typeface="Lato"/>
              </a:defRPr>
            </a:lvl5pPr>
            <a:lvl6pPr lvl="5">
              <a:spcBef>
                <a:spcPts val="0"/>
              </a:spcBef>
              <a:spcAft>
                <a:spcPts val="0"/>
              </a:spcAft>
              <a:buSzPts val="3000"/>
              <a:buNone/>
              <a:defRPr>
                <a:latin typeface="Lato"/>
                <a:ea typeface="Lato"/>
                <a:cs typeface="Lato"/>
              </a:defRPr>
            </a:lvl6pPr>
            <a:lvl7pPr lvl="6">
              <a:spcBef>
                <a:spcPts val="0"/>
              </a:spcBef>
              <a:spcAft>
                <a:spcPts val="0"/>
              </a:spcAft>
              <a:buSzPts val="3000"/>
              <a:buNone/>
              <a:defRPr>
                <a:latin typeface="Lato"/>
                <a:ea typeface="Lato"/>
                <a:cs typeface="Lato"/>
              </a:defRPr>
            </a:lvl7pPr>
            <a:lvl8pPr lvl="7">
              <a:spcBef>
                <a:spcPts val="0"/>
              </a:spcBef>
              <a:spcAft>
                <a:spcPts val="0"/>
              </a:spcAft>
              <a:buSzPts val="3000"/>
              <a:buNone/>
              <a:defRPr>
                <a:latin typeface="Lato"/>
                <a:ea typeface="Lato"/>
                <a:cs typeface="Lato"/>
              </a:defRPr>
            </a:lvl8pPr>
            <a:lvl9pPr lvl="8">
              <a:spcBef>
                <a:spcPts val="0"/>
              </a:spcBef>
              <a:spcAft>
                <a:spcPts val="0"/>
              </a:spcAft>
              <a:buSzPts val="3000"/>
              <a:buNone/>
              <a:defRPr>
                <a:latin typeface="Lato"/>
                <a:ea typeface="Lato"/>
                <a:cs typeface="Lato"/>
              </a:defRPr>
            </a:lvl9pPr>
          </a:lstStyle>
          <a:p>
            <a:pPr>
              <a:defRPr/>
            </a:pPr>
            <a:r>
              <a:rPr/>
              <a:t>3D model</a:t>
            </a:r>
            <a:endParaRPr/>
          </a:p>
        </p:txBody>
      </p:sp>
      <p:pic>
        <p:nvPicPr>
          <p:cNvPr id="5" name="Picture 4" hidden="0"/>
          <p:cNvPicPr>
            <a:picLocks noChangeAspect="1"/>
          </p:cNvPicPr>
          <p:nvPr isPhoto="0" userDrawn="0"/>
        </p:nvPicPr>
        <p:blipFill>
          <a:blip r:embed="rId2"/>
          <a:stretch/>
        </p:blipFill>
        <p:spPr bwMode="auto">
          <a:xfrm>
            <a:off x="-3542" y="634998"/>
            <a:ext cx="9177616" cy="45084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68;p9" hidden="0"/>
          <p:cNvSpPr/>
          <p:nvPr isPhoto="0" userDrawn="0">
            <p:ph type="title" hasCustomPrompt="0"/>
          </p:nvPr>
        </p:nvSpPr>
        <p:spPr bwMode="auto">
          <a:xfrm>
            <a:off x="1215933" y="1328324"/>
            <a:ext cx="3384900" cy="790798"/>
          </a:xfrm>
          <a:prstGeom prst="rect">
            <a:avLst/>
          </a:prstGeom>
        </p:spPr>
        <p:txBody>
          <a:bodyPr spcFirstLastPara="1" wrap="square" lIns="91423" tIns="91423" rIns="91423" bIns="91423" anchor="t" anchorCtr="0">
            <a:noAutofit/>
          </a:bodyPr>
          <a:lstStyle>
            <a:lvl1pPr lvl="0">
              <a:spcBef>
                <a:spcPts val="0"/>
              </a:spcBef>
              <a:spcAft>
                <a:spcPts val="0"/>
              </a:spcAft>
              <a:buSzPts val="4200"/>
              <a:buNone/>
              <a:defRPr sz="4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r>
              <a:rPr/>
              <a:t>Conclusion</a:t>
            </a:r>
            <a:endParaRPr/>
          </a:p>
        </p:txBody>
      </p:sp>
      <p:sp>
        <p:nvSpPr>
          <p:cNvPr id="5" name="" hidden="0"/>
          <p:cNvSpPr/>
          <p:nvPr isPhoto="0" userDrawn="0"/>
        </p:nvSpPr>
        <p:spPr bwMode="auto">
          <a:xfrm flipH="0" flipV="0">
            <a:off x="717083" y="2354791"/>
            <a:ext cx="7487708" cy="108479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en-US" sz="2000" b="0" i="0" u="none" strike="noStrike" cap="none" spc="0">
                <a:solidFill>
                  <a:schemeClr val="dk1"/>
                </a:solidFill>
                <a:latin typeface="Verdana"/>
                <a:ea typeface="Verdana"/>
                <a:cs typeface="Verdana"/>
              </a:rPr>
              <a:t>We discussed about challenges and weak parts of the concept. It </a:t>
            </a:r>
            <a:r>
              <a:rPr sz="2000">
                <a:latin typeface="Verdana"/>
                <a:ea typeface="Verdana"/>
                <a:cs typeface="Verdana"/>
              </a:rPr>
              <a:t>also provides reflection on the entire process of our team's work as a product development.</a:t>
            </a:r>
            <a:endParaRPr sz="2000">
              <a:latin typeface="Verdana"/>
              <a:ea typeface="Verdana"/>
              <a:cs typeface="Verdan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609;p56" hidden="0"/>
          <p:cNvSpPr/>
          <p:nvPr isPhoto="0" userDrawn="0">
            <p:ph type="title" hasCustomPrompt="0"/>
          </p:nvPr>
        </p:nvSpPr>
        <p:spPr bwMode="auto">
          <a:xfrm>
            <a:off x="1932450" y="445025"/>
            <a:ext cx="45036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Thank you</a:t>
            </a:r>
            <a:endParaRPr lang="en-GB"/>
          </a:p>
        </p:txBody>
      </p:sp>
      <p:grpSp>
        <p:nvGrpSpPr>
          <p:cNvPr id="5" name="Google Shape;1610;p56" hidden="0"/>
          <p:cNvGrpSpPr/>
          <p:nvPr isPhoto="0" userDrawn="0"/>
        </p:nvGrpSpPr>
        <p:grpSpPr bwMode="auto">
          <a:xfrm>
            <a:off x="331274" y="2627066"/>
            <a:ext cx="2396550" cy="2251625"/>
            <a:chOff x="1125025" y="1701025"/>
            <a:chExt cx="2396550" cy="2251625"/>
          </a:xfrm>
        </p:grpSpPr>
        <p:sp>
          <p:nvSpPr>
            <p:cNvPr id="6" name="Google Shape;1611;p56" hidden="0"/>
            <p:cNvSpPr/>
            <p:nvPr isPhoto="0" userDrawn="0"/>
          </p:nvSpPr>
          <p:spPr bwMode="auto">
            <a:xfrm>
              <a:off x="2171425" y="1870950"/>
              <a:ext cx="346925" cy="318600"/>
            </a:xfrm>
            <a:custGeom>
              <a:avLst/>
              <a:gdLst/>
              <a:ahLst/>
              <a:cxnLst/>
              <a:rect l="l" t="t" r="r" b="b"/>
              <a:pathLst>
                <a:path w="13877" h="12744" fill="norm" stroke="1" extrusionOk="0">
                  <a:moveTo>
                    <a:pt x="5509" y="1"/>
                  </a:moveTo>
                  <a:cubicBezTo>
                    <a:pt x="3047" y="1"/>
                    <a:pt x="0" y="1335"/>
                    <a:pt x="0" y="1335"/>
                  </a:cubicBezTo>
                  <a:cubicBezTo>
                    <a:pt x="7672" y="5005"/>
                    <a:pt x="13877" y="12743"/>
                    <a:pt x="13877" y="12743"/>
                  </a:cubicBezTo>
                  <a:cubicBezTo>
                    <a:pt x="13877" y="12743"/>
                    <a:pt x="13276" y="8040"/>
                    <a:pt x="10841" y="6339"/>
                  </a:cubicBezTo>
                  <a:cubicBezTo>
                    <a:pt x="8373" y="4604"/>
                    <a:pt x="9107" y="701"/>
                    <a:pt x="6571" y="101"/>
                  </a:cubicBezTo>
                  <a:cubicBezTo>
                    <a:pt x="6239" y="31"/>
                    <a:pt x="5881" y="1"/>
                    <a:pt x="55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1612;p56" hidden="0"/>
            <p:cNvSpPr/>
            <p:nvPr isPhoto="0" userDrawn="0"/>
          </p:nvSpPr>
          <p:spPr bwMode="auto">
            <a:xfrm>
              <a:off x="2073000" y="1902525"/>
              <a:ext cx="527075" cy="425450"/>
            </a:xfrm>
            <a:custGeom>
              <a:avLst/>
              <a:gdLst/>
              <a:ahLst/>
              <a:cxnLst/>
              <a:rect l="l" t="t" r="r" b="b"/>
              <a:pathLst>
                <a:path w="21083" h="17018" fill="norm" stroke="1" extrusionOk="0">
                  <a:moveTo>
                    <a:pt x="3238" y="1"/>
                  </a:moveTo>
                  <a:cubicBezTo>
                    <a:pt x="1175" y="1"/>
                    <a:pt x="1" y="1140"/>
                    <a:pt x="1" y="1140"/>
                  </a:cubicBezTo>
                  <a:cubicBezTo>
                    <a:pt x="1" y="1140"/>
                    <a:pt x="1068" y="3908"/>
                    <a:pt x="2169" y="6243"/>
                  </a:cubicBezTo>
                  <a:cubicBezTo>
                    <a:pt x="3265" y="8466"/>
                    <a:pt x="6818" y="12028"/>
                    <a:pt x="10667" y="12028"/>
                  </a:cubicBezTo>
                  <a:cubicBezTo>
                    <a:pt x="10803" y="12028"/>
                    <a:pt x="10939" y="12023"/>
                    <a:pt x="11075" y="12014"/>
                  </a:cubicBezTo>
                  <a:cubicBezTo>
                    <a:pt x="11163" y="12009"/>
                    <a:pt x="11251" y="12007"/>
                    <a:pt x="11340" y="12007"/>
                  </a:cubicBezTo>
                  <a:cubicBezTo>
                    <a:pt x="15337" y="12007"/>
                    <a:pt x="21083" y="17018"/>
                    <a:pt x="21083" y="17018"/>
                  </a:cubicBezTo>
                  <a:cubicBezTo>
                    <a:pt x="16746" y="8512"/>
                    <a:pt x="13944" y="6810"/>
                    <a:pt x="8640" y="2341"/>
                  </a:cubicBezTo>
                  <a:cubicBezTo>
                    <a:pt x="6483" y="536"/>
                    <a:pt x="4652" y="1"/>
                    <a:pt x="3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1613;p56" hidden="0"/>
            <p:cNvSpPr/>
            <p:nvPr isPhoto="0" userDrawn="0"/>
          </p:nvSpPr>
          <p:spPr bwMode="auto">
            <a:xfrm>
              <a:off x="2476625" y="1794175"/>
              <a:ext cx="270225" cy="395375"/>
            </a:xfrm>
            <a:custGeom>
              <a:avLst/>
              <a:gdLst/>
              <a:ahLst/>
              <a:cxnLst/>
              <a:rect l="l" t="t" r="r" b="b"/>
              <a:pathLst>
                <a:path w="10809" h="15815" fill="norm" stroke="1" extrusionOk="0">
                  <a:moveTo>
                    <a:pt x="7276" y="1"/>
                  </a:moveTo>
                  <a:cubicBezTo>
                    <a:pt x="5797" y="1"/>
                    <a:pt x="4131" y="575"/>
                    <a:pt x="2869" y="2605"/>
                  </a:cubicBezTo>
                  <a:cubicBezTo>
                    <a:pt x="1" y="7275"/>
                    <a:pt x="7106" y="15814"/>
                    <a:pt x="7106" y="15814"/>
                  </a:cubicBezTo>
                  <a:cubicBezTo>
                    <a:pt x="7706" y="9577"/>
                    <a:pt x="10808" y="970"/>
                    <a:pt x="10808" y="970"/>
                  </a:cubicBezTo>
                  <a:cubicBezTo>
                    <a:pt x="10808" y="970"/>
                    <a:pt x="9199" y="1"/>
                    <a:pt x="7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1614;p56" hidden="0"/>
            <p:cNvSpPr/>
            <p:nvPr isPhoto="0" userDrawn="0"/>
          </p:nvSpPr>
          <p:spPr bwMode="auto">
            <a:xfrm>
              <a:off x="2642575" y="1701025"/>
              <a:ext cx="442850" cy="586925"/>
            </a:xfrm>
            <a:custGeom>
              <a:avLst/>
              <a:gdLst/>
              <a:ahLst/>
              <a:cxnLst/>
              <a:rect l="l" t="t" r="r" b="b"/>
              <a:pathLst>
                <a:path w="17714" h="23477" fill="norm" stroke="1" extrusionOk="0">
                  <a:moveTo>
                    <a:pt x="12978" y="1"/>
                  </a:moveTo>
                  <a:cubicBezTo>
                    <a:pt x="10191" y="1"/>
                    <a:pt x="6719" y="926"/>
                    <a:pt x="4137" y="4696"/>
                  </a:cubicBezTo>
                  <a:cubicBezTo>
                    <a:pt x="4170" y="4730"/>
                    <a:pt x="535" y="12669"/>
                    <a:pt x="1" y="23477"/>
                  </a:cubicBezTo>
                  <a:cubicBezTo>
                    <a:pt x="1" y="23477"/>
                    <a:pt x="4504" y="21408"/>
                    <a:pt x="4871" y="16638"/>
                  </a:cubicBezTo>
                  <a:cubicBezTo>
                    <a:pt x="5238" y="11868"/>
                    <a:pt x="12510" y="1361"/>
                    <a:pt x="17713" y="860"/>
                  </a:cubicBezTo>
                  <a:cubicBezTo>
                    <a:pt x="17713" y="860"/>
                    <a:pt x="15664" y="1"/>
                    <a:pt x="12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1615;p56" hidden="0"/>
            <p:cNvSpPr/>
            <p:nvPr isPhoto="0" userDrawn="0"/>
          </p:nvSpPr>
          <p:spPr bwMode="auto">
            <a:xfrm>
              <a:off x="2697625" y="2035475"/>
              <a:ext cx="823950" cy="494325"/>
            </a:xfrm>
            <a:custGeom>
              <a:avLst/>
              <a:gdLst/>
              <a:ahLst/>
              <a:cxnLst/>
              <a:rect l="l" t="t" r="r" b="b"/>
              <a:pathLst>
                <a:path w="32958" h="19773" fill="norm" stroke="1" extrusionOk="0">
                  <a:moveTo>
                    <a:pt x="28597" y="1"/>
                  </a:moveTo>
                  <a:cubicBezTo>
                    <a:pt x="25368" y="1"/>
                    <a:pt x="20262" y="1090"/>
                    <a:pt x="12709" y="5729"/>
                  </a:cubicBezTo>
                  <a:cubicBezTo>
                    <a:pt x="12709" y="5729"/>
                    <a:pt x="3703" y="12334"/>
                    <a:pt x="0" y="19772"/>
                  </a:cubicBezTo>
                  <a:cubicBezTo>
                    <a:pt x="0" y="19772"/>
                    <a:pt x="4670" y="19772"/>
                    <a:pt x="9007" y="17604"/>
                  </a:cubicBezTo>
                  <a:cubicBezTo>
                    <a:pt x="13343" y="15436"/>
                    <a:pt x="11542" y="10432"/>
                    <a:pt x="16012" y="10099"/>
                  </a:cubicBezTo>
                  <a:cubicBezTo>
                    <a:pt x="16531" y="10064"/>
                    <a:pt x="17015" y="10049"/>
                    <a:pt x="17468" y="10049"/>
                  </a:cubicBezTo>
                  <a:cubicBezTo>
                    <a:pt x="19812" y="10049"/>
                    <a:pt x="21352" y="10440"/>
                    <a:pt x="22914" y="10440"/>
                  </a:cubicBezTo>
                  <a:cubicBezTo>
                    <a:pt x="23648" y="10440"/>
                    <a:pt x="24388" y="10353"/>
                    <a:pt x="25218" y="10099"/>
                  </a:cubicBezTo>
                  <a:cubicBezTo>
                    <a:pt x="25819" y="9932"/>
                    <a:pt x="26453" y="9598"/>
                    <a:pt x="27053" y="9198"/>
                  </a:cubicBezTo>
                  <a:cubicBezTo>
                    <a:pt x="29988" y="7330"/>
                    <a:pt x="31957" y="4328"/>
                    <a:pt x="32857" y="1025"/>
                  </a:cubicBezTo>
                  <a:lnTo>
                    <a:pt x="32957" y="725"/>
                  </a:lnTo>
                  <a:cubicBezTo>
                    <a:pt x="32957" y="725"/>
                    <a:pt x="31690" y="292"/>
                    <a:pt x="30155" y="91"/>
                  </a:cubicBezTo>
                  <a:cubicBezTo>
                    <a:pt x="29694" y="36"/>
                    <a:pt x="29176" y="1"/>
                    <a:pt x="285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616;p56" hidden="0"/>
            <p:cNvSpPr/>
            <p:nvPr isPhoto="0" userDrawn="0"/>
          </p:nvSpPr>
          <p:spPr bwMode="auto">
            <a:xfrm>
              <a:off x="2321524" y="3261950"/>
              <a:ext cx="666325" cy="650500"/>
            </a:xfrm>
            <a:custGeom>
              <a:avLst/>
              <a:gdLst/>
              <a:ahLst/>
              <a:cxnLst/>
              <a:rect l="l" t="t" r="r" b="b"/>
              <a:pathLst>
                <a:path w="26653" h="26020" fill="norm" stroke="1" extrusionOk="0">
                  <a:moveTo>
                    <a:pt x="13410" y="1"/>
                  </a:moveTo>
                  <a:cubicBezTo>
                    <a:pt x="7839" y="1"/>
                    <a:pt x="3236" y="1235"/>
                    <a:pt x="2335" y="2803"/>
                  </a:cubicBezTo>
                  <a:cubicBezTo>
                    <a:pt x="1902" y="3170"/>
                    <a:pt x="1635" y="3603"/>
                    <a:pt x="1535" y="4137"/>
                  </a:cubicBezTo>
                  <a:cubicBezTo>
                    <a:pt x="1535" y="4137"/>
                    <a:pt x="0" y="26019"/>
                    <a:pt x="9374" y="26019"/>
                  </a:cubicBezTo>
                  <a:lnTo>
                    <a:pt x="17213" y="26019"/>
                  </a:lnTo>
                  <a:cubicBezTo>
                    <a:pt x="26653" y="26019"/>
                    <a:pt x="25318" y="4137"/>
                    <a:pt x="25318" y="4137"/>
                  </a:cubicBezTo>
                  <a:cubicBezTo>
                    <a:pt x="25218" y="3603"/>
                    <a:pt x="24918" y="3136"/>
                    <a:pt x="24484" y="2803"/>
                  </a:cubicBezTo>
                  <a:cubicBezTo>
                    <a:pt x="23517" y="1235"/>
                    <a:pt x="18914" y="1"/>
                    <a:pt x="13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1617;p56" hidden="0"/>
            <p:cNvSpPr/>
            <p:nvPr isPhoto="0" userDrawn="0"/>
          </p:nvSpPr>
          <p:spPr bwMode="auto">
            <a:xfrm>
              <a:off x="2390725" y="3289475"/>
              <a:ext cx="532075" cy="160150"/>
            </a:xfrm>
            <a:custGeom>
              <a:avLst/>
              <a:gdLst/>
              <a:ahLst/>
              <a:cxnLst/>
              <a:rect l="l" t="t" r="r" b="b"/>
              <a:pathLst>
                <a:path w="21283" h="6406" fill="norm" stroke="1" extrusionOk="0">
                  <a:moveTo>
                    <a:pt x="10642" y="1"/>
                  </a:moveTo>
                  <a:cubicBezTo>
                    <a:pt x="4771" y="1"/>
                    <a:pt x="1" y="1435"/>
                    <a:pt x="1" y="3203"/>
                  </a:cubicBezTo>
                  <a:cubicBezTo>
                    <a:pt x="1" y="4971"/>
                    <a:pt x="4771" y="6405"/>
                    <a:pt x="10642" y="6405"/>
                  </a:cubicBezTo>
                  <a:cubicBezTo>
                    <a:pt x="16513" y="6405"/>
                    <a:pt x="21283" y="4971"/>
                    <a:pt x="21283" y="3203"/>
                  </a:cubicBezTo>
                  <a:cubicBezTo>
                    <a:pt x="21283" y="1435"/>
                    <a:pt x="16513" y="1"/>
                    <a:pt x="10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1618;p56" hidden="0"/>
            <p:cNvSpPr/>
            <p:nvPr isPhoto="0" userDrawn="0"/>
          </p:nvSpPr>
          <p:spPr bwMode="auto">
            <a:xfrm>
              <a:off x="2325700" y="3082675"/>
              <a:ext cx="218500" cy="195975"/>
            </a:xfrm>
            <a:custGeom>
              <a:avLst/>
              <a:gdLst/>
              <a:ahLst/>
              <a:cxnLst/>
              <a:rect l="l" t="t" r="r" b="b"/>
              <a:pathLst>
                <a:path w="8740" h="7839" fill="norm" stroke="1" extrusionOk="0">
                  <a:moveTo>
                    <a:pt x="2035" y="0"/>
                  </a:moveTo>
                  <a:cubicBezTo>
                    <a:pt x="2035" y="0"/>
                    <a:pt x="67" y="3436"/>
                    <a:pt x="33" y="3736"/>
                  </a:cubicBezTo>
                  <a:cubicBezTo>
                    <a:pt x="0" y="3970"/>
                    <a:pt x="500" y="5838"/>
                    <a:pt x="1468" y="6638"/>
                  </a:cubicBezTo>
                  <a:cubicBezTo>
                    <a:pt x="2368" y="7439"/>
                    <a:pt x="6138" y="7839"/>
                    <a:pt x="6138" y="7839"/>
                  </a:cubicBezTo>
                  <a:cubicBezTo>
                    <a:pt x="6138" y="7839"/>
                    <a:pt x="8740" y="3503"/>
                    <a:pt x="8039" y="2902"/>
                  </a:cubicBezTo>
                  <a:cubicBezTo>
                    <a:pt x="5037" y="267"/>
                    <a:pt x="2035" y="0"/>
                    <a:pt x="2035" y="0"/>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1619;p56" hidden="0"/>
            <p:cNvSpPr/>
            <p:nvPr isPhoto="0" userDrawn="0"/>
          </p:nvSpPr>
          <p:spPr bwMode="auto">
            <a:xfrm>
              <a:off x="2334875" y="3211100"/>
              <a:ext cx="61725" cy="105200"/>
            </a:xfrm>
            <a:custGeom>
              <a:avLst/>
              <a:gdLst/>
              <a:ahLst/>
              <a:cxnLst/>
              <a:rect l="l" t="t" r="r" b="b"/>
              <a:pathLst>
                <a:path w="2469" h="4208" fill="norm" stroke="1" extrusionOk="0">
                  <a:moveTo>
                    <a:pt x="0" y="0"/>
                  </a:moveTo>
                  <a:cubicBezTo>
                    <a:pt x="0" y="0"/>
                    <a:pt x="1478" y="4208"/>
                    <a:pt x="1974" y="4208"/>
                  </a:cubicBezTo>
                  <a:cubicBezTo>
                    <a:pt x="1984" y="4208"/>
                    <a:pt x="1993" y="4206"/>
                    <a:pt x="2001" y="4203"/>
                  </a:cubicBezTo>
                  <a:cubicBezTo>
                    <a:pt x="2468" y="4036"/>
                    <a:pt x="2368" y="2135"/>
                    <a:pt x="2368" y="2135"/>
                  </a:cubicBezTo>
                  <a:lnTo>
                    <a:pt x="0" y="0"/>
                  </a:ln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1620;p56" hidden="0"/>
            <p:cNvSpPr/>
            <p:nvPr isPhoto="0" userDrawn="0"/>
          </p:nvSpPr>
          <p:spPr bwMode="auto">
            <a:xfrm>
              <a:off x="2413250" y="3249425"/>
              <a:ext cx="159975" cy="79200"/>
            </a:xfrm>
            <a:custGeom>
              <a:avLst/>
              <a:gdLst/>
              <a:ahLst/>
              <a:cxnLst/>
              <a:rect l="l" t="t" r="r" b="b"/>
              <a:pathLst>
                <a:path w="6399" h="3168" fill="norm" stroke="1" extrusionOk="0">
                  <a:moveTo>
                    <a:pt x="2320" y="0"/>
                  </a:moveTo>
                  <a:cubicBezTo>
                    <a:pt x="2314" y="0"/>
                    <a:pt x="2308" y="1"/>
                    <a:pt x="2302" y="1"/>
                  </a:cubicBezTo>
                  <a:cubicBezTo>
                    <a:pt x="1735" y="135"/>
                    <a:pt x="1" y="435"/>
                    <a:pt x="1" y="435"/>
                  </a:cubicBezTo>
                  <a:cubicBezTo>
                    <a:pt x="1" y="435"/>
                    <a:pt x="4663" y="3168"/>
                    <a:pt x="5694" y="3168"/>
                  </a:cubicBezTo>
                  <a:cubicBezTo>
                    <a:pt x="5756" y="3168"/>
                    <a:pt x="5804" y="3158"/>
                    <a:pt x="5838" y="3137"/>
                  </a:cubicBezTo>
                  <a:cubicBezTo>
                    <a:pt x="6399" y="2741"/>
                    <a:pt x="2854" y="0"/>
                    <a:pt x="2320" y="0"/>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1621;p56" hidden="0"/>
            <p:cNvSpPr/>
            <p:nvPr isPhoto="0" userDrawn="0"/>
          </p:nvSpPr>
          <p:spPr bwMode="auto">
            <a:xfrm>
              <a:off x="2482475" y="3221750"/>
              <a:ext cx="150400" cy="85500"/>
            </a:xfrm>
            <a:custGeom>
              <a:avLst/>
              <a:gdLst/>
              <a:ahLst/>
              <a:cxnLst/>
              <a:rect l="l" t="t" r="r" b="b"/>
              <a:pathLst>
                <a:path w="6016" h="3420" fill="norm" stroke="1" extrusionOk="0">
                  <a:moveTo>
                    <a:pt x="666" y="0"/>
                  </a:moveTo>
                  <a:cubicBezTo>
                    <a:pt x="641" y="0"/>
                    <a:pt x="619" y="3"/>
                    <a:pt x="601" y="8"/>
                  </a:cubicBezTo>
                  <a:cubicBezTo>
                    <a:pt x="0" y="141"/>
                    <a:pt x="67" y="1242"/>
                    <a:pt x="67" y="1242"/>
                  </a:cubicBezTo>
                  <a:cubicBezTo>
                    <a:pt x="67" y="1242"/>
                    <a:pt x="4279" y="3420"/>
                    <a:pt x="5161" y="3420"/>
                  </a:cubicBezTo>
                  <a:cubicBezTo>
                    <a:pt x="5231" y="3420"/>
                    <a:pt x="5280" y="3406"/>
                    <a:pt x="5304" y="3377"/>
                  </a:cubicBezTo>
                  <a:cubicBezTo>
                    <a:pt x="6016" y="2536"/>
                    <a:pt x="1488" y="0"/>
                    <a:pt x="666" y="0"/>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622;p56" hidden="0"/>
            <p:cNvSpPr/>
            <p:nvPr isPhoto="0" userDrawn="0"/>
          </p:nvSpPr>
          <p:spPr bwMode="auto">
            <a:xfrm>
              <a:off x="2464950" y="3172875"/>
              <a:ext cx="160600" cy="61075"/>
            </a:xfrm>
            <a:custGeom>
              <a:avLst/>
              <a:gdLst/>
              <a:ahLst/>
              <a:cxnLst/>
              <a:rect l="l" t="t" r="r" b="b"/>
              <a:pathLst>
                <a:path w="6424" h="2443" fill="norm" stroke="1" extrusionOk="0">
                  <a:moveTo>
                    <a:pt x="666" y="1"/>
                  </a:moveTo>
                  <a:cubicBezTo>
                    <a:pt x="590" y="1"/>
                    <a:pt x="533" y="10"/>
                    <a:pt x="501" y="28"/>
                  </a:cubicBezTo>
                  <a:cubicBezTo>
                    <a:pt x="1" y="362"/>
                    <a:pt x="301" y="1329"/>
                    <a:pt x="301" y="1329"/>
                  </a:cubicBezTo>
                  <a:cubicBezTo>
                    <a:pt x="301" y="1329"/>
                    <a:pt x="3932" y="2442"/>
                    <a:pt x="5296" y="2442"/>
                  </a:cubicBezTo>
                  <a:cubicBezTo>
                    <a:pt x="5534" y="2442"/>
                    <a:pt x="5702" y="2409"/>
                    <a:pt x="5772" y="2330"/>
                  </a:cubicBezTo>
                  <a:cubicBezTo>
                    <a:pt x="6424" y="1584"/>
                    <a:pt x="1699" y="1"/>
                    <a:pt x="666"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1623;p56" hidden="0"/>
            <p:cNvSpPr/>
            <p:nvPr isPhoto="0" userDrawn="0"/>
          </p:nvSpPr>
          <p:spPr bwMode="auto">
            <a:xfrm>
              <a:off x="2459125" y="3137025"/>
              <a:ext cx="146675" cy="47875"/>
            </a:xfrm>
            <a:custGeom>
              <a:avLst/>
              <a:gdLst/>
              <a:ahLst/>
              <a:cxnLst/>
              <a:rect l="l" t="t" r="r" b="b"/>
              <a:pathLst>
                <a:path w="5867" h="1915" fill="norm" stroke="1" extrusionOk="0">
                  <a:moveTo>
                    <a:pt x="821" y="0"/>
                  </a:moveTo>
                  <a:cubicBezTo>
                    <a:pt x="645" y="0"/>
                    <a:pt x="521" y="19"/>
                    <a:pt x="467" y="61"/>
                  </a:cubicBezTo>
                  <a:cubicBezTo>
                    <a:pt x="0" y="328"/>
                    <a:pt x="367" y="1295"/>
                    <a:pt x="367" y="1295"/>
                  </a:cubicBezTo>
                  <a:cubicBezTo>
                    <a:pt x="367" y="1295"/>
                    <a:pt x="4433" y="1915"/>
                    <a:pt x="5554" y="1915"/>
                  </a:cubicBezTo>
                  <a:cubicBezTo>
                    <a:pt x="5734" y="1915"/>
                    <a:pt x="5838" y="1899"/>
                    <a:pt x="5838" y="1862"/>
                  </a:cubicBezTo>
                  <a:cubicBezTo>
                    <a:pt x="5867" y="957"/>
                    <a:pt x="2060" y="0"/>
                    <a:pt x="821" y="0"/>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1624;p56" hidden="0"/>
            <p:cNvSpPr/>
            <p:nvPr isPhoto="0" userDrawn="0"/>
          </p:nvSpPr>
          <p:spPr bwMode="auto">
            <a:xfrm>
              <a:off x="2038824" y="2796625"/>
              <a:ext cx="362774" cy="381125"/>
            </a:xfrm>
            <a:custGeom>
              <a:avLst/>
              <a:gdLst/>
              <a:ahLst/>
              <a:cxnLst/>
              <a:rect l="l" t="t" r="r" b="b"/>
              <a:pathLst>
                <a:path w="14511" h="15245" fill="norm" stroke="1" extrusionOk="0">
                  <a:moveTo>
                    <a:pt x="5371" y="1"/>
                  </a:moveTo>
                  <a:cubicBezTo>
                    <a:pt x="5371" y="1"/>
                    <a:pt x="300" y="5238"/>
                    <a:pt x="0" y="5871"/>
                  </a:cubicBezTo>
                  <a:lnTo>
                    <a:pt x="4337" y="8907"/>
                  </a:lnTo>
                  <a:lnTo>
                    <a:pt x="11642" y="15245"/>
                  </a:lnTo>
                  <a:lnTo>
                    <a:pt x="14511" y="12176"/>
                  </a:lnTo>
                  <a:cubicBezTo>
                    <a:pt x="14511" y="12176"/>
                    <a:pt x="10875" y="7072"/>
                    <a:pt x="9640" y="5371"/>
                  </a:cubicBezTo>
                  <a:cubicBezTo>
                    <a:pt x="8440" y="3670"/>
                    <a:pt x="5371" y="1"/>
                    <a:pt x="5371"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1625;p56" hidden="0"/>
            <p:cNvSpPr/>
            <p:nvPr isPhoto="0" userDrawn="0"/>
          </p:nvSpPr>
          <p:spPr bwMode="auto">
            <a:xfrm>
              <a:off x="1230750" y="3203575"/>
              <a:ext cx="536225" cy="440475"/>
            </a:xfrm>
            <a:custGeom>
              <a:avLst/>
              <a:gdLst/>
              <a:ahLst/>
              <a:cxnLst/>
              <a:rect l="l" t="t" r="r" b="b"/>
              <a:pathLst>
                <a:path w="21449" h="17619" fill="norm" stroke="1" extrusionOk="0">
                  <a:moveTo>
                    <a:pt x="5404" y="1"/>
                  </a:moveTo>
                  <a:cubicBezTo>
                    <a:pt x="4070" y="1"/>
                    <a:pt x="2969" y="1002"/>
                    <a:pt x="2936" y="2336"/>
                  </a:cubicBezTo>
                  <a:cubicBezTo>
                    <a:pt x="2936" y="2336"/>
                    <a:pt x="0" y="14278"/>
                    <a:pt x="2502" y="16946"/>
                  </a:cubicBezTo>
                  <a:cubicBezTo>
                    <a:pt x="2969" y="17433"/>
                    <a:pt x="3413" y="17618"/>
                    <a:pt x="3816" y="17618"/>
                  </a:cubicBezTo>
                  <a:cubicBezTo>
                    <a:pt x="4796" y="17618"/>
                    <a:pt x="5535" y="16522"/>
                    <a:pt x="5771" y="15979"/>
                  </a:cubicBezTo>
                  <a:cubicBezTo>
                    <a:pt x="7472" y="12243"/>
                    <a:pt x="9907" y="8574"/>
                    <a:pt x="9907" y="8574"/>
                  </a:cubicBezTo>
                  <a:lnTo>
                    <a:pt x="21449" y="8907"/>
                  </a:lnTo>
                  <a:lnTo>
                    <a:pt x="20948" y="468"/>
                  </a:lnTo>
                  <a:lnTo>
                    <a:pt x="5404"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1626;p56" hidden="0"/>
            <p:cNvSpPr/>
            <p:nvPr isPhoto="0" userDrawn="0"/>
          </p:nvSpPr>
          <p:spPr bwMode="auto">
            <a:xfrm>
              <a:off x="1910400" y="2337975"/>
              <a:ext cx="406975" cy="752224"/>
            </a:xfrm>
            <a:custGeom>
              <a:avLst/>
              <a:gdLst/>
              <a:ahLst/>
              <a:cxnLst/>
              <a:rect l="l" t="t" r="r" b="b"/>
              <a:pathLst>
                <a:path w="16279" h="30089" fill="norm" stroke="1" extrusionOk="0">
                  <a:moveTo>
                    <a:pt x="4604" y="0"/>
                  </a:moveTo>
                  <a:lnTo>
                    <a:pt x="0" y="1935"/>
                  </a:lnTo>
                  <a:lnTo>
                    <a:pt x="2969" y="28354"/>
                  </a:lnTo>
                  <a:lnTo>
                    <a:pt x="8239" y="30088"/>
                  </a:lnTo>
                  <a:lnTo>
                    <a:pt x="16279" y="25085"/>
                  </a:lnTo>
                  <a:lnTo>
                    <a:pt x="9240" y="14677"/>
                  </a:lnTo>
                  <a:cubicBezTo>
                    <a:pt x="8840" y="14244"/>
                    <a:pt x="8506" y="13743"/>
                    <a:pt x="8306" y="13209"/>
                  </a:cubicBezTo>
                  <a:lnTo>
                    <a:pt x="4604" y="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1627;p56" hidden="0"/>
            <p:cNvSpPr/>
            <p:nvPr isPhoto="0" userDrawn="0"/>
          </p:nvSpPr>
          <p:spPr bwMode="auto">
            <a:xfrm>
              <a:off x="1621850" y="2789950"/>
              <a:ext cx="744725" cy="680800"/>
            </a:xfrm>
            <a:custGeom>
              <a:avLst/>
              <a:gdLst/>
              <a:ahLst/>
              <a:cxnLst/>
              <a:rect l="l" t="t" r="r" b="b"/>
              <a:pathLst>
                <a:path w="29789" h="27232" fill="norm" stroke="1" extrusionOk="0">
                  <a:moveTo>
                    <a:pt x="11676" y="1"/>
                  </a:moveTo>
                  <a:lnTo>
                    <a:pt x="6205" y="10008"/>
                  </a:lnTo>
                  <a:lnTo>
                    <a:pt x="1235" y="18814"/>
                  </a:lnTo>
                  <a:cubicBezTo>
                    <a:pt x="1" y="20615"/>
                    <a:pt x="501" y="25185"/>
                    <a:pt x="501" y="25185"/>
                  </a:cubicBezTo>
                  <a:cubicBezTo>
                    <a:pt x="501" y="25185"/>
                    <a:pt x="8029" y="27231"/>
                    <a:pt x="14900" y="27231"/>
                  </a:cubicBezTo>
                  <a:cubicBezTo>
                    <a:pt x="19092" y="27231"/>
                    <a:pt x="23040" y="26470"/>
                    <a:pt x="24885" y="24018"/>
                  </a:cubicBezTo>
                  <a:cubicBezTo>
                    <a:pt x="29789" y="17613"/>
                    <a:pt x="11676" y="1"/>
                    <a:pt x="116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1628;p56" hidden="0"/>
            <p:cNvSpPr/>
            <p:nvPr isPhoto="0" userDrawn="0"/>
          </p:nvSpPr>
          <p:spPr bwMode="auto">
            <a:xfrm>
              <a:off x="1265400" y="2034225"/>
              <a:ext cx="810125" cy="893825"/>
            </a:xfrm>
            <a:custGeom>
              <a:avLst/>
              <a:gdLst/>
              <a:ahLst/>
              <a:cxnLst/>
              <a:rect l="l" t="t" r="r" b="b"/>
              <a:pathLst>
                <a:path w="32405" h="35753" fill="norm" stroke="1" extrusionOk="0">
                  <a:moveTo>
                    <a:pt x="9829" y="1"/>
                  </a:moveTo>
                  <a:cubicBezTo>
                    <a:pt x="8692" y="1"/>
                    <a:pt x="4124" y="331"/>
                    <a:pt x="2117" y="5479"/>
                  </a:cubicBezTo>
                  <a:cubicBezTo>
                    <a:pt x="1216" y="7847"/>
                    <a:pt x="415" y="27361"/>
                    <a:pt x="15" y="35400"/>
                  </a:cubicBezTo>
                  <a:cubicBezTo>
                    <a:pt x="0" y="35641"/>
                    <a:pt x="622" y="35752"/>
                    <a:pt x="1694" y="35752"/>
                  </a:cubicBezTo>
                  <a:cubicBezTo>
                    <a:pt x="7740" y="35752"/>
                    <a:pt x="28098" y="32222"/>
                    <a:pt x="29203" y="28595"/>
                  </a:cubicBezTo>
                  <a:cubicBezTo>
                    <a:pt x="31471" y="21156"/>
                    <a:pt x="32405" y="6513"/>
                    <a:pt x="25567" y="5479"/>
                  </a:cubicBezTo>
                  <a:cubicBezTo>
                    <a:pt x="23532" y="5145"/>
                    <a:pt x="10089" y="8"/>
                    <a:pt x="10089" y="8"/>
                  </a:cubicBezTo>
                  <a:cubicBezTo>
                    <a:pt x="10089" y="8"/>
                    <a:pt x="9996" y="1"/>
                    <a:pt x="98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1629;p56" hidden="0"/>
            <p:cNvSpPr/>
            <p:nvPr isPhoto="0" userDrawn="0"/>
          </p:nvSpPr>
          <p:spPr bwMode="auto">
            <a:xfrm>
              <a:off x="1483425" y="1798750"/>
              <a:ext cx="586725" cy="360650"/>
            </a:xfrm>
            <a:custGeom>
              <a:avLst/>
              <a:gdLst/>
              <a:ahLst/>
              <a:cxnLst/>
              <a:rect l="l" t="t" r="r" b="b"/>
              <a:pathLst>
                <a:path w="23469" h="14426" fill="norm" stroke="1" extrusionOk="0">
                  <a:moveTo>
                    <a:pt x="16984" y="0"/>
                  </a:moveTo>
                  <a:cubicBezTo>
                    <a:pt x="12060" y="0"/>
                    <a:pt x="5488" y="1756"/>
                    <a:pt x="4404" y="2155"/>
                  </a:cubicBezTo>
                  <a:cubicBezTo>
                    <a:pt x="0" y="3890"/>
                    <a:pt x="1835" y="8093"/>
                    <a:pt x="1835" y="8126"/>
                  </a:cubicBezTo>
                  <a:lnTo>
                    <a:pt x="3636" y="7259"/>
                  </a:lnTo>
                  <a:lnTo>
                    <a:pt x="2169" y="8393"/>
                  </a:lnTo>
                  <a:cubicBezTo>
                    <a:pt x="7774" y="13265"/>
                    <a:pt x="13305" y="14425"/>
                    <a:pt x="17305" y="14425"/>
                  </a:cubicBezTo>
                  <a:cubicBezTo>
                    <a:pt x="20946" y="14425"/>
                    <a:pt x="23317" y="13463"/>
                    <a:pt x="23317" y="13463"/>
                  </a:cubicBezTo>
                  <a:cubicBezTo>
                    <a:pt x="21149" y="12463"/>
                    <a:pt x="20048" y="10461"/>
                    <a:pt x="22250" y="4323"/>
                  </a:cubicBezTo>
                  <a:cubicBezTo>
                    <a:pt x="23468" y="997"/>
                    <a:pt x="20694" y="0"/>
                    <a:pt x="16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1630;p56" hidden="0"/>
            <p:cNvSpPr/>
            <p:nvPr isPhoto="0" userDrawn="0"/>
          </p:nvSpPr>
          <p:spPr bwMode="auto">
            <a:xfrm>
              <a:off x="1649375" y="1819250"/>
              <a:ext cx="296900" cy="469175"/>
            </a:xfrm>
            <a:custGeom>
              <a:avLst/>
              <a:gdLst/>
              <a:ahLst/>
              <a:cxnLst/>
              <a:rect l="l" t="t" r="r" b="b"/>
              <a:pathLst>
                <a:path w="11876" h="18767" fill="norm" stroke="1" extrusionOk="0">
                  <a:moveTo>
                    <a:pt x="7272" y="1"/>
                  </a:moveTo>
                  <a:lnTo>
                    <a:pt x="6272" y="1635"/>
                  </a:lnTo>
                  <a:cubicBezTo>
                    <a:pt x="6205" y="1802"/>
                    <a:pt x="6172" y="2069"/>
                    <a:pt x="5938" y="2469"/>
                  </a:cubicBezTo>
                  <a:cubicBezTo>
                    <a:pt x="5871" y="2636"/>
                    <a:pt x="6438" y="6239"/>
                    <a:pt x="534" y="10442"/>
                  </a:cubicBezTo>
                  <a:cubicBezTo>
                    <a:pt x="534" y="10442"/>
                    <a:pt x="0" y="17914"/>
                    <a:pt x="4103" y="18681"/>
                  </a:cubicBezTo>
                  <a:cubicBezTo>
                    <a:pt x="4420" y="18740"/>
                    <a:pt x="4714" y="18766"/>
                    <a:pt x="4988" y="18766"/>
                  </a:cubicBezTo>
                  <a:cubicBezTo>
                    <a:pt x="7513" y="18766"/>
                    <a:pt x="8273" y="16513"/>
                    <a:pt x="8273" y="16513"/>
                  </a:cubicBezTo>
                  <a:cubicBezTo>
                    <a:pt x="10074" y="11476"/>
                    <a:pt x="11876" y="1235"/>
                    <a:pt x="11876" y="1235"/>
                  </a:cubicBezTo>
                  <a:lnTo>
                    <a:pt x="11876" y="1235"/>
                  </a:lnTo>
                  <a:cubicBezTo>
                    <a:pt x="11875" y="1235"/>
                    <a:pt x="9207" y="1235"/>
                    <a:pt x="7272" y="1835"/>
                  </a:cubicBezTo>
                  <a:cubicBezTo>
                    <a:pt x="7372" y="1502"/>
                    <a:pt x="7406" y="1068"/>
                    <a:pt x="7372" y="401"/>
                  </a:cubicBezTo>
                  <a:cubicBezTo>
                    <a:pt x="7372" y="401"/>
                    <a:pt x="7339" y="234"/>
                    <a:pt x="7272" y="1"/>
                  </a:cubicBezTo>
                  <a:close/>
                </a:path>
              </a:pathLst>
            </a:custGeom>
            <a:solidFill>
              <a:srgbClr val="D25C2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1631;p56" hidden="0"/>
            <p:cNvSpPr/>
            <p:nvPr isPhoto="0" userDrawn="0"/>
          </p:nvSpPr>
          <p:spPr bwMode="auto">
            <a:xfrm>
              <a:off x="1788650" y="1804450"/>
              <a:ext cx="192650" cy="255500"/>
            </a:xfrm>
            <a:custGeom>
              <a:avLst/>
              <a:gdLst/>
              <a:ahLst/>
              <a:cxnLst/>
              <a:rect l="l" t="t" r="r" b="b"/>
              <a:pathLst>
                <a:path w="7706" h="10220" fill="norm" stroke="1" extrusionOk="0">
                  <a:moveTo>
                    <a:pt x="3734" y="0"/>
                  </a:moveTo>
                  <a:cubicBezTo>
                    <a:pt x="729" y="0"/>
                    <a:pt x="634" y="2294"/>
                    <a:pt x="634" y="2294"/>
                  </a:cubicBezTo>
                  <a:cubicBezTo>
                    <a:pt x="634" y="2294"/>
                    <a:pt x="0" y="6063"/>
                    <a:pt x="1468" y="8065"/>
                  </a:cubicBezTo>
                  <a:cubicBezTo>
                    <a:pt x="2600" y="9608"/>
                    <a:pt x="3989" y="10219"/>
                    <a:pt x="4796" y="10219"/>
                  </a:cubicBezTo>
                  <a:cubicBezTo>
                    <a:pt x="5035" y="10219"/>
                    <a:pt x="5223" y="10166"/>
                    <a:pt x="5337" y="10066"/>
                  </a:cubicBezTo>
                  <a:cubicBezTo>
                    <a:pt x="6305" y="9266"/>
                    <a:pt x="7539" y="4762"/>
                    <a:pt x="7305" y="3929"/>
                  </a:cubicBezTo>
                  <a:cubicBezTo>
                    <a:pt x="7038" y="3061"/>
                    <a:pt x="7706" y="893"/>
                    <a:pt x="7706" y="893"/>
                  </a:cubicBezTo>
                  <a:cubicBezTo>
                    <a:pt x="6006" y="245"/>
                    <a:pt x="4715" y="0"/>
                    <a:pt x="3734" y="0"/>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1632;p56" hidden="0"/>
            <p:cNvSpPr/>
            <p:nvPr isPhoto="0" userDrawn="0"/>
          </p:nvSpPr>
          <p:spPr bwMode="auto">
            <a:xfrm>
              <a:off x="1671900" y="1755800"/>
              <a:ext cx="346100" cy="118850"/>
            </a:xfrm>
            <a:custGeom>
              <a:avLst/>
              <a:gdLst/>
              <a:ahLst/>
              <a:cxnLst/>
              <a:rect l="l" t="t" r="r" b="b"/>
              <a:pathLst>
                <a:path w="13844" h="4754" fill="norm" stroke="1" extrusionOk="0">
                  <a:moveTo>
                    <a:pt x="9126" y="1"/>
                  </a:moveTo>
                  <a:cubicBezTo>
                    <a:pt x="8727" y="1"/>
                    <a:pt x="8335" y="64"/>
                    <a:pt x="7972" y="204"/>
                  </a:cubicBezTo>
                  <a:cubicBezTo>
                    <a:pt x="7372" y="471"/>
                    <a:pt x="6538" y="1505"/>
                    <a:pt x="0" y="3006"/>
                  </a:cubicBezTo>
                  <a:cubicBezTo>
                    <a:pt x="0" y="3006"/>
                    <a:pt x="4770" y="3806"/>
                    <a:pt x="5437" y="3940"/>
                  </a:cubicBezTo>
                  <a:cubicBezTo>
                    <a:pt x="5840" y="4017"/>
                    <a:pt x="6011" y="4754"/>
                    <a:pt x="6792" y="4754"/>
                  </a:cubicBezTo>
                  <a:cubicBezTo>
                    <a:pt x="7371" y="4754"/>
                    <a:pt x="8284" y="4349"/>
                    <a:pt x="9874" y="2972"/>
                  </a:cubicBezTo>
                  <a:cubicBezTo>
                    <a:pt x="10107" y="2756"/>
                    <a:pt x="10349" y="2672"/>
                    <a:pt x="10608" y="2672"/>
                  </a:cubicBezTo>
                  <a:cubicBezTo>
                    <a:pt x="10866" y="2672"/>
                    <a:pt x="11141" y="2756"/>
                    <a:pt x="11442" y="2872"/>
                  </a:cubicBezTo>
                  <a:cubicBezTo>
                    <a:pt x="11642" y="2972"/>
                    <a:pt x="12109" y="3640"/>
                    <a:pt x="12442" y="3673"/>
                  </a:cubicBezTo>
                  <a:cubicBezTo>
                    <a:pt x="12609" y="3723"/>
                    <a:pt x="12793" y="3748"/>
                    <a:pt x="12976" y="3748"/>
                  </a:cubicBezTo>
                  <a:cubicBezTo>
                    <a:pt x="13159" y="3748"/>
                    <a:pt x="13343" y="3723"/>
                    <a:pt x="13510" y="3673"/>
                  </a:cubicBezTo>
                  <a:cubicBezTo>
                    <a:pt x="13843" y="3606"/>
                    <a:pt x="13810" y="3039"/>
                    <a:pt x="13710" y="2806"/>
                  </a:cubicBezTo>
                  <a:cubicBezTo>
                    <a:pt x="13610" y="2472"/>
                    <a:pt x="13343" y="2205"/>
                    <a:pt x="13109" y="1972"/>
                  </a:cubicBezTo>
                  <a:cubicBezTo>
                    <a:pt x="12376" y="1305"/>
                    <a:pt x="11642" y="704"/>
                    <a:pt x="10774" y="337"/>
                  </a:cubicBezTo>
                  <a:cubicBezTo>
                    <a:pt x="10251" y="124"/>
                    <a:pt x="9681" y="1"/>
                    <a:pt x="9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1633;p56" hidden="0"/>
            <p:cNvSpPr/>
            <p:nvPr isPhoto="0" userDrawn="0"/>
          </p:nvSpPr>
          <p:spPr bwMode="auto">
            <a:xfrm>
              <a:off x="1751949" y="1835575"/>
              <a:ext cx="54225" cy="62924"/>
            </a:xfrm>
            <a:custGeom>
              <a:avLst/>
              <a:gdLst/>
              <a:ahLst/>
              <a:cxnLst/>
              <a:rect l="l" t="t" r="r" b="b"/>
              <a:pathLst>
                <a:path w="2169" h="2517" fill="norm" stroke="1" extrusionOk="0">
                  <a:moveTo>
                    <a:pt x="1320" y="0"/>
                  </a:moveTo>
                  <a:cubicBezTo>
                    <a:pt x="1281" y="0"/>
                    <a:pt x="1241" y="5"/>
                    <a:pt x="1201" y="15"/>
                  </a:cubicBezTo>
                  <a:cubicBezTo>
                    <a:pt x="634" y="248"/>
                    <a:pt x="0" y="1416"/>
                    <a:pt x="1101" y="2183"/>
                  </a:cubicBezTo>
                  <a:cubicBezTo>
                    <a:pt x="1324" y="2350"/>
                    <a:pt x="1461" y="2406"/>
                    <a:pt x="1545" y="2406"/>
                  </a:cubicBezTo>
                  <a:cubicBezTo>
                    <a:pt x="1713" y="2406"/>
                    <a:pt x="1668" y="2183"/>
                    <a:pt x="1668" y="2183"/>
                  </a:cubicBezTo>
                  <a:lnTo>
                    <a:pt x="1668" y="2183"/>
                  </a:lnTo>
                  <a:cubicBezTo>
                    <a:pt x="1668" y="2183"/>
                    <a:pt x="1768" y="2317"/>
                    <a:pt x="1768" y="2517"/>
                  </a:cubicBezTo>
                  <a:lnTo>
                    <a:pt x="2169" y="682"/>
                  </a:lnTo>
                  <a:cubicBezTo>
                    <a:pt x="1988" y="382"/>
                    <a:pt x="1673" y="0"/>
                    <a:pt x="1320" y="0"/>
                  </a:cubicBezTo>
                  <a:close/>
                </a:path>
              </a:pathLst>
            </a:custGeom>
            <a:solidFill>
              <a:srgbClr val="D25C2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1634;p56" hidden="0"/>
            <p:cNvSpPr/>
            <p:nvPr isPhoto="0" userDrawn="0"/>
          </p:nvSpPr>
          <p:spPr bwMode="auto">
            <a:xfrm>
              <a:off x="1801975" y="2417850"/>
              <a:ext cx="207675" cy="181150"/>
            </a:xfrm>
            <a:custGeom>
              <a:avLst/>
              <a:gdLst/>
              <a:ahLst/>
              <a:cxnLst/>
              <a:rect l="l" t="t" r="r" b="b"/>
              <a:pathLst>
                <a:path w="8307" h="7246" fill="norm" stroke="1" extrusionOk="0">
                  <a:moveTo>
                    <a:pt x="3898" y="1"/>
                  </a:moveTo>
                  <a:cubicBezTo>
                    <a:pt x="2686" y="1"/>
                    <a:pt x="1164" y="952"/>
                    <a:pt x="1068" y="1175"/>
                  </a:cubicBezTo>
                  <a:cubicBezTo>
                    <a:pt x="935" y="1408"/>
                    <a:pt x="1" y="5244"/>
                    <a:pt x="1" y="5244"/>
                  </a:cubicBezTo>
                  <a:cubicBezTo>
                    <a:pt x="1" y="5244"/>
                    <a:pt x="2403" y="7112"/>
                    <a:pt x="6339" y="7246"/>
                  </a:cubicBezTo>
                  <a:cubicBezTo>
                    <a:pt x="6342" y="7246"/>
                    <a:pt x="6345" y="7246"/>
                    <a:pt x="6348" y="7246"/>
                  </a:cubicBezTo>
                  <a:cubicBezTo>
                    <a:pt x="7280" y="7246"/>
                    <a:pt x="8307" y="2342"/>
                    <a:pt x="8307" y="2342"/>
                  </a:cubicBezTo>
                  <a:cubicBezTo>
                    <a:pt x="8307" y="2342"/>
                    <a:pt x="5271" y="74"/>
                    <a:pt x="4070" y="7"/>
                  </a:cubicBezTo>
                  <a:cubicBezTo>
                    <a:pt x="4014" y="3"/>
                    <a:pt x="3956" y="1"/>
                    <a:pt x="3898"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1635;p56" hidden="0"/>
            <p:cNvSpPr/>
            <p:nvPr isPhoto="0" userDrawn="0"/>
          </p:nvSpPr>
          <p:spPr bwMode="auto">
            <a:xfrm>
              <a:off x="1857850" y="2384875"/>
              <a:ext cx="114275" cy="46525"/>
            </a:xfrm>
            <a:custGeom>
              <a:avLst/>
              <a:gdLst/>
              <a:ahLst/>
              <a:cxnLst/>
              <a:rect l="l" t="t" r="r" b="b"/>
              <a:pathLst>
                <a:path w="4571" h="1861" fill="norm" stroke="1" extrusionOk="0">
                  <a:moveTo>
                    <a:pt x="4180" y="1"/>
                  </a:moveTo>
                  <a:cubicBezTo>
                    <a:pt x="3382" y="1"/>
                    <a:pt x="1" y="1760"/>
                    <a:pt x="1" y="1760"/>
                  </a:cubicBezTo>
                  <a:lnTo>
                    <a:pt x="3170" y="1860"/>
                  </a:lnTo>
                  <a:cubicBezTo>
                    <a:pt x="3170" y="1860"/>
                    <a:pt x="4571" y="492"/>
                    <a:pt x="4337" y="59"/>
                  </a:cubicBezTo>
                  <a:cubicBezTo>
                    <a:pt x="4316" y="19"/>
                    <a:pt x="4261" y="1"/>
                    <a:pt x="4180"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1636;p56" hidden="0"/>
            <p:cNvSpPr/>
            <p:nvPr isPhoto="0" userDrawn="0"/>
          </p:nvSpPr>
          <p:spPr bwMode="auto">
            <a:xfrm>
              <a:off x="1947925" y="2446375"/>
              <a:ext cx="154225" cy="59350"/>
            </a:xfrm>
            <a:custGeom>
              <a:avLst/>
              <a:gdLst/>
              <a:ahLst/>
              <a:cxnLst/>
              <a:rect l="l" t="t" r="r" b="b"/>
              <a:pathLst>
                <a:path w="6169" h="2374" fill="norm" stroke="1" extrusionOk="0">
                  <a:moveTo>
                    <a:pt x="0" y="0"/>
                  </a:moveTo>
                  <a:cubicBezTo>
                    <a:pt x="0" y="1"/>
                    <a:pt x="1101" y="1435"/>
                    <a:pt x="1401" y="1868"/>
                  </a:cubicBezTo>
                  <a:cubicBezTo>
                    <a:pt x="1565" y="2115"/>
                    <a:pt x="3369" y="2373"/>
                    <a:pt x="4695" y="2373"/>
                  </a:cubicBezTo>
                  <a:cubicBezTo>
                    <a:pt x="5525" y="2373"/>
                    <a:pt x="6169" y="2272"/>
                    <a:pt x="6105" y="2002"/>
                  </a:cubicBezTo>
                  <a:cubicBezTo>
                    <a:pt x="5971" y="1268"/>
                    <a:pt x="1" y="1"/>
                    <a:pt x="0" y="0"/>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 name="Google Shape;1637;p56" hidden="0"/>
            <p:cNvSpPr/>
            <p:nvPr isPhoto="0" userDrawn="0"/>
          </p:nvSpPr>
          <p:spPr bwMode="auto">
            <a:xfrm>
              <a:off x="1975450" y="2498900"/>
              <a:ext cx="153450" cy="62325"/>
            </a:xfrm>
            <a:custGeom>
              <a:avLst/>
              <a:gdLst/>
              <a:ahLst/>
              <a:cxnLst/>
              <a:rect l="l" t="t" r="r" b="b"/>
              <a:pathLst>
                <a:path w="6138" h="2493" fill="norm" stroke="1" extrusionOk="0">
                  <a:moveTo>
                    <a:pt x="801" y="1"/>
                  </a:moveTo>
                  <a:cubicBezTo>
                    <a:pt x="801" y="1"/>
                    <a:pt x="0" y="802"/>
                    <a:pt x="334" y="1302"/>
                  </a:cubicBezTo>
                  <a:cubicBezTo>
                    <a:pt x="575" y="1688"/>
                    <a:pt x="3431" y="2492"/>
                    <a:pt x="5021" y="2492"/>
                  </a:cubicBezTo>
                  <a:cubicBezTo>
                    <a:pt x="5630" y="2492"/>
                    <a:pt x="6053" y="2374"/>
                    <a:pt x="6071" y="2069"/>
                  </a:cubicBezTo>
                  <a:cubicBezTo>
                    <a:pt x="6138" y="1469"/>
                    <a:pt x="801" y="1"/>
                    <a:pt x="801"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 name="Google Shape;1638;p56" hidden="0"/>
            <p:cNvSpPr/>
            <p:nvPr isPhoto="0" userDrawn="0"/>
          </p:nvSpPr>
          <p:spPr bwMode="auto">
            <a:xfrm>
              <a:off x="1933750" y="2526425"/>
              <a:ext cx="139275" cy="80575"/>
            </a:xfrm>
            <a:custGeom>
              <a:avLst/>
              <a:gdLst/>
              <a:ahLst/>
              <a:cxnLst/>
              <a:rect l="l" t="t" r="r" b="b"/>
              <a:pathLst>
                <a:path w="5571" h="3223" fill="norm" stroke="1" extrusionOk="0">
                  <a:moveTo>
                    <a:pt x="868" y="1"/>
                  </a:moveTo>
                  <a:cubicBezTo>
                    <a:pt x="868" y="1"/>
                    <a:pt x="0" y="501"/>
                    <a:pt x="167" y="1035"/>
                  </a:cubicBezTo>
                  <a:cubicBezTo>
                    <a:pt x="305" y="1477"/>
                    <a:pt x="3920" y="3223"/>
                    <a:pt x="5159" y="3223"/>
                  </a:cubicBezTo>
                  <a:cubicBezTo>
                    <a:pt x="5416" y="3223"/>
                    <a:pt x="5571" y="3147"/>
                    <a:pt x="5571" y="2970"/>
                  </a:cubicBezTo>
                  <a:cubicBezTo>
                    <a:pt x="5571" y="2236"/>
                    <a:pt x="868" y="1"/>
                    <a:pt x="868"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1639;p56" hidden="0"/>
            <p:cNvSpPr/>
            <p:nvPr isPhoto="0" userDrawn="0"/>
          </p:nvSpPr>
          <p:spPr bwMode="auto">
            <a:xfrm>
              <a:off x="1904550" y="2550625"/>
              <a:ext cx="137625" cy="85525"/>
            </a:xfrm>
            <a:custGeom>
              <a:avLst/>
              <a:gdLst/>
              <a:ahLst/>
              <a:cxnLst/>
              <a:rect l="l" t="t" r="r" b="b"/>
              <a:pathLst>
                <a:path w="5505" h="3421" fill="norm" stroke="1" extrusionOk="0">
                  <a:moveTo>
                    <a:pt x="901" y="0"/>
                  </a:moveTo>
                  <a:cubicBezTo>
                    <a:pt x="901" y="0"/>
                    <a:pt x="1" y="434"/>
                    <a:pt x="134" y="967"/>
                  </a:cubicBezTo>
                  <a:cubicBezTo>
                    <a:pt x="221" y="1402"/>
                    <a:pt x="3578" y="3421"/>
                    <a:pt x="4897" y="3421"/>
                  </a:cubicBezTo>
                  <a:cubicBezTo>
                    <a:pt x="5097" y="3421"/>
                    <a:pt x="5250" y="3375"/>
                    <a:pt x="5338" y="3269"/>
                  </a:cubicBezTo>
                  <a:cubicBezTo>
                    <a:pt x="5505" y="3069"/>
                    <a:pt x="901" y="0"/>
                    <a:pt x="901" y="0"/>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1640;p56" hidden="0"/>
            <p:cNvSpPr/>
            <p:nvPr isPhoto="0" userDrawn="0"/>
          </p:nvSpPr>
          <p:spPr bwMode="auto">
            <a:xfrm>
              <a:off x="1480925" y="2446375"/>
              <a:ext cx="395300" cy="302750"/>
            </a:xfrm>
            <a:custGeom>
              <a:avLst/>
              <a:gdLst/>
              <a:ahLst/>
              <a:cxnLst/>
              <a:rect l="l" t="t" r="r" b="b"/>
              <a:pathLst>
                <a:path w="15812" h="12110" fill="norm" stroke="1" extrusionOk="0">
                  <a:moveTo>
                    <a:pt x="14177" y="0"/>
                  </a:moveTo>
                  <a:lnTo>
                    <a:pt x="5137" y="3436"/>
                  </a:lnTo>
                  <a:lnTo>
                    <a:pt x="0" y="4771"/>
                  </a:lnTo>
                  <a:cubicBezTo>
                    <a:pt x="67" y="5438"/>
                    <a:pt x="3069" y="12109"/>
                    <a:pt x="3069" y="12109"/>
                  </a:cubicBezTo>
                  <a:cubicBezTo>
                    <a:pt x="3069" y="12109"/>
                    <a:pt x="7139" y="9774"/>
                    <a:pt x="8907" y="8573"/>
                  </a:cubicBezTo>
                  <a:cubicBezTo>
                    <a:pt x="10641" y="7372"/>
                    <a:pt x="15812" y="3870"/>
                    <a:pt x="15812" y="3870"/>
                  </a:cubicBezTo>
                  <a:lnTo>
                    <a:pt x="14177" y="0"/>
                  </a:ln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 name="Google Shape;1641;p56" hidden="0"/>
            <p:cNvSpPr/>
            <p:nvPr isPhoto="0" userDrawn="0"/>
          </p:nvSpPr>
          <p:spPr bwMode="auto">
            <a:xfrm>
              <a:off x="1560150" y="2569925"/>
              <a:ext cx="490375" cy="927125"/>
            </a:xfrm>
            <a:custGeom>
              <a:avLst/>
              <a:gdLst/>
              <a:ahLst/>
              <a:cxnLst/>
              <a:rect l="l" t="t" r="r" b="b"/>
              <a:pathLst>
                <a:path w="19615" h="37085" fill="norm" stroke="1" extrusionOk="0">
                  <a:moveTo>
                    <a:pt x="10637" y="0"/>
                  </a:moveTo>
                  <a:cubicBezTo>
                    <a:pt x="10420" y="0"/>
                    <a:pt x="10199" y="9"/>
                    <a:pt x="9974" y="29"/>
                  </a:cubicBezTo>
                  <a:lnTo>
                    <a:pt x="6271" y="929"/>
                  </a:lnTo>
                  <a:lnTo>
                    <a:pt x="3069" y="9502"/>
                  </a:lnTo>
                  <a:cubicBezTo>
                    <a:pt x="0" y="17008"/>
                    <a:pt x="4437" y="21244"/>
                    <a:pt x="4437" y="30084"/>
                  </a:cubicBezTo>
                  <a:cubicBezTo>
                    <a:pt x="4437" y="31851"/>
                    <a:pt x="8340" y="36188"/>
                    <a:pt x="8340" y="36188"/>
                  </a:cubicBezTo>
                  <a:cubicBezTo>
                    <a:pt x="8340" y="36188"/>
                    <a:pt x="11722" y="37085"/>
                    <a:pt x="14252" y="37085"/>
                  </a:cubicBezTo>
                  <a:cubicBezTo>
                    <a:pt x="15405" y="37085"/>
                    <a:pt x="16382" y="36898"/>
                    <a:pt x="16779" y="36355"/>
                  </a:cubicBezTo>
                  <a:cubicBezTo>
                    <a:pt x="19614" y="32619"/>
                    <a:pt x="17446" y="7134"/>
                    <a:pt x="17446" y="7134"/>
                  </a:cubicBezTo>
                  <a:cubicBezTo>
                    <a:pt x="17035" y="3088"/>
                    <a:pt x="14557" y="0"/>
                    <a:pt x="10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1642;p56" hidden="0"/>
            <p:cNvSpPr/>
            <p:nvPr isPhoto="0" userDrawn="0"/>
          </p:nvSpPr>
          <p:spPr bwMode="auto">
            <a:xfrm>
              <a:off x="1147350" y="2592300"/>
              <a:ext cx="808100" cy="680525"/>
            </a:xfrm>
            <a:custGeom>
              <a:avLst/>
              <a:gdLst/>
              <a:ahLst/>
              <a:cxnLst/>
              <a:rect l="l" t="t" r="r" b="b"/>
              <a:pathLst>
                <a:path w="32324" h="27221" fill="norm" stroke="1" extrusionOk="0">
                  <a:moveTo>
                    <a:pt x="22817" y="1"/>
                  </a:moveTo>
                  <a:cubicBezTo>
                    <a:pt x="22150" y="234"/>
                    <a:pt x="20915" y="1068"/>
                    <a:pt x="20348" y="2236"/>
                  </a:cubicBezTo>
                  <a:cubicBezTo>
                    <a:pt x="18747" y="5605"/>
                    <a:pt x="6172" y="10008"/>
                    <a:pt x="5137" y="10042"/>
                  </a:cubicBezTo>
                  <a:lnTo>
                    <a:pt x="2069" y="10242"/>
                  </a:lnTo>
                  <a:cubicBezTo>
                    <a:pt x="0" y="20582"/>
                    <a:pt x="2502" y="23785"/>
                    <a:pt x="7106" y="26220"/>
                  </a:cubicBezTo>
                  <a:cubicBezTo>
                    <a:pt x="8140" y="26753"/>
                    <a:pt x="9007" y="27220"/>
                    <a:pt x="10341" y="27220"/>
                  </a:cubicBezTo>
                  <a:cubicBezTo>
                    <a:pt x="13744" y="27220"/>
                    <a:pt x="23417" y="25886"/>
                    <a:pt x="32324" y="19782"/>
                  </a:cubicBezTo>
                  <a:lnTo>
                    <a:pt x="22817"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1643;p56" hidden="0"/>
            <p:cNvSpPr/>
            <p:nvPr isPhoto="0" userDrawn="0"/>
          </p:nvSpPr>
          <p:spPr bwMode="auto">
            <a:xfrm>
              <a:off x="1125025" y="2169500"/>
              <a:ext cx="543550" cy="698350"/>
            </a:xfrm>
            <a:custGeom>
              <a:avLst/>
              <a:gdLst/>
              <a:ahLst/>
              <a:cxnLst/>
              <a:rect l="l" t="t" r="r" b="b"/>
              <a:pathLst>
                <a:path w="21742" h="27934" fill="norm" stroke="1" extrusionOk="0">
                  <a:moveTo>
                    <a:pt x="7765" y="1"/>
                  </a:moveTo>
                  <a:lnTo>
                    <a:pt x="1661" y="17647"/>
                  </a:lnTo>
                  <a:cubicBezTo>
                    <a:pt x="7" y="23299"/>
                    <a:pt x="0" y="27934"/>
                    <a:pt x="6588" y="27934"/>
                  </a:cubicBezTo>
                  <a:cubicBezTo>
                    <a:pt x="9837" y="27934"/>
                    <a:pt x="14691" y="26806"/>
                    <a:pt x="21742" y="24118"/>
                  </a:cubicBezTo>
                  <a:lnTo>
                    <a:pt x="19407" y="14478"/>
                  </a:lnTo>
                  <a:cubicBezTo>
                    <a:pt x="19407" y="14478"/>
                    <a:pt x="18986" y="14723"/>
                    <a:pt x="18077" y="14723"/>
                  </a:cubicBezTo>
                  <a:cubicBezTo>
                    <a:pt x="17449" y="14723"/>
                    <a:pt x="16588" y="14606"/>
                    <a:pt x="15471" y="14211"/>
                  </a:cubicBezTo>
                  <a:lnTo>
                    <a:pt x="16838" y="668"/>
                  </a:lnTo>
                  <a:lnTo>
                    <a:pt x="7765" y="1"/>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 name="Google Shape;1644;p56" hidden="0"/>
            <p:cNvSpPr/>
            <p:nvPr isPhoto="0" userDrawn="0"/>
          </p:nvSpPr>
          <p:spPr bwMode="auto">
            <a:xfrm>
              <a:off x="1768625" y="3474600"/>
              <a:ext cx="466200" cy="478050"/>
            </a:xfrm>
            <a:custGeom>
              <a:avLst/>
              <a:gdLst/>
              <a:ahLst/>
              <a:cxnLst/>
              <a:rect l="l" t="t" r="r" b="b"/>
              <a:pathLst>
                <a:path w="18648" h="19122" fill="norm" stroke="1" extrusionOk="0">
                  <a:moveTo>
                    <a:pt x="1" y="1"/>
                  </a:moveTo>
                  <a:lnTo>
                    <a:pt x="67" y="3"/>
                  </a:lnTo>
                  <a:lnTo>
                    <a:pt x="67" y="3"/>
                  </a:lnTo>
                  <a:lnTo>
                    <a:pt x="67" y="1"/>
                  </a:lnTo>
                  <a:close/>
                  <a:moveTo>
                    <a:pt x="67" y="3"/>
                  </a:moveTo>
                  <a:lnTo>
                    <a:pt x="67" y="15612"/>
                  </a:lnTo>
                  <a:cubicBezTo>
                    <a:pt x="67" y="16880"/>
                    <a:pt x="1101" y="17980"/>
                    <a:pt x="2436" y="17980"/>
                  </a:cubicBezTo>
                  <a:cubicBezTo>
                    <a:pt x="2436" y="17980"/>
                    <a:pt x="7773" y="19122"/>
                    <a:pt x="12092" y="19122"/>
                  </a:cubicBezTo>
                  <a:cubicBezTo>
                    <a:pt x="14251" y="19122"/>
                    <a:pt x="16156" y="18837"/>
                    <a:pt x="17013" y="17980"/>
                  </a:cubicBezTo>
                  <a:cubicBezTo>
                    <a:pt x="18647" y="16346"/>
                    <a:pt x="15979" y="14778"/>
                    <a:pt x="15979" y="14778"/>
                  </a:cubicBezTo>
                  <a:cubicBezTo>
                    <a:pt x="11942" y="13811"/>
                    <a:pt x="8440" y="10842"/>
                    <a:pt x="8440" y="10842"/>
                  </a:cubicBezTo>
                  <a:lnTo>
                    <a:pt x="8440" y="234"/>
                  </a:lnTo>
                  <a:lnTo>
                    <a:pt x="67" y="3"/>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 name="Google Shape;1645;p56" hidden="0"/>
            <p:cNvSpPr/>
            <p:nvPr isPhoto="0" userDrawn="0"/>
          </p:nvSpPr>
          <p:spPr bwMode="auto">
            <a:xfrm>
              <a:off x="2530000" y="1817600"/>
              <a:ext cx="218525" cy="1572800"/>
            </a:xfrm>
            <a:custGeom>
              <a:avLst/>
              <a:gdLst/>
              <a:ahLst/>
              <a:cxnLst/>
              <a:rect l="l" t="t" r="r" b="b"/>
              <a:pathLst>
                <a:path w="8741" h="62912" fill="norm" stroke="1" extrusionOk="0">
                  <a:moveTo>
                    <a:pt x="8507" y="0"/>
                  </a:moveTo>
                  <a:cubicBezTo>
                    <a:pt x="1" y="21482"/>
                    <a:pt x="4904" y="62512"/>
                    <a:pt x="4971" y="62912"/>
                  </a:cubicBezTo>
                  <a:lnTo>
                    <a:pt x="5204" y="62912"/>
                  </a:lnTo>
                  <a:cubicBezTo>
                    <a:pt x="5204" y="62845"/>
                    <a:pt x="3903" y="52504"/>
                    <a:pt x="3737" y="39662"/>
                  </a:cubicBezTo>
                  <a:cubicBezTo>
                    <a:pt x="3570" y="27753"/>
                    <a:pt x="4337" y="11308"/>
                    <a:pt x="8740" y="134"/>
                  </a:cubicBezTo>
                  <a:lnTo>
                    <a:pt x="8507" y="0"/>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1646;p56" hidden="0"/>
            <p:cNvSpPr/>
            <p:nvPr isPhoto="0" userDrawn="0"/>
          </p:nvSpPr>
          <p:spPr bwMode="auto">
            <a:xfrm>
              <a:off x="2605900" y="2029450"/>
              <a:ext cx="846450" cy="823075"/>
            </a:xfrm>
            <a:custGeom>
              <a:avLst/>
              <a:gdLst/>
              <a:ahLst/>
              <a:cxnLst/>
              <a:rect l="l" t="t" r="r" b="b"/>
              <a:pathLst>
                <a:path w="33858" h="32923" fill="norm" stroke="1" extrusionOk="0">
                  <a:moveTo>
                    <a:pt x="31988" y="0"/>
                  </a:moveTo>
                  <a:cubicBezTo>
                    <a:pt x="26057" y="0"/>
                    <a:pt x="18211" y="3644"/>
                    <a:pt x="11775" y="9539"/>
                  </a:cubicBezTo>
                  <a:cubicBezTo>
                    <a:pt x="4103" y="16544"/>
                    <a:pt x="0" y="25083"/>
                    <a:pt x="500" y="32922"/>
                  </a:cubicBezTo>
                  <a:lnTo>
                    <a:pt x="801" y="32922"/>
                  </a:lnTo>
                  <a:cubicBezTo>
                    <a:pt x="267" y="25117"/>
                    <a:pt x="4337" y="16711"/>
                    <a:pt x="11942" y="9739"/>
                  </a:cubicBezTo>
                  <a:cubicBezTo>
                    <a:pt x="18305" y="3914"/>
                    <a:pt x="26033" y="282"/>
                    <a:pt x="31866" y="282"/>
                  </a:cubicBezTo>
                  <a:cubicBezTo>
                    <a:pt x="32546" y="282"/>
                    <a:pt x="33201" y="331"/>
                    <a:pt x="33824" y="433"/>
                  </a:cubicBezTo>
                  <a:lnTo>
                    <a:pt x="33858" y="132"/>
                  </a:lnTo>
                  <a:cubicBezTo>
                    <a:pt x="33260" y="44"/>
                    <a:pt x="32636" y="0"/>
                    <a:pt x="31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 name="Google Shape;1647;p56" hidden="0"/>
            <p:cNvSpPr/>
            <p:nvPr isPhoto="0" userDrawn="0"/>
          </p:nvSpPr>
          <p:spPr bwMode="auto">
            <a:xfrm>
              <a:off x="2306500" y="2805000"/>
              <a:ext cx="233525" cy="142600"/>
            </a:xfrm>
            <a:custGeom>
              <a:avLst/>
              <a:gdLst/>
              <a:ahLst/>
              <a:cxnLst/>
              <a:rect l="l" t="t" r="r" b="b"/>
              <a:pathLst>
                <a:path w="9341" h="5704" fill="norm" stroke="1" extrusionOk="0">
                  <a:moveTo>
                    <a:pt x="3989" y="0"/>
                  </a:moveTo>
                  <a:cubicBezTo>
                    <a:pt x="1982" y="0"/>
                    <a:pt x="1" y="666"/>
                    <a:pt x="1" y="666"/>
                  </a:cubicBezTo>
                  <a:cubicBezTo>
                    <a:pt x="1" y="666"/>
                    <a:pt x="7006" y="3735"/>
                    <a:pt x="9341" y="5703"/>
                  </a:cubicBezTo>
                  <a:cubicBezTo>
                    <a:pt x="9341" y="5703"/>
                    <a:pt x="8640" y="1433"/>
                    <a:pt x="6272" y="399"/>
                  </a:cubicBezTo>
                  <a:cubicBezTo>
                    <a:pt x="5589" y="105"/>
                    <a:pt x="4787" y="0"/>
                    <a:pt x="3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 name="Google Shape;1648;p56" hidden="0"/>
            <p:cNvSpPr/>
            <p:nvPr isPhoto="0" userDrawn="0"/>
          </p:nvSpPr>
          <p:spPr bwMode="auto">
            <a:xfrm>
              <a:off x="2248125" y="2820575"/>
              <a:ext cx="347775" cy="209575"/>
            </a:xfrm>
            <a:custGeom>
              <a:avLst/>
              <a:gdLst/>
              <a:ahLst/>
              <a:cxnLst/>
              <a:rect l="l" t="t" r="r" b="b"/>
              <a:pathLst>
                <a:path w="13911" h="8383" fill="norm" stroke="1" extrusionOk="0">
                  <a:moveTo>
                    <a:pt x="1909" y="1"/>
                  </a:moveTo>
                  <a:cubicBezTo>
                    <a:pt x="1658" y="1"/>
                    <a:pt x="1433" y="17"/>
                    <a:pt x="1235" y="43"/>
                  </a:cubicBezTo>
                  <a:cubicBezTo>
                    <a:pt x="501" y="110"/>
                    <a:pt x="1" y="310"/>
                    <a:pt x="1" y="310"/>
                  </a:cubicBezTo>
                  <a:lnTo>
                    <a:pt x="34" y="444"/>
                  </a:lnTo>
                  <a:cubicBezTo>
                    <a:pt x="468" y="1878"/>
                    <a:pt x="1302" y="3112"/>
                    <a:pt x="2503" y="3913"/>
                  </a:cubicBezTo>
                  <a:cubicBezTo>
                    <a:pt x="2770" y="4079"/>
                    <a:pt x="3003" y="4213"/>
                    <a:pt x="3270" y="4280"/>
                  </a:cubicBezTo>
                  <a:cubicBezTo>
                    <a:pt x="3614" y="4382"/>
                    <a:pt x="3922" y="4417"/>
                    <a:pt x="4227" y="4417"/>
                  </a:cubicBezTo>
                  <a:cubicBezTo>
                    <a:pt x="4882" y="4417"/>
                    <a:pt x="5527" y="4256"/>
                    <a:pt x="6496" y="4256"/>
                  </a:cubicBezTo>
                  <a:cubicBezTo>
                    <a:pt x="6696" y="4256"/>
                    <a:pt x="6909" y="4263"/>
                    <a:pt x="7139" y="4280"/>
                  </a:cubicBezTo>
                  <a:cubicBezTo>
                    <a:pt x="9007" y="4413"/>
                    <a:pt x="8273" y="6548"/>
                    <a:pt x="10108" y="7449"/>
                  </a:cubicBezTo>
                  <a:cubicBezTo>
                    <a:pt x="11943" y="8383"/>
                    <a:pt x="13911" y="8383"/>
                    <a:pt x="13911" y="8383"/>
                  </a:cubicBezTo>
                  <a:cubicBezTo>
                    <a:pt x="12310" y="5214"/>
                    <a:pt x="8507" y="2445"/>
                    <a:pt x="8607" y="2445"/>
                  </a:cubicBezTo>
                  <a:cubicBezTo>
                    <a:pt x="5427" y="475"/>
                    <a:pt x="3268" y="1"/>
                    <a:pt x="19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 name="Google Shape;1649;p56" hidden="0"/>
            <p:cNvSpPr/>
            <p:nvPr isPhoto="0" userDrawn="0"/>
          </p:nvSpPr>
          <p:spPr bwMode="auto">
            <a:xfrm>
              <a:off x="2281500" y="2818400"/>
              <a:ext cx="358600" cy="359350"/>
            </a:xfrm>
            <a:custGeom>
              <a:avLst/>
              <a:gdLst/>
              <a:ahLst/>
              <a:cxnLst/>
              <a:rect l="l" t="t" r="r" b="b"/>
              <a:pathLst>
                <a:path w="14344" h="14374" fill="norm" stroke="1" extrusionOk="0">
                  <a:moveTo>
                    <a:pt x="847" y="1"/>
                  </a:moveTo>
                  <a:cubicBezTo>
                    <a:pt x="554" y="1"/>
                    <a:pt x="271" y="21"/>
                    <a:pt x="0" y="64"/>
                  </a:cubicBezTo>
                  <a:lnTo>
                    <a:pt x="34" y="364"/>
                  </a:lnTo>
                  <a:cubicBezTo>
                    <a:pt x="310" y="321"/>
                    <a:pt x="597" y="300"/>
                    <a:pt x="892" y="300"/>
                  </a:cubicBezTo>
                  <a:cubicBezTo>
                    <a:pt x="3123" y="300"/>
                    <a:pt x="5832" y="1500"/>
                    <a:pt x="8306" y="3533"/>
                  </a:cubicBezTo>
                  <a:cubicBezTo>
                    <a:pt x="11809" y="6468"/>
                    <a:pt x="13977" y="10504"/>
                    <a:pt x="14110" y="14374"/>
                  </a:cubicBezTo>
                  <a:lnTo>
                    <a:pt x="14344" y="14340"/>
                  </a:lnTo>
                  <a:cubicBezTo>
                    <a:pt x="14244" y="10338"/>
                    <a:pt x="12109" y="6268"/>
                    <a:pt x="8473" y="3299"/>
                  </a:cubicBezTo>
                  <a:cubicBezTo>
                    <a:pt x="5962" y="1232"/>
                    <a:pt x="3112" y="1"/>
                    <a:pt x="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 name="Google Shape;1650;p56" hidden="0"/>
            <p:cNvSpPr/>
            <p:nvPr isPhoto="0" userDrawn="0"/>
          </p:nvSpPr>
          <p:spPr bwMode="auto">
            <a:xfrm>
              <a:off x="2193100" y="1905975"/>
              <a:ext cx="445350" cy="499550"/>
            </a:xfrm>
            <a:custGeom>
              <a:avLst/>
              <a:gdLst/>
              <a:ahLst/>
              <a:cxnLst/>
              <a:rect l="l" t="t" r="r" b="b"/>
              <a:pathLst>
                <a:path w="17814" h="19982" fill="norm" stroke="1" extrusionOk="0">
                  <a:moveTo>
                    <a:pt x="134" y="1"/>
                  </a:moveTo>
                  <a:lnTo>
                    <a:pt x="0" y="268"/>
                  </a:lnTo>
                  <a:cubicBezTo>
                    <a:pt x="34" y="268"/>
                    <a:pt x="2836" y="1369"/>
                    <a:pt x="6372" y="4337"/>
                  </a:cubicBezTo>
                  <a:cubicBezTo>
                    <a:pt x="9641" y="7106"/>
                    <a:pt x="14210" y="12010"/>
                    <a:pt x="17513" y="19982"/>
                  </a:cubicBezTo>
                  <a:lnTo>
                    <a:pt x="17813" y="19882"/>
                  </a:lnTo>
                  <a:cubicBezTo>
                    <a:pt x="11442" y="4538"/>
                    <a:pt x="267" y="34"/>
                    <a:pt x="134" y="1"/>
                  </a:cubicBezTo>
                  <a:close/>
                </a:path>
              </a:pathLst>
            </a:custGeom>
            <a:solidFill>
              <a:srgbClr val="2D29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46" name="Google Shape;1651;p56" hidden="0"/>
          <p:cNvGrpSpPr/>
          <p:nvPr isPhoto="0" userDrawn="0"/>
        </p:nvGrpSpPr>
        <p:grpSpPr bwMode="auto">
          <a:xfrm>
            <a:off x="3999669" y="2069872"/>
            <a:ext cx="1584904" cy="2894569"/>
            <a:chOff x="3512675" y="1278050"/>
            <a:chExt cx="1929750" cy="3524375"/>
          </a:xfrm>
        </p:grpSpPr>
        <p:sp>
          <p:nvSpPr>
            <p:cNvPr id="47" name="Google Shape;1652;p56" hidden="0"/>
            <p:cNvSpPr/>
            <p:nvPr isPhoto="0" userDrawn="0"/>
          </p:nvSpPr>
          <p:spPr bwMode="auto">
            <a:xfrm>
              <a:off x="4089475" y="1662575"/>
              <a:ext cx="285500" cy="202399"/>
            </a:xfrm>
            <a:custGeom>
              <a:avLst/>
              <a:gdLst/>
              <a:ahLst/>
              <a:cxnLst/>
              <a:rect l="l" t="t" r="r" b="b"/>
              <a:pathLst>
                <a:path w="11420" h="8096" fill="norm" stroke="1" extrusionOk="0">
                  <a:moveTo>
                    <a:pt x="1295" y="0"/>
                  </a:moveTo>
                  <a:cubicBezTo>
                    <a:pt x="0" y="0"/>
                    <a:pt x="1498" y="1927"/>
                    <a:pt x="1913" y="2164"/>
                  </a:cubicBezTo>
                  <a:cubicBezTo>
                    <a:pt x="2313" y="2398"/>
                    <a:pt x="3781" y="2398"/>
                    <a:pt x="3781" y="2398"/>
                  </a:cubicBezTo>
                  <a:cubicBezTo>
                    <a:pt x="3781" y="2398"/>
                    <a:pt x="4448" y="3599"/>
                    <a:pt x="6883" y="6234"/>
                  </a:cubicBezTo>
                  <a:cubicBezTo>
                    <a:pt x="8269" y="7776"/>
                    <a:pt x="9587" y="8096"/>
                    <a:pt x="10441" y="8096"/>
                  </a:cubicBezTo>
                  <a:cubicBezTo>
                    <a:pt x="11047" y="8096"/>
                    <a:pt x="11420" y="7935"/>
                    <a:pt x="11420" y="7935"/>
                  </a:cubicBezTo>
                  <a:cubicBezTo>
                    <a:pt x="8577" y="1919"/>
                    <a:pt x="2033" y="96"/>
                    <a:pt x="1915" y="96"/>
                  </a:cubicBezTo>
                  <a:cubicBezTo>
                    <a:pt x="1914" y="96"/>
                    <a:pt x="1913" y="96"/>
                    <a:pt x="1913" y="96"/>
                  </a:cubicBezTo>
                  <a:cubicBezTo>
                    <a:pt x="1659" y="30"/>
                    <a:pt x="1455" y="0"/>
                    <a:pt x="12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 name="Google Shape;1653;p56" hidden="0"/>
            <p:cNvSpPr/>
            <p:nvPr isPhoto="0" userDrawn="0"/>
          </p:nvSpPr>
          <p:spPr bwMode="auto">
            <a:xfrm>
              <a:off x="3512675" y="2151925"/>
              <a:ext cx="485375" cy="78000"/>
            </a:xfrm>
            <a:custGeom>
              <a:avLst/>
              <a:gdLst/>
              <a:ahLst/>
              <a:cxnLst/>
              <a:rect l="l" t="t" r="r" b="b"/>
              <a:pathLst>
                <a:path w="19415" h="3120" fill="norm" stroke="1" extrusionOk="0">
                  <a:moveTo>
                    <a:pt x="18169" y="0"/>
                  </a:moveTo>
                  <a:cubicBezTo>
                    <a:pt x="9884" y="0"/>
                    <a:pt x="2167" y="303"/>
                    <a:pt x="2136" y="303"/>
                  </a:cubicBezTo>
                  <a:cubicBezTo>
                    <a:pt x="1" y="1337"/>
                    <a:pt x="1202" y="2938"/>
                    <a:pt x="2703" y="2938"/>
                  </a:cubicBezTo>
                  <a:cubicBezTo>
                    <a:pt x="3203" y="2938"/>
                    <a:pt x="6639" y="1837"/>
                    <a:pt x="6639" y="1837"/>
                  </a:cubicBezTo>
                  <a:cubicBezTo>
                    <a:pt x="6639" y="1837"/>
                    <a:pt x="6728" y="1703"/>
                    <a:pt x="7287" y="1703"/>
                  </a:cubicBezTo>
                  <a:cubicBezTo>
                    <a:pt x="8005" y="1703"/>
                    <a:pt x="9499" y="1925"/>
                    <a:pt x="12576" y="2938"/>
                  </a:cubicBezTo>
                  <a:cubicBezTo>
                    <a:pt x="12981" y="3064"/>
                    <a:pt x="13384" y="3119"/>
                    <a:pt x="13782" y="3119"/>
                  </a:cubicBezTo>
                  <a:cubicBezTo>
                    <a:pt x="16766" y="3119"/>
                    <a:pt x="19415" y="3"/>
                    <a:pt x="19415" y="3"/>
                  </a:cubicBezTo>
                  <a:cubicBezTo>
                    <a:pt x="18998" y="1"/>
                    <a:pt x="18583" y="0"/>
                    <a:pt x="18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 name="Google Shape;1654;p56" hidden="0"/>
            <p:cNvSpPr/>
            <p:nvPr isPhoto="0" userDrawn="0"/>
          </p:nvSpPr>
          <p:spPr bwMode="auto">
            <a:xfrm>
              <a:off x="4615975" y="1278050"/>
              <a:ext cx="170975" cy="134250"/>
            </a:xfrm>
            <a:custGeom>
              <a:avLst/>
              <a:gdLst/>
              <a:ahLst/>
              <a:cxnLst/>
              <a:rect l="l" t="t" r="r" b="b"/>
              <a:pathLst>
                <a:path w="6839" h="5370" fill="norm" stroke="1" extrusionOk="0">
                  <a:moveTo>
                    <a:pt x="3765" y="1"/>
                  </a:moveTo>
                  <a:cubicBezTo>
                    <a:pt x="1955" y="1"/>
                    <a:pt x="0" y="1634"/>
                    <a:pt x="0" y="1634"/>
                  </a:cubicBezTo>
                  <a:lnTo>
                    <a:pt x="6705" y="5370"/>
                  </a:lnTo>
                  <a:cubicBezTo>
                    <a:pt x="6705" y="5370"/>
                    <a:pt x="6838" y="1134"/>
                    <a:pt x="4837" y="233"/>
                  </a:cubicBezTo>
                  <a:cubicBezTo>
                    <a:pt x="4498" y="69"/>
                    <a:pt x="4134" y="1"/>
                    <a:pt x="37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0" name="Google Shape;1655;p56" hidden="0"/>
            <p:cNvSpPr/>
            <p:nvPr isPhoto="0" userDrawn="0"/>
          </p:nvSpPr>
          <p:spPr bwMode="auto">
            <a:xfrm>
              <a:off x="4615975" y="1317699"/>
              <a:ext cx="167625" cy="92950"/>
            </a:xfrm>
            <a:custGeom>
              <a:avLst/>
              <a:gdLst/>
              <a:ahLst/>
              <a:cxnLst/>
              <a:rect l="l" t="t" r="r" b="b"/>
              <a:pathLst>
                <a:path w="6705" h="3718" fill="norm" stroke="1" extrusionOk="0">
                  <a:moveTo>
                    <a:pt x="1766" y="0"/>
                  </a:moveTo>
                  <a:cubicBezTo>
                    <a:pt x="728" y="0"/>
                    <a:pt x="0" y="48"/>
                    <a:pt x="0" y="48"/>
                  </a:cubicBezTo>
                  <a:lnTo>
                    <a:pt x="6672" y="3717"/>
                  </a:lnTo>
                  <a:cubicBezTo>
                    <a:pt x="6672" y="3717"/>
                    <a:pt x="6705" y="1883"/>
                    <a:pt x="6171" y="382"/>
                  </a:cubicBezTo>
                  <a:cubicBezTo>
                    <a:pt x="4744" y="71"/>
                    <a:pt x="3027" y="0"/>
                    <a:pt x="1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 name="Google Shape;1656;p56" hidden="0"/>
            <p:cNvSpPr/>
            <p:nvPr isPhoto="0" userDrawn="0"/>
          </p:nvSpPr>
          <p:spPr bwMode="auto">
            <a:xfrm>
              <a:off x="4435850" y="1318100"/>
              <a:ext cx="422825" cy="307325"/>
            </a:xfrm>
            <a:custGeom>
              <a:avLst/>
              <a:gdLst/>
              <a:ahLst/>
              <a:cxnLst/>
              <a:rect l="l" t="t" r="r" b="b"/>
              <a:pathLst>
                <a:path w="16913" h="12293" fill="norm" stroke="1" extrusionOk="0">
                  <a:moveTo>
                    <a:pt x="7426" y="1"/>
                  </a:moveTo>
                  <a:cubicBezTo>
                    <a:pt x="4211" y="1"/>
                    <a:pt x="1498" y="1620"/>
                    <a:pt x="834" y="4168"/>
                  </a:cubicBezTo>
                  <a:cubicBezTo>
                    <a:pt x="0" y="7371"/>
                    <a:pt x="2735" y="10873"/>
                    <a:pt x="6938" y="11974"/>
                  </a:cubicBezTo>
                  <a:cubicBezTo>
                    <a:pt x="7788" y="12190"/>
                    <a:pt x="8633" y="12292"/>
                    <a:pt x="9448" y="12292"/>
                  </a:cubicBezTo>
                  <a:cubicBezTo>
                    <a:pt x="12666" y="12292"/>
                    <a:pt x="15413" y="10693"/>
                    <a:pt x="16078" y="8138"/>
                  </a:cubicBezTo>
                  <a:cubicBezTo>
                    <a:pt x="16912" y="4935"/>
                    <a:pt x="14177" y="1433"/>
                    <a:pt x="9974" y="332"/>
                  </a:cubicBezTo>
                  <a:cubicBezTo>
                    <a:pt x="9109" y="107"/>
                    <a:pt x="8251" y="1"/>
                    <a:pt x="7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1657;p56" hidden="0"/>
            <p:cNvSpPr/>
            <p:nvPr isPhoto="0" userDrawn="0"/>
          </p:nvSpPr>
          <p:spPr bwMode="auto">
            <a:xfrm>
              <a:off x="4408325" y="1817575"/>
              <a:ext cx="238525" cy="380300"/>
            </a:xfrm>
            <a:custGeom>
              <a:avLst/>
              <a:gdLst/>
              <a:ahLst/>
              <a:cxnLst/>
              <a:rect l="l" t="t" r="r" b="b"/>
              <a:pathLst>
                <a:path w="9541" h="15212" fill="norm" stroke="1" extrusionOk="0">
                  <a:moveTo>
                    <a:pt x="4670" y="1"/>
                  </a:moveTo>
                  <a:lnTo>
                    <a:pt x="0" y="15211"/>
                  </a:lnTo>
                  <a:lnTo>
                    <a:pt x="9540" y="14244"/>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1658;p56" hidden="0"/>
            <p:cNvSpPr/>
            <p:nvPr isPhoto="0" userDrawn="0"/>
          </p:nvSpPr>
          <p:spPr bwMode="auto">
            <a:xfrm>
              <a:off x="4987900" y="4250150"/>
              <a:ext cx="454525" cy="546950"/>
            </a:xfrm>
            <a:custGeom>
              <a:avLst/>
              <a:gdLst/>
              <a:ahLst/>
              <a:cxnLst/>
              <a:rect l="l" t="t" r="r" b="b"/>
              <a:pathLst>
                <a:path w="18181" h="21878" fill="norm" stroke="1" extrusionOk="0">
                  <a:moveTo>
                    <a:pt x="14177" y="1"/>
                  </a:moveTo>
                  <a:lnTo>
                    <a:pt x="6038" y="2235"/>
                  </a:lnTo>
                  <a:lnTo>
                    <a:pt x="8573" y="12510"/>
                  </a:lnTo>
                  <a:cubicBezTo>
                    <a:pt x="8573" y="12510"/>
                    <a:pt x="5871" y="16212"/>
                    <a:pt x="2202" y="18114"/>
                  </a:cubicBezTo>
                  <a:cubicBezTo>
                    <a:pt x="2202" y="18114"/>
                    <a:pt x="0" y="20282"/>
                    <a:pt x="1969" y="21483"/>
                  </a:cubicBezTo>
                  <a:cubicBezTo>
                    <a:pt x="2428" y="21759"/>
                    <a:pt x="3063" y="21877"/>
                    <a:pt x="3810" y="21877"/>
                  </a:cubicBezTo>
                  <a:cubicBezTo>
                    <a:pt x="8109" y="21877"/>
                    <a:pt x="16145" y="17980"/>
                    <a:pt x="16145" y="17980"/>
                  </a:cubicBezTo>
                  <a:cubicBezTo>
                    <a:pt x="17413" y="17647"/>
                    <a:pt x="18180" y="16346"/>
                    <a:pt x="17880" y="15111"/>
                  </a:cubicBezTo>
                  <a:lnTo>
                    <a:pt x="14177" y="1"/>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 name="Google Shape;1659;p56" hidden="0"/>
            <p:cNvSpPr/>
            <p:nvPr isPhoto="0" userDrawn="0"/>
          </p:nvSpPr>
          <p:spPr bwMode="auto">
            <a:xfrm>
              <a:off x="4464200" y="2458025"/>
              <a:ext cx="625475" cy="1871375"/>
            </a:xfrm>
            <a:custGeom>
              <a:avLst/>
              <a:gdLst/>
              <a:ahLst/>
              <a:cxnLst/>
              <a:rect l="l" t="t" r="r" b="b"/>
              <a:pathLst>
                <a:path w="25019" h="74855" fill="norm" stroke="1" extrusionOk="0">
                  <a:moveTo>
                    <a:pt x="25018" y="1"/>
                  </a:moveTo>
                  <a:lnTo>
                    <a:pt x="6938" y="3870"/>
                  </a:lnTo>
                  <a:cubicBezTo>
                    <a:pt x="6938" y="3870"/>
                    <a:pt x="0" y="24852"/>
                    <a:pt x="167" y="70585"/>
                  </a:cubicBezTo>
                  <a:cubicBezTo>
                    <a:pt x="167" y="73487"/>
                    <a:pt x="2669" y="74854"/>
                    <a:pt x="2669" y="74854"/>
                  </a:cubicBezTo>
                  <a:lnTo>
                    <a:pt x="11108" y="74654"/>
                  </a:lnTo>
                  <a:cubicBezTo>
                    <a:pt x="11108" y="74654"/>
                    <a:pt x="16412" y="68683"/>
                    <a:pt x="16412" y="62946"/>
                  </a:cubicBezTo>
                  <a:cubicBezTo>
                    <a:pt x="16412" y="53406"/>
                    <a:pt x="19014" y="42298"/>
                    <a:pt x="22850" y="28822"/>
                  </a:cubicBezTo>
                  <a:cubicBezTo>
                    <a:pt x="24818" y="21850"/>
                    <a:pt x="25018" y="1"/>
                    <a:pt x="25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 name="Google Shape;1660;p56" hidden="0"/>
            <p:cNvSpPr/>
            <p:nvPr isPhoto="0" userDrawn="0"/>
          </p:nvSpPr>
          <p:spPr bwMode="auto">
            <a:xfrm>
              <a:off x="4682675" y="2588125"/>
              <a:ext cx="69250" cy="169325"/>
            </a:xfrm>
            <a:custGeom>
              <a:avLst/>
              <a:gdLst/>
              <a:ahLst/>
              <a:cxnLst/>
              <a:rect l="l" t="t" r="r" b="b"/>
              <a:pathLst>
                <a:path w="2770" h="6773" fill="norm" stroke="1" extrusionOk="0">
                  <a:moveTo>
                    <a:pt x="2503" y="1"/>
                  </a:moveTo>
                  <a:lnTo>
                    <a:pt x="1769" y="5705"/>
                  </a:lnTo>
                  <a:lnTo>
                    <a:pt x="1" y="6539"/>
                  </a:lnTo>
                  <a:lnTo>
                    <a:pt x="101" y="6772"/>
                  </a:lnTo>
                  <a:lnTo>
                    <a:pt x="2036" y="5905"/>
                  </a:lnTo>
                  <a:lnTo>
                    <a:pt x="2769" y="34"/>
                  </a:lnTo>
                  <a:lnTo>
                    <a:pt x="2503" y="1"/>
                  </a:lnTo>
                  <a:close/>
                </a:path>
              </a:pathLst>
            </a:custGeom>
            <a:solidFill>
              <a:srgbClr val="2D29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 name="Google Shape;1661;p56" hidden="0"/>
            <p:cNvSpPr/>
            <p:nvPr isPhoto="0" userDrawn="0"/>
          </p:nvSpPr>
          <p:spPr bwMode="auto">
            <a:xfrm>
              <a:off x="4864475" y="2475475"/>
              <a:ext cx="571275" cy="1847150"/>
            </a:xfrm>
            <a:custGeom>
              <a:avLst/>
              <a:gdLst/>
              <a:ahLst/>
              <a:cxnLst/>
              <a:rect l="l" t="t" r="r" b="b"/>
              <a:pathLst>
                <a:path w="22851" h="73886" fill="norm" stroke="1" extrusionOk="0">
                  <a:moveTo>
                    <a:pt x="14043" y="0"/>
                  </a:moveTo>
                  <a:cubicBezTo>
                    <a:pt x="9467" y="0"/>
                    <a:pt x="2269" y="2405"/>
                    <a:pt x="2269" y="2405"/>
                  </a:cubicBezTo>
                  <a:cubicBezTo>
                    <a:pt x="2269" y="2405"/>
                    <a:pt x="1" y="30358"/>
                    <a:pt x="1302" y="41933"/>
                  </a:cubicBezTo>
                  <a:cubicBezTo>
                    <a:pt x="2436" y="51874"/>
                    <a:pt x="3503" y="63149"/>
                    <a:pt x="6739" y="69486"/>
                  </a:cubicBezTo>
                  <a:cubicBezTo>
                    <a:pt x="8393" y="72815"/>
                    <a:pt x="9656" y="73422"/>
                    <a:pt x="10356" y="73422"/>
                  </a:cubicBezTo>
                  <a:cubicBezTo>
                    <a:pt x="10758" y="73422"/>
                    <a:pt x="10975" y="73222"/>
                    <a:pt x="10975" y="73222"/>
                  </a:cubicBezTo>
                  <a:cubicBezTo>
                    <a:pt x="10975" y="73222"/>
                    <a:pt x="12314" y="73886"/>
                    <a:pt x="14365" y="73886"/>
                  </a:cubicBezTo>
                  <a:cubicBezTo>
                    <a:pt x="15786" y="73886"/>
                    <a:pt x="17550" y="73567"/>
                    <a:pt x="19448" y="72489"/>
                  </a:cubicBezTo>
                  <a:cubicBezTo>
                    <a:pt x="19448" y="72489"/>
                    <a:pt x="21082" y="64983"/>
                    <a:pt x="20749" y="60880"/>
                  </a:cubicBezTo>
                  <a:cubicBezTo>
                    <a:pt x="19948" y="51240"/>
                    <a:pt x="15278" y="35629"/>
                    <a:pt x="15278" y="35629"/>
                  </a:cubicBezTo>
                  <a:cubicBezTo>
                    <a:pt x="15278" y="35629"/>
                    <a:pt x="22850" y="14547"/>
                    <a:pt x="17613" y="1371"/>
                  </a:cubicBezTo>
                  <a:cubicBezTo>
                    <a:pt x="17203" y="363"/>
                    <a:pt x="15820" y="0"/>
                    <a:pt x="14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 name="Google Shape;1662;p56" hidden="0"/>
            <p:cNvSpPr/>
            <p:nvPr isPhoto="0" userDrawn="0"/>
          </p:nvSpPr>
          <p:spPr bwMode="auto">
            <a:xfrm>
              <a:off x="4440850" y="1669100"/>
              <a:ext cx="866475" cy="865250"/>
            </a:xfrm>
            <a:custGeom>
              <a:avLst/>
              <a:gdLst/>
              <a:ahLst/>
              <a:cxnLst/>
              <a:rect l="l" t="t" r="r" b="b"/>
              <a:pathLst>
                <a:path w="34659" h="34610" fill="norm" stroke="1" extrusionOk="0">
                  <a:moveTo>
                    <a:pt x="20640" y="0"/>
                  </a:moveTo>
                  <a:cubicBezTo>
                    <a:pt x="19756" y="0"/>
                    <a:pt x="19181" y="135"/>
                    <a:pt x="19181" y="135"/>
                  </a:cubicBezTo>
                  <a:cubicBezTo>
                    <a:pt x="19181" y="135"/>
                    <a:pt x="9740" y="2237"/>
                    <a:pt x="3336" y="5940"/>
                  </a:cubicBezTo>
                  <a:cubicBezTo>
                    <a:pt x="0" y="7874"/>
                    <a:pt x="4603" y="31324"/>
                    <a:pt x="4603" y="31324"/>
                  </a:cubicBezTo>
                  <a:cubicBezTo>
                    <a:pt x="5781" y="33720"/>
                    <a:pt x="16383" y="34610"/>
                    <a:pt x="24637" y="34610"/>
                  </a:cubicBezTo>
                  <a:cubicBezTo>
                    <a:pt x="30177" y="34610"/>
                    <a:pt x="34659" y="34209"/>
                    <a:pt x="34525" y="33593"/>
                  </a:cubicBezTo>
                  <a:cubicBezTo>
                    <a:pt x="32890" y="25687"/>
                    <a:pt x="29088" y="6507"/>
                    <a:pt x="27853" y="4305"/>
                  </a:cubicBezTo>
                  <a:cubicBezTo>
                    <a:pt x="25728" y="598"/>
                    <a:pt x="22501" y="0"/>
                    <a:pt x="20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 name="Google Shape;1663;p56" hidden="0"/>
            <p:cNvSpPr/>
            <p:nvPr isPhoto="0" userDrawn="0"/>
          </p:nvSpPr>
          <p:spPr bwMode="auto">
            <a:xfrm>
              <a:off x="4538400" y="2180325"/>
              <a:ext cx="768925" cy="354025"/>
            </a:xfrm>
            <a:custGeom>
              <a:avLst/>
              <a:gdLst/>
              <a:ahLst/>
              <a:cxnLst/>
              <a:rect l="l" t="t" r="r" b="b"/>
              <a:pathLst>
                <a:path w="30757" h="14161" fill="norm" stroke="1" extrusionOk="0">
                  <a:moveTo>
                    <a:pt x="15879" y="1"/>
                  </a:moveTo>
                  <a:lnTo>
                    <a:pt x="11309" y="1469"/>
                  </a:lnTo>
                  <a:lnTo>
                    <a:pt x="1" y="6873"/>
                  </a:lnTo>
                  <a:cubicBezTo>
                    <a:pt x="435" y="9241"/>
                    <a:pt x="701" y="10875"/>
                    <a:pt x="701" y="10875"/>
                  </a:cubicBezTo>
                  <a:cubicBezTo>
                    <a:pt x="1879" y="13271"/>
                    <a:pt x="12481" y="14161"/>
                    <a:pt x="20735" y="14161"/>
                  </a:cubicBezTo>
                  <a:cubicBezTo>
                    <a:pt x="26275" y="14161"/>
                    <a:pt x="30757" y="13760"/>
                    <a:pt x="30623" y="13144"/>
                  </a:cubicBezTo>
                  <a:cubicBezTo>
                    <a:pt x="30389" y="12176"/>
                    <a:pt x="30189" y="11076"/>
                    <a:pt x="29922" y="9841"/>
                  </a:cubicBezTo>
                  <a:cubicBezTo>
                    <a:pt x="20549" y="9174"/>
                    <a:pt x="15879" y="1"/>
                    <a:pt x="15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 name="Google Shape;1664;p56" hidden="0"/>
            <p:cNvSpPr/>
            <p:nvPr isPhoto="0" userDrawn="0"/>
          </p:nvSpPr>
          <p:spPr bwMode="auto">
            <a:xfrm>
              <a:off x="4538400" y="1780050"/>
              <a:ext cx="145150" cy="454525"/>
            </a:xfrm>
            <a:custGeom>
              <a:avLst/>
              <a:gdLst/>
              <a:ahLst/>
              <a:cxnLst/>
              <a:rect l="l" t="t" r="r" b="b"/>
              <a:pathLst>
                <a:path w="5806" h="18181" fill="norm" stroke="1" extrusionOk="0">
                  <a:moveTo>
                    <a:pt x="2369" y="0"/>
                  </a:moveTo>
                  <a:cubicBezTo>
                    <a:pt x="1635" y="334"/>
                    <a:pt x="868" y="701"/>
                    <a:pt x="168" y="1101"/>
                  </a:cubicBezTo>
                  <a:cubicBezTo>
                    <a:pt x="1" y="4437"/>
                    <a:pt x="701" y="9707"/>
                    <a:pt x="3837" y="18180"/>
                  </a:cubicBezTo>
                  <a:lnTo>
                    <a:pt x="5805" y="17413"/>
                  </a:lnTo>
                  <a:cubicBezTo>
                    <a:pt x="2169" y="7639"/>
                    <a:pt x="1969" y="2536"/>
                    <a:pt x="2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 name="Google Shape;1665;p56" hidden="0"/>
            <p:cNvSpPr/>
            <p:nvPr isPhoto="0" userDrawn="0"/>
          </p:nvSpPr>
          <p:spPr bwMode="auto">
            <a:xfrm>
              <a:off x="4781075" y="1684150"/>
              <a:ext cx="155975" cy="514550"/>
            </a:xfrm>
            <a:custGeom>
              <a:avLst/>
              <a:gdLst/>
              <a:ahLst/>
              <a:cxnLst/>
              <a:rect l="l" t="t" r="r" b="b"/>
              <a:pathLst>
                <a:path w="6239" h="20582" fill="norm" stroke="1" extrusionOk="0">
                  <a:moveTo>
                    <a:pt x="3737" y="0"/>
                  </a:moveTo>
                  <a:cubicBezTo>
                    <a:pt x="2970" y="201"/>
                    <a:pt x="2069" y="434"/>
                    <a:pt x="1002" y="734"/>
                  </a:cubicBezTo>
                  <a:cubicBezTo>
                    <a:pt x="134" y="3536"/>
                    <a:pt x="1" y="9207"/>
                    <a:pt x="4237" y="20582"/>
                  </a:cubicBezTo>
                  <a:lnTo>
                    <a:pt x="6239" y="19848"/>
                  </a:lnTo>
                  <a:cubicBezTo>
                    <a:pt x="68" y="3103"/>
                    <a:pt x="3737" y="34"/>
                    <a:pt x="3770" y="34"/>
                  </a:cubicBezTo>
                  <a:lnTo>
                    <a:pt x="3737" y="0"/>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 name="Google Shape;1666;p56" hidden="0"/>
            <p:cNvSpPr/>
            <p:nvPr isPhoto="0" userDrawn="0"/>
          </p:nvSpPr>
          <p:spPr bwMode="auto">
            <a:xfrm>
              <a:off x="4237375" y="2144675"/>
              <a:ext cx="742200" cy="683650"/>
            </a:xfrm>
            <a:custGeom>
              <a:avLst/>
              <a:gdLst/>
              <a:ahLst/>
              <a:cxnLst/>
              <a:rect l="l" t="t" r="r" b="b"/>
              <a:pathLst>
                <a:path w="29688" h="27346" fill="norm" stroke="1" extrusionOk="0">
                  <a:moveTo>
                    <a:pt x="17677" y="0"/>
                  </a:moveTo>
                  <a:cubicBezTo>
                    <a:pt x="15681" y="0"/>
                    <a:pt x="13207" y="310"/>
                    <a:pt x="10574" y="960"/>
                  </a:cubicBezTo>
                  <a:cubicBezTo>
                    <a:pt x="5170" y="2294"/>
                    <a:pt x="1001" y="4596"/>
                    <a:pt x="500" y="6330"/>
                  </a:cubicBezTo>
                  <a:cubicBezTo>
                    <a:pt x="167" y="6797"/>
                    <a:pt x="0" y="7298"/>
                    <a:pt x="33" y="7798"/>
                  </a:cubicBezTo>
                  <a:cubicBezTo>
                    <a:pt x="33" y="7798"/>
                    <a:pt x="3437" y="27345"/>
                    <a:pt x="11589" y="27345"/>
                  </a:cubicBezTo>
                  <a:cubicBezTo>
                    <a:pt x="12016" y="27345"/>
                    <a:pt x="12456" y="27292"/>
                    <a:pt x="12909" y="27179"/>
                  </a:cubicBezTo>
                  <a:lnTo>
                    <a:pt x="20548" y="25311"/>
                  </a:lnTo>
                  <a:cubicBezTo>
                    <a:pt x="29688" y="23076"/>
                    <a:pt x="23150" y="2127"/>
                    <a:pt x="23150" y="2127"/>
                  </a:cubicBezTo>
                  <a:cubicBezTo>
                    <a:pt x="22916" y="1627"/>
                    <a:pt x="22549" y="1260"/>
                    <a:pt x="22016" y="993"/>
                  </a:cubicBezTo>
                  <a:cubicBezTo>
                    <a:pt x="21349" y="343"/>
                    <a:pt x="19778" y="0"/>
                    <a:pt x="176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 name="Google Shape;1667;p56" hidden="0"/>
            <p:cNvSpPr/>
            <p:nvPr isPhoto="0" userDrawn="0"/>
          </p:nvSpPr>
          <p:spPr bwMode="auto">
            <a:xfrm>
              <a:off x="4259875" y="2172225"/>
              <a:ext cx="537075" cy="201600"/>
            </a:xfrm>
            <a:custGeom>
              <a:avLst/>
              <a:gdLst/>
              <a:ahLst/>
              <a:cxnLst/>
              <a:rect l="l" t="t" r="r" b="b"/>
              <a:pathLst>
                <a:path w="21483" h="8064" fill="norm" stroke="1" extrusionOk="0">
                  <a:moveTo>
                    <a:pt x="16669" y="0"/>
                  </a:moveTo>
                  <a:cubicBezTo>
                    <a:pt x="14787" y="0"/>
                    <a:pt x="12453" y="302"/>
                    <a:pt x="9974" y="925"/>
                  </a:cubicBezTo>
                  <a:cubicBezTo>
                    <a:pt x="4270" y="2326"/>
                    <a:pt x="1" y="4862"/>
                    <a:pt x="401" y="6596"/>
                  </a:cubicBezTo>
                  <a:cubicBezTo>
                    <a:pt x="647" y="7560"/>
                    <a:pt x="2350" y="8064"/>
                    <a:pt x="4819" y="8064"/>
                  </a:cubicBezTo>
                  <a:cubicBezTo>
                    <a:pt x="6705" y="8064"/>
                    <a:pt x="9038" y="7770"/>
                    <a:pt x="11509" y="7163"/>
                  </a:cubicBezTo>
                  <a:cubicBezTo>
                    <a:pt x="17213" y="5729"/>
                    <a:pt x="21483" y="3194"/>
                    <a:pt x="21049" y="1492"/>
                  </a:cubicBezTo>
                  <a:cubicBezTo>
                    <a:pt x="20804" y="512"/>
                    <a:pt x="19119" y="0"/>
                    <a:pt x="16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3" name="Google Shape;1668;p56" hidden="0"/>
            <p:cNvSpPr/>
            <p:nvPr isPhoto="0" userDrawn="0"/>
          </p:nvSpPr>
          <p:spPr bwMode="auto">
            <a:xfrm>
              <a:off x="4346600" y="2453750"/>
              <a:ext cx="213525" cy="186175"/>
            </a:xfrm>
            <a:custGeom>
              <a:avLst/>
              <a:gdLst/>
              <a:ahLst/>
              <a:cxnLst/>
              <a:rect l="l" t="t" r="r" b="b"/>
              <a:pathLst>
                <a:path w="8541" h="7447" fill="norm" stroke="1" extrusionOk="0">
                  <a:moveTo>
                    <a:pt x="4431" y="0"/>
                  </a:moveTo>
                  <a:cubicBezTo>
                    <a:pt x="4283" y="0"/>
                    <a:pt x="4140" y="12"/>
                    <a:pt x="4004" y="38"/>
                  </a:cubicBezTo>
                  <a:cubicBezTo>
                    <a:pt x="2803" y="239"/>
                    <a:pt x="1" y="2740"/>
                    <a:pt x="1" y="2740"/>
                  </a:cubicBezTo>
                  <a:cubicBezTo>
                    <a:pt x="1" y="2740"/>
                    <a:pt x="1429" y="7446"/>
                    <a:pt x="2396" y="7446"/>
                  </a:cubicBezTo>
                  <a:cubicBezTo>
                    <a:pt x="2409" y="7446"/>
                    <a:pt x="2423" y="7446"/>
                    <a:pt x="2436" y="7444"/>
                  </a:cubicBezTo>
                  <a:cubicBezTo>
                    <a:pt x="6372" y="6977"/>
                    <a:pt x="8540" y="4875"/>
                    <a:pt x="8540" y="4875"/>
                  </a:cubicBezTo>
                  <a:cubicBezTo>
                    <a:pt x="8540" y="4875"/>
                    <a:pt x="7306" y="1106"/>
                    <a:pt x="7139" y="906"/>
                  </a:cubicBezTo>
                  <a:cubicBezTo>
                    <a:pt x="6991" y="728"/>
                    <a:pt x="5585" y="0"/>
                    <a:pt x="4431" y="0"/>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 name="Google Shape;1669;p56" hidden="0"/>
            <p:cNvSpPr/>
            <p:nvPr isPhoto="0" userDrawn="0"/>
          </p:nvSpPr>
          <p:spPr bwMode="auto">
            <a:xfrm>
              <a:off x="4374950" y="2425675"/>
              <a:ext cx="117625" cy="44050"/>
            </a:xfrm>
            <a:custGeom>
              <a:avLst/>
              <a:gdLst/>
              <a:ahLst/>
              <a:cxnLst/>
              <a:rect l="l" t="t" r="r" b="b"/>
              <a:pathLst>
                <a:path w="4705" h="1762" fill="norm" stroke="1" extrusionOk="0">
                  <a:moveTo>
                    <a:pt x="386" y="1"/>
                  </a:moveTo>
                  <a:cubicBezTo>
                    <a:pt x="286" y="1"/>
                    <a:pt x="222" y="19"/>
                    <a:pt x="201" y="61"/>
                  </a:cubicBezTo>
                  <a:cubicBezTo>
                    <a:pt x="1" y="528"/>
                    <a:pt x="1502" y="1762"/>
                    <a:pt x="1502" y="1762"/>
                  </a:cubicBezTo>
                  <a:lnTo>
                    <a:pt x="4704" y="1395"/>
                  </a:lnTo>
                  <a:cubicBezTo>
                    <a:pt x="4704" y="1395"/>
                    <a:pt x="1246" y="1"/>
                    <a:pt x="386"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 name="Google Shape;1670;p56" hidden="0"/>
            <p:cNvSpPr/>
            <p:nvPr isPhoto="0" userDrawn="0"/>
          </p:nvSpPr>
          <p:spPr bwMode="auto">
            <a:xfrm>
              <a:off x="4256700" y="2486400"/>
              <a:ext cx="147475" cy="70950"/>
            </a:xfrm>
            <a:custGeom>
              <a:avLst/>
              <a:gdLst/>
              <a:ahLst/>
              <a:cxnLst/>
              <a:rect l="l" t="t" r="r" b="b"/>
              <a:pathLst>
                <a:path w="5899" h="2838" fill="norm" stroke="1" extrusionOk="0">
                  <a:moveTo>
                    <a:pt x="5898" y="0"/>
                  </a:moveTo>
                  <a:cubicBezTo>
                    <a:pt x="5898" y="0"/>
                    <a:pt x="94" y="1835"/>
                    <a:pt x="28" y="2569"/>
                  </a:cubicBezTo>
                  <a:cubicBezTo>
                    <a:pt x="0" y="2761"/>
                    <a:pt x="321" y="2838"/>
                    <a:pt x="806" y="2838"/>
                  </a:cubicBezTo>
                  <a:cubicBezTo>
                    <a:pt x="2083" y="2838"/>
                    <a:pt x="4495" y="2307"/>
                    <a:pt x="4664" y="1968"/>
                  </a:cubicBezTo>
                  <a:cubicBezTo>
                    <a:pt x="4931" y="1501"/>
                    <a:pt x="5898" y="0"/>
                    <a:pt x="5898" y="0"/>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 name="Google Shape;1671;p56" hidden="0"/>
            <p:cNvSpPr/>
            <p:nvPr isPhoto="0" userDrawn="0"/>
          </p:nvSpPr>
          <p:spPr bwMode="auto">
            <a:xfrm>
              <a:off x="4233200" y="2543925"/>
              <a:ext cx="150950" cy="71650"/>
            </a:xfrm>
            <a:custGeom>
              <a:avLst/>
              <a:gdLst/>
              <a:ahLst/>
              <a:cxnLst/>
              <a:rect l="l" t="t" r="r" b="b"/>
              <a:pathLst>
                <a:path w="6038" h="2866" fill="norm" stroke="1" extrusionOk="0">
                  <a:moveTo>
                    <a:pt x="5171" y="1"/>
                  </a:moveTo>
                  <a:cubicBezTo>
                    <a:pt x="5171" y="1"/>
                    <a:pt x="0" y="1969"/>
                    <a:pt x="67" y="2502"/>
                  </a:cubicBezTo>
                  <a:cubicBezTo>
                    <a:pt x="105" y="2762"/>
                    <a:pt x="408" y="2866"/>
                    <a:pt x="856" y="2866"/>
                  </a:cubicBezTo>
                  <a:cubicBezTo>
                    <a:pt x="2368" y="2866"/>
                    <a:pt x="5532" y="1680"/>
                    <a:pt x="5738" y="1268"/>
                  </a:cubicBezTo>
                  <a:cubicBezTo>
                    <a:pt x="6038" y="701"/>
                    <a:pt x="5171" y="1"/>
                    <a:pt x="517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 name="Google Shape;1672;p56" hidden="0"/>
            <p:cNvSpPr/>
            <p:nvPr isPhoto="0" userDrawn="0"/>
          </p:nvSpPr>
          <p:spPr bwMode="auto">
            <a:xfrm>
              <a:off x="4293225" y="2567275"/>
              <a:ext cx="135125" cy="89775"/>
            </a:xfrm>
            <a:custGeom>
              <a:avLst/>
              <a:gdLst/>
              <a:ahLst/>
              <a:cxnLst/>
              <a:rect l="l" t="t" r="r" b="b"/>
              <a:pathLst>
                <a:path w="5405" h="3591" fill="norm" stroke="1" extrusionOk="0">
                  <a:moveTo>
                    <a:pt x="4471" y="1"/>
                  </a:moveTo>
                  <a:cubicBezTo>
                    <a:pt x="4471" y="1"/>
                    <a:pt x="1" y="2703"/>
                    <a:pt x="34" y="3370"/>
                  </a:cubicBezTo>
                  <a:cubicBezTo>
                    <a:pt x="54" y="3524"/>
                    <a:pt x="182" y="3591"/>
                    <a:pt x="384" y="3591"/>
                  </a:cubicBezTo>
                  <a:cubicBezTo>
                    <a:pt x="1542" y="3591"/>
                    <a:pt x="5158" y="1417"/>
                    <a:pt x="5271" y="935"/>
                  </a:cubicBezTo>
                  <a:cubicBezTo>
                    <a:pt x="5405" y="401"/>
                    <a:pt x="4471" y="1"/>
                    <a:pt x="447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 name="Google Shape;1673;p56" hidden="0"/>
            <p:cNvSpPr/>
            <p:nvPr isPhoto="0" userDrawn="0"/>
          </p:nvSpPr>
          <p:spPr bwMode="auto">
            <a:xfrm>
              <a:off x="4328250" y="2588125"/>
              <a:ext cx="130975" cy="95250"/>
            </a:xfrm>
            <a:custGeom>
              <a:avLst/>
              <a:gdLst/>
              <a:ahLst/>
              <a:cxnLst/>
              <a:rect l="l" t="t" r="r" b="b"/>
              <a:pathLst>
                <a:path w="5239" h="3810" fill="norm" stroke="1" extrusionOk="0">
                  <a:moveTo>
                    <a:pt x="4271" y="1"/>
                  </a:moveTo>
                  <a:cubicBezTo>
                    <a:pt x="4271" y="1"/>
                    <a:pt x="1" y="3503"/>
                    <a:pt x="201" y="3703"/>
                  </a:cubicBezTo>
                  <a:cubicBezTo>
                    <a:pt x="278" y="3777"/>
                    <a:pt x="392" y="3810"/>
                    <a:pt x="534" y="3810"/>
                  </a:cubicBezTo>
                  <a:cubicBezTo>
                    <a:pt x="1755" y="3810"/>
                    <a:pt x="5078" y="1379"/>
                    <a:pt x="5138" y="901"/>
                  </a:cubicBezTo>
                  <a:cubicBezTo>
                    <a:pt x="5238" y="368"/>
                    <a:pt x="4271" y="1"/>
                    <a:pt x="427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 name="Google Shape;1674;p56" hidden="0"/>
            <p:cNvSpPr/>
            <p:nvPr isPhoto="0" userDrawn="0"/>
          </p:nvSpPr>
          <p:spPr bwMode="auto">
            <a:xfrm>
              <a:off x="4525075" y="2327950"/>
              <a:ext cx="410300" cy="248524"/>
            </a:xfrm>
            <a:custGeom>
              <a:avLst/>
              <a:gdLst/>
              <a:ahLst/>
              <a:cxnLst/>
              <a:rect l="l" t="t" r="r" b="b"/>
              <a:pathLst>
                <a:path w="16412" h="9941" fill="norm" stroke="1" extrusionOk="0">
                  <a:moveTo>
                    <a:pt x="13710" y="0"/>
                  </a:moveTo>
                  <a:lnTo>
                    <a:pt x="9007" y="2469"/>
                  </a:lnTo>
                  <a:lnTo>
                    <a:pt x="0" y="5971"/>
                  </a:lnTo>
                  <a:lnTo>
                    <a:pt x="1401" y="9941"/>
                  </a:lnTo>
                  <a:cubicBezTo>
                    <a:pt x="1401" y="9941"/>
                    <a:pt x="7572" y="9073"/>
                    <a:pt x="9707" y="8773"/>
                  </a:cubicBezTo>
                  <a:cubicBezTo>
                    <a:pt x="11775" y="8473"/>
                    <a:pt x="16412" y="7472"/>
                    <a:pt x="16412" y="7472"/>
                  </a:cubicBezTo>
                  <a:cubicBezTo>
                    <a:pt x="16412" y="7472"/>
                    <a:pt x="14077" y="501"/>
                    <a:pt x="1371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 name="Google Shape;1675;p56" hidden="0"/>
            <p:cNvSpPr/>
            <p:nvPr isPhoto="0" userDrawn="0"/>
          </p:nvSpPr>
          <p:spPr bwMode="auto">
            <a:xfrm>
              <a:off x="4595125" y="1776725"/>
              <a:ext cx="777250" cy="855625"/>
            </a:xfrm>
            <a:custGeom>
              <a:avLst/>
              <a:gdLst/>
              <a:ahLst/>
              <a:cxnLst/>
              <a:rect l="l" t="t" r="r" b="b"/>
              <a:pathLst>
                <a:path w="31090" h="34225" fill="norm" stroke="1" extrusionOk="0">
                  <a:moveTo>
                    <a:pt x="21716" y="0"/>
                  </a:moveTo>
                  <a:lnTo>
                    <a:pt x="10174" y="2669"/>
                  </a:lnTo>
                  <a:lnTo>
                    <a:pt x="16679" y="18980"/>
                  </a:lnTo>
                  <a:cubicBezTo>
                    <a:pt x="14077" y="20348"/>
                    <a:pt x="0" y="26319"/>
                    <a:pt x="0" y="26319"/>
                  </a:cubicBezTo>
                  <a:lnTo>
                    <a:pt x="5404" y="34225"/>
                  </a:lnTo>
                  <a:cubicBezTo>
                    <a:pt x="22116" y="29188"/>
                    <a:pt x="30188" y="26319"/>
                    <a:pt x="30856" y="22683"/>
                  </a:cubicBezTo>
                  <a:cubicBezTo>
                    <a:pt x="31089" y="21215"/>
                    <a:pt x="31022" y="17813"/>
                    <a:pt x="30455" y="16479"/>
                  </a:cubicBezTo>
                  <a:lnTo>
                    <a:pt x="21716"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 name="Google Shape;1676;p56" hidden="0"/>
            <p:cNvSpPr/>
            <p:nvPr isPhoto="0" userDrawn="0"/>
          </p:nvSpPr>
          <p:spPr bwMode="auto">
            <a:xfrm>
              <a:off x="4584275" y="1428975"/>
              <a:ext cx="237700" cy="471350"/>
            </a:xfrm>
            <a:custGeom>
              <a:avLst/>
              <a:gdLst/>
              <a:ahLst/>
              <a:cxnLst/>
              <a:rect l="l" t="t" r="r" b="b"/>
              <a:pathLst>
                <a:path w="9508" h="18854" fill="norm" stroke="1" extrusionOk="0">
                  <a:moveTo>
                    <a:pt x="835" y="0"/>
                  </a:moveTo>
                  <a:cubicBezTo>
                    <a:pt x="835" y="0"/>
                    <a:pt x="1" y="10374"/>
                    <a:pt x="468" y="15711"/>
                  </a:cubicBezTo>
                  <a:cubicBezTo>
                    <a:pt x="468" y="15711"/>
                    <a:pt x="701" y="18613"/>
                    <a:pt x="3970" y="18847"/>
                  </a:cubicBezTo>
                  <a:cubicBezTo>
                    <a:pt x="4036" y="18851"/>
                    <a:pt x="4100" y="18853"/>
                    <a:pt x="4164" y="18853"/>
                  </a:cubicBezTo>
                  <a:cubicBezTo>
                    <a:pt x="8182" y="18853"/>
                    <a:pt x="9507" y="10741"/>
                    <a:pt x="9507" y="10741"/>
                  </a:cubicBezTo>
                  <a:cubicBezTo>
                    <a:pt x="4804" y="5237"/>
                    <a:pt x="6272" y="2902"/>
                    <a:pt x="6205" y="2702"/>
                  </a:cubicBezTo>
                  <a:cubicBezTo>
                    <a:pt x="6138" y="2235"/>
                    <a:pt x="6138" y="2002"/>
                    <a:pt x="6138" y="1768"/>
                  </a:cubicBezTo>
                  <a:lnTo>
                    <a:pt x="5605" y="0"/>
                  </a:lnTo>
                  <a:lnTo>
                    <a:pt x="5438" y="334"/>
                  </a:lnTo>
                  <a:cubicBezTo>
                    <a:pt x="5204" y="934"/>
                    <a:pt x="5138" y="1401"/>
                    <a:pt x="5138" y="1735"/>
                  </a:cubicBezTo>
                  <a:cubicBezTo>
                    <a:pt x="3436" y="667"/>
                    <a:pt x="835" y="0"/>
                    <a:pt x="835" y="0"/>
                  </a:cubicBezTo>
                  <a:close/>
                </a:path>
              </a:pathLst>
            </a:custGeom>
            <a:solidFill>
              <a:srgbClr val="4B1C4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 name="Google Shape;1677;p56" hidden="0"/>
            <p:cNvSpPr/>
            <p:nvPr isPhoto="0" userDrawn="0"/>
          </p:nvSpPr>
          <p:spPr bwMode="auto">
            <a:xfrm>
              <a:off x="4555100" y="1395250"/>
              <a:ext cx="200425" cy="248150"/>
            </a:xfrm>
            <a:custGeom>
              <a:avLst/>
              <a:gdLst/>
              <a:ahLst/>
              <a:cxnLst/>
              <a:rect l="l" t="t" r="r" b="b"/>
              <a:pathLst>
                <a:path w="8017" h="9926" fill="norm" stroke="1" extrusionOk="0">
                  <a:moveTo>
                    <a:pt x="2700" y="1"/>
                  </a:moveTo>
                  <a:cubicBezTo>
                    <a:pt x="2146" y="1"/>
                    <a:pt x="1526" y="36"/>
                    <a:pt x="834" y="115"/>
                  </a:cubicBezTo>
                  <a:cubicBezTo>
                    <a:pt x="834" y="115"/>
                    <a:pt x="934" y="2417"/>
                    <a:pt x="467" y="3184"/>
                  </a:cubicBezTo>
                  <a:cubicBezTo>
                    <a:pt x="0" y="3918"/>
                    <a:pt x="100" y="8588"/>
                    <a:pt x="834" y="9588"/>
                  </a:cubicBezTo>
                  <a:cubicBezTo>
                    <a:pt x="978" y="9785"/>
                    <a:pt x="1371" y="9925"/>
                    <a:pt x="1907" y="9925"/>
                  </a:cubicBezTo>
                  <a:cubicBezTo>
                    <a:pt x="2734" y="9925"/>
                    <a:pt x="3904" y="9592"/>
                    <a:pt x="5037" y="8621"/>
                  </a:cubicBezTo>
                  <a:cubicBezTo>
                    <a:pt x="6972" y="7053"/>
                    <a:pt x="7305" y="3284"/>
                    <a:pt x="7305" y="3284"/>
                  </a:cubicBezTo>
                  <a:cubicBezTo>
                    <a:pt x="7305" y="3284"/>
                    <a:pt x="8017" y="1"/>
                    <a:pt x="2700"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 name="Google Shape;1678;p56" hidden="0"/>
            <p:cNvSpPr/>
            <p:nvPr isPhoto="0" userDrawn="0"/>
          </p:nvSpPr>
          <p:spPr bwMode="auto">
            <a:xfrm>
              <a:off x="4736875" y="1456200"/>
              <a:ext cx="47575" cy="58675"/>
            </a:xfrm>
            <a:custGeom>
              <a:avLst/>
              <a:gdLst/>
              <a:ahLst/>
              <a:cxnLst/>
              <a:rect l="l" t="t" r="r" b="b"/>
              <a:pathLst>
                <a:path w="1903" h="2347" fill="norm" stroke="1" extrusionOk="0">
                  <a:moveTo>
                    <a:pt x="853" y="0"/>
                  </a:moveTo>
                  <a:cubicBezTo>
                    <a:pt x="572" y="0"/>
                    <a:pt x="264" y="249"/>
                    <a:pt x="34" y="479"/>
                  </a:cubicBezTo>
                  <a:lnTo>
                    <a:pt x="1" y="2347"/>
                  </a:lnTo>
                  <a:cubicBezTo>
                    <a:pt x="68" y="2113"/>
                    <a:pt x="168" y="2013"/>
                    <a:pt x="168" y="2013"/>
                  </a:cubicBezTo>
                  <a:lnTo>
                    <a:pt x="168" y="2013"/>
                  </a:lnTo>
                  <a:cubicBezTo>
                    <a:pt x="168" y="2013"/>
                    <a:pt x="72" y="2281"/>
                    <a:pt x="329" y="2281"/>
                  </a:cubicBezTo>
                  <a:cubicBezTo>
                    <a:pt x="412" y="2281"/>
                    <a:pt x="531" y="2253"/>
                    <a:pt x="701" y="2180"/>
                  </a:cubicBezTo>
                  <a:cubicBezTo>
                    <a:pt x="1902" y="1680"/>
                    <a:pt x="1669" y="412"/>
                    <a:pt x="1102" y="79"/>
                  </a:cubicBezTo>
                  <a:cubicBezTo>
                    <a:pt x="1023" y="24"/>
                    <a:pt x="939" y="0"/>
                    <a:pt x="853" y="0"/>
                  </a:cubicBezTo>
                  <a:close/>
                </a:path>
              </a:pathLst>
            </a:custGeom>
            <a:solidFill>
              <a:srgbClr val="4B1C4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 name="Google Shape;1679;p56" hidden="0"/>
            <p:cNvSpPr/>
            <p:nvPr isPhoto="0" userDrawn="0"/>
          </p:nvSpPr>
          <p:spPr bwMode="auto">
            <a:xfrm>
              <a:off x="4274900" y="4324375"/>
              <a:ext cx="466175" cy="478050"/>
            </a:xfrm>
            <a:custGeom>
              <a:avLst/>
              <a:gdLst/>
              <a:ahLst/>
              <a:cxnLst/>
              <a:rect l="l" t="t" r="r" b="b"/>
              <a:pathLst>
                <a:path w="18647" h="19122" fill="norm" stroke="1" extrusionOk="0">
                  <a:moveTo>
                    <a:pt x="18580" y="0"/>
                  </a:moveTo>
                  <a:lnTo>
                    <a:pt x="18580" y="2"/>
                  </a:lnTo>
                  <a:lnTo>
                    <a:pt x="18580" y="2"/>
                  </a:lnTo>
                  <a:lnTo>
                    <a:pt x="18647" y="0"/>
                  </a:lnTo>
                  <a:close/>
                  <a:moveTo>
                    <a:pt x="18580" y="2"/>
                  </a:moveTo>
                  <a:lnTo>
                    <a:pt x="10207" y="200"/>
                  </a:lnTo>
                  <a:lnTo>
                    <a:pt x="10207" y="10841"/>
                  </a:lnTo>
                  <a:cubicBezTo>
                    <a:pt x="10207" y="10841"/>
                    <a:pt x="6705" y="13810"/>
                    <a:pt x="2669" y="14778"/>
                  </a:cubicBezTo>
                  <a:cubicBezTo>
                    <a:pt x="2669" y="14778"/>
                    <a:pt x="0" y="16345"/>
                    <a:pt x="1635" y="17980"/>
                  </a:cubicBezTo>
                  <a:cubicBezTo>
                    <a:pt x="2491" y="18836"/>
                    <a:pt x="4396" y="19121"/>
                    <a:pt x="6555" y="19121"/>
                  </a:cubicBezTo>
                  <a:cubicBezTo>
                    <a:pt x="10875" y="19121"/>
                    <a:pt x="16212" y="17980"/>
                    <a:pt x="16212" y="17980"/>
                  </a:cubicBezTo>
                  <a:cubicBezTo>
                    <a:pt x="17546" y="17980"/>
                    <a:pt x="18580" y="16879"/>
                    <a:pt x="18580" y="15612"/>
                  </a:cubicBezTo>
                  <a:lnTo>
                    <a:pt x="18580" y="2"/>
                  </a:ln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 name="Google Shape;1680;p56" hidden="0"/>
            <p:cNvSpPr/>
            <p:nvPr isPhoto="0" userDrawn="0"/>
          </p:nvSpPr>
          <p:spPr bwMode="auto">
            <a:xfrm>
              <a:off x="4125625" y="2358350"/>
              <a:ext cx="181825" cy="185600"/>
            </a:xfrm>
            <a:custGeom>
              <a:avLst/>
              <a:gdLst/>
              <a:ahLst/>
              <a:cxnLst/>
              <a:rect l="l" t="t" r="r" b="b"/>
              <a:pathLst>
                <a:path w="7273" h="7424" fill="norm" stroke="1" extrusionOk="0">
                  <a:moveTo>
                    <a:pt x="2350" y="0"/>
                  </a:moveTo>
                  <a:cubicBezTo>
                    <a:pt x="2271" y="0"/>
                    <a:pt x="2199" y="6"/>
                    <a:pt x="2135" y="18"/>
                  </a:cubicBezTo>
                  <a:cubicBezTo>
                    <a:pt x="934" y="219"/>
                    <a:pt x="501" y="2887"/>
                    <a:pt x="467" y="3121"/>
                  </a:cubicBezTo>
                  <a:cubicBezTo>
                    <a:pt x="0" y="6223"/>
                    <a:pt x="4136" y="7424"/>
                    <a:pt x="4136" y="7424"/>
                  </a:cubicBezTo>
                  <a:cubicBezTo>
                    <a:pt x="4136" y="7424"/>
                    <a:pt x="5271" y="7057"/>
                    <a:pt x="5971" y="6590"/>
                  </a:cubicBezTo>
                  <a:cubicBezTo>
                    <a:pt x="6772" y="6089"/>
                    <a:pt x="7272" y="1853"/>
                    <a:pt x="7272" y="1853"/>
                  </a:cubicBezTo>
                  <a:cubicBezTo>
                    <a:pt x="7272" y="1853"/>
                    <a:pt x="3745" y="0"/>
                    <a:pt x="235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1681;p56" hidden="0"/>
            <p:cNvSpPr/>
            <p:nvPr isPhoto="0" userDrawn="0"/>
          </p:nvSpPr>
          <p:spPr bwMode="auto">
            <a:xfrm>
              <a:off x="4170650" y="2325175"/>
              <a:ext cx="112800" cy="47825"/>
            </a:xfrm>
            <a:custGeom>
              <a:avLst/>
              <a:gdLst/>
              <a:ahLst/>
              <a:cxnLst/>
              <a:rect l="l" t="t" r="r" b="b"/>
              <a:pathLst>
                <a:path w="4512" h="1913" fill="norm" stroke="1" extrusionOk="0">
                  <a:moveTo>
                    <a:pt x="4357" y="1"/>
                  </a:moveTo>
                  <a:cubicBezTo>
                    <a:pt x="3582" y="1"/>
                    <a:pt x="0" y="1412"/>
                    <a:pt x="0" y="1412"/>
                  </a:cubicBezTo>
                  <a:lnTo>
                    <a:pt x="2869" y="1912"/>
                  </a:lnTo>
                  <a:cubicBezTo>
                    <a:pt x="2869" y="1912"/>
                    <a:pt x="4037" y="1912"/>
                    <a:pt x="4504" y="78"/>
                  </a:cubicBezTo>
                  <a:cubicBezTo>
                    <a:pt x="4511" y="24"/>
                    <a:pt x="4458" y="1"/>
                    <a:pt x="4357"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7" name="Google Shape;1682;p56" hidden="0"/>
            <p:cNvSpPr/>
            <p:nvPr isPhoto="0" userDrawn="0"/>
          </p:nvSpPr>
          <p:spPr bwMode="auto">
            <a:xfrm>
              <a:off x="4236525" y="2379650"/>
              <a:ext cx="147250" cy="70125"/>
            </a:xfrm>
            <a:custGeom>
              <a:avLst/>
              <a:gdLst/>
              <a:ahLst/>
              <a:cxnLst/>
              <a:rect l="l" t="t" r="r" b="b"/>
              <a:pathLst>
                <a:path w="5890" h="2805" fill="norm" stroke="1" extrusionOk="0">
                  <a:moveTo>
                    <a:pt x="1" y="0"/>
                  </a:moveTo>
                  <a:cubicBezTo>
                    <a:pt x="1" y="0"/>
                    <a:pt x="935" y="1535"/>
                    <a:pt x="1202" y="1935"/>
                  </a:cubicBezTo>
                  <a:cubicBezTo>
                    <a:pt x="1371" y="2274"/>
                    <a:pt x="3783" y="2805"/>
                    <a:pt x="5073" y="2805"/>
                  </a:cubicBezTo>
                  <a:cubicBezTo>
                    <a:pt x="5562" y="2805"/>
                    <a:pt x="5890" y="2728"/>
                    <a:pt x="5872" y="2535"/>
                  </a:cubicBezTo>
                  <a:cubicBezTo>
                    <a:pt x="5771" y="1835"/>
                    <a:pt x="1" y="0"/>
                    <a:pt x="1" y="0"/>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8" name="Google Shape;1683;p56" hidden="0"/>
            <p:cNvSpPr/>
            <p:nvPr isPhoto="0" userDrawn="0"/>
          </p:nvSpPr>
          <p:spPr bwMode="auto">
            <a:xfrm>
              <a:off x="4255700" y="2436350"/>
              <a:ext cx="150975" cy="71650"/>
            </a:xfrm>
            <a:custGeom>
              <a:avLst/>
              <a:gdLst/>
              <a:ahLst/>
              <a:cxnLst/>
              <a:rect l="l" t="t" r="r" b="b"/>
              <a:pathLst>
                <a:path w="6039" h="2866" fill="norm" stroke="1" extrusionOk="0">
                  <a:moveTo>
                    <a:pt x="902" y="1"/>
                  </a:moveTo>
                  <a:cubicBezTo>
                    <a:pt x="902" y="1"/>
                    <a:pt x="1" y="768"/>
                    <a:pt x="301" y="1268"/>
                  </a:cubicBezTo>
                  <a:cubicBezTo>
                    <a:pt x="533" y="1680"/>
                    <a:pt x="3682" y="2866"/>
                    <a:pt x="5187" y="2866"/>
                  </a:cubicBezTo>
                  <a:cubicBezTo>
                    <a:pt x="5632" y="2866"/>
                    <a:pt x="5934" y="2762"/>
                    <a:pt x="5972" y="2502"/>
                  </a:cubicBezTo>
                  <a:cubicBezTo>
                    <a:pt x="6039" y="1969"/>
                    <a:pt x="902" y="1"/>
                    <a:pt x="902"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9" name="Google Shape;1684;p56" hidden="0"/>
            <p:cNvSpPr/>
            <p:nvPr isPhoto="0" userDrawn="0"/>
          </p:nvSpPr>
          <p:spPr bwMode="auto">
            <a:xfrm>
              <a:off x="4212350" y="2459700"/>
              <a:ext cx="134275" cy="89775"/>
            </a:xfrm>
            <a:custGeom>
              <a:avLst/>
              <a:gdLst/>
              <a:ahLst/>
              <a:cxnLst/>
              <a:rect l="l" t="t" r="r" b="b"/>
              <a:pathLst>
                <a:path w="5371" h="3591" fill="norm" stroke="1" extrusionOk="0">
                  <a:moveTo>
                    <a:pt x="901" y="1"/>
                  </a:moveTo>
                  <a:cubicBezTo>
                    <a:pt x="901" y="1"/>
                    <a:pt x="0" y="468"/>
                    <a:pt x="134" y="935"/>
                  </a:cubicBezTo>
                  <a:cubicBezTo>
                    <a:pt x="219" y="1417"/>
                    <a:pt x="3831" y="3591"/>
                    <a:pt x="4988" y="3591"/>
                  </a:cubicBezTo>
                  <a:cubicBezTo>
                    <a:pt x="5190" y="3591"/>
                    <a:pt x="5318" y="3524"/>
                    <a:pt x="5337" y="3370"/>
                  </a:cubicBezTo>
                  <a:cubicBezTo>
                    <a:pt x="5371" y="2703"/>
                    <a:pt x="901" y="1"/>
                    <a:pt x="901"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 name="Google Shape;1685;p56" hidden="0"/>
            <p:cNvSpPr/>
            <p:nvPr isPhoto="0" userDrawn="0"/>
          </p:nvSpPr>
          <p:spPr bwMode="auto">
            <a:xfrm>
              <a:off x="4180650" y="2481375"/>
              <a:ext cx="131800" cy="95500"/>
            </a:xfrm>
            <a:custGeom>
              <a:avLst/>
              <a:gdLst/>
              <a:ahLst/>
              <a:cxnLst/>
              <a:rect l="l" t="t" r="r" b="b"/>
              <a:pathLst>
                <a:path w="5272" h="3820" fill="norm" stroke="1" extrusionOk="0">
                  <a:moveTo>
                    <a:pt x="968" y="1"/>
                  </a:moveTo>
                  <a:cubicBezTo>
                    <a:pt x="968" y="1"/>
                    <a:pt x="1" y="334"/>
                    <a:pt x="101" y="935"/>
                  </a:cubicBezTo>
                  <a:cubicBezTo>
                    <a:pt x="160" y="1410"/>
                    <a:pt x="3451" y="3819"/>
                    <a:pt x="4710" y="3819"/>
                  </a:cubicBezTo>
                  <a:cubicBezTo>
                    <a:pt x="4864" y="3819"/>
                    <a:pt x="4987" y="3783"/>
                    <a:pt x="5071" y="3704"/>
                  </a:cubicBezTo>
                  <a:cubicBezTo>
                    <a:pt x="5271" y="3503"/>
                    <a:pt x="968" y="1"/>
                    <a:pt x="968"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1" name="Google Shape;1686;p56" hidden="0"/>
            <p:cNvSpPr/>
            <p:nvPr isPhoto="0" userDrawn="0"/>
          </p:nvSpPr>
          <p:spPr bwMode="auto">
            <a:xfrm>
              <a:off x="3848750" y="1791925"/>
              <a:ext cx="658825" cy="448475"/>
            </a:xfrm>
            <a:custGeom>
              <a:avLst/>
              <a:gdLst/>
              <a:ahLst/>
              <a:cxnLst/>
              <a:rect l="l" t="t" r="r" b="b"/>
              <a:pathLst>
                <a:path w="26353" h="17939" fill="norm" stroke="1" extrusionOk="0">
                  <a:moveTo>
                    <a:pt x="8546" y="1"/>
                  </a:moveTo>
                  <a:cubicBezTo>
                    <a:pt x="8398" y="1"/>
                    <a:pt x="8251" y="9"/>
                    <a:pt x="8106" y="26"/>
                  </a:cubicBezTo>
                  <a:cubicBezTo>
                    <a:pt x="1235" y="826"/>
                    <a:pt x="1" y="4896"/>
                    <a:pt x="1702" y="8165"/>
                  </a:cubicBezTo>
                  <a:cubicBezTo>
                    <a:pt x="2643" y="9946"/>
                    <a:pt x="3642" y="10402"/>
                    <a:pt x="4596" y="10402"/>
                  </a:cubicBezTo>
                  <a:cubicBezTo>
                    <a:pt x="5601" y="10402"/>
                    <a:pt x="6556" y="9896"/>
                    <a:pt x="7339" y="9896"/>
                  </a:cubicBezTo>
                  <a:cubicBezTo>
                    <a:pt x="7762" y="9896"/>
                    <a:pt x="8136" y="10044"/>
                    <a:pt x="8440" y="10500"/>
                  </a:cubicBezTo>
                  <a:cubicBezTo>
                    <a:pt x="10119" y="12915"/>
                    <a:pt x="13435" y="14134"/>
                    <a:pt x="15979" y="14134"/>
                  </a:cubicBezTo>
                  <a:cubicBezTo>
                    <a:pt x="16317" y="14134"/>
                    <a:pt x="16641" y="14112"/>
                    <a:pt x="16946" y="14069"/>
                  </a:cubicBezTo>
                  <a:cubicBezTo>
                    <a:pt x="17047" y="14056"/>
                    <a:pt x="17139" y="14050"/>
                    <a:pt x="17223" y="14050"/>
                  </a:cubicBezTo>
                  <a:cubicBezTo>
                    <a:pt x="19040" y="14050"/>
                    <a:pt x="17042" y="17046"/>
                    <a:pt x="26353" y="17939"/>
                  </a:cubicBezTo>
                  <a:cubicBezTo>
                    <a:pt x="26353" y="17939"/>
                    <a:pt x="15481" y="1"/>
                    <a:pt x="8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2" name="Google Shape;1687;p56" hidden="0"/>
            <p:cNvSpPr/>
            <p:nvPr isPhoto="0" userDrawn="0"/>
          </p:nvSpPr>
          <p:spPr bwMode="auto">
            <a:xfrm>
              <a:off x="3971350" y="1792775"/>
              <a:ext cx="537075" cy="449300"/>
            </a:xfrm>
            <a:custGeom>
              <a:avLst/>
              <a:gdLst/>
              <a:ahLst/>
              <a:cxnLst/>
              <a:rect l="l" t="t" r="r" b="b"/>
              <a:pathLst>
                <a:path w="21483" h="17972" fill="norm" stroke="1" extrusionOk="0">
                  <a:moveTo>
                    <a:pt x="3641" y="0"/>
                  </a:moveTo>
                  <a:cubicBezTo>
                    <a:pt x="3493" y="0"/>
                    <a:pt x="3347" y="8"/>
                    <a:pt x="3202" y="25"/>
                  </a:cubicBezTo>
                  <a:cubicBezTo>
                    <a:pt x="1901" y="192"/>
                    <a:pt x="934" y="492"/>
                    <a:pt x="0" y="826"/>
                  </a:cubicBezTo>
                  <a:cubicBezTo>
                    <a:pt x="2268" y="1526"/>
                    <a:pt x="8973" y="3494"/>
                    <a:pt x="9774" y="6697"/>
                  </a:cubicBezTo>
                  <a:cubicBezTo>
                    <a:pt x="10674" y="10466"/>
                    <a:pt x="13210" y="11967"/>
                    <a:pt x="15011" y="12367"/>
                  </a:cubicBezTo>
                  <a:cubicBezTo>
                    <a:pt x="16812" y="12801"/>
                    <a:pt x="21482" y="17971"/>
                    <a:pt x="21482" y="17971"/>
                  </a:cubicBezTo>
                  <a:cubicBezTo>
                    <a:pt x="21482" y="17971"/>
                    <a:pt x="10578" y="0"/>
                    <a:pt x="3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3" name="Google Shape;1688;p56" hidden="0"/>
            <p:cNvSpPr/>
            <p:nvPr isPhoto="0" userDrawn="0"/>
          </p:nvSpPr>
          <p:spPr bwMode="auto">
            <a:xfrm>
              <a:off x="3704075" y="2162950"/>
              <a:ext cx="803500" cy="322525"/>
            </a:xfrm>
            <a:custGeom>
              <a:avLst/>
              <a:gdLst/>
              <a:ahLst/>
              <a:cxnLst/>
              <a:rect l="l" t="t" r="r" b="b"/>
              <a:pathLst>
                <a:path w="32140" h="12901" fill="norm" stroke="1" extrusionOk="0">
                  <a:moveTo>
                    <a:pt x="19336" y="1"/>
                  </a:moveTo>
                  <a:cubicBezTo>
                    <a:pt x="17130" y="1"/>
                    <a:pt x="14927" y="370"/>
                    <a:pt x="12993" y="1363"/>
                  </a:cubicBezTo>
                  <a:cubicBezTo>
                    <a:pt x="5387" y="5266"/>
                    <a:pt x="3353" y="3231"/>
                    <a:pt x="1518" y="4365"/>
                  </a:cubicBezTo>
                  <a:cubicBezTo>
                    <a:pt x="1" y="5303"/>
                    <a:pt x="3456" y="12901"/>
                    <a:pt x="9035" y="12901"/>
                  </a:cubicBezTo>
                  <a:cubicBezTo>
                    <a:pt x="10203" y="12901"/>
                    <a:pt x="11464" y="12567"/>
                    <a:pt x="12793" y="11771"/>
                  </a:cubicBezTo>
                  <a:cubicBezTo>
                    <a:pt x="19918" y="7526"/>
                    <a:pt x="20167" y="3628"/>
                    <a:pt x="22945" y="3628"/>
                  </a:cubicBezTo>
                  <a:cubicBezTo>
                    <a:pt x="23158" y="3628"/>
                    <a:pt x="23386" y="3651"/>
                    <a:pt x="23634" y="3698"/>
                  </a:cubicBezTo>
                  <a:cubicBezTo>
                    <a:pt x="24349" y="3837"/>
                    <a:pt x="25136" y="3892"/>
                    <a:pt x="25933" y="3892"/>
                  </a:cubicBezTo>
                  <a:cubicBezTo>
                    <a:pt x="28962" y="3892"/>
                    <a:pt x="32140" y="3098"/>
                    <a:pt x="32140" y="3098"/>
                  </a:cubicBezTo>
                  <a:cubicBezTo>
                    <a:pt x="32140" y="3098"/>
                    <a:pt x="25725" y="1"/>
                    <a:pt x="19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4" name="Google Shape;1689;p56" hidden="0"/>
            <p:cNvSpPr/>
            <p:nvPr isPhoto="0" userDrawn="0"/>
          </p:nvSpPr>
          <p:spPr bwMode="auto">
            <a:xfrm>
              <a:off x="3738675" y="2250175"/>
              <a:ext cx="554575" cy="235250"/>
            </a:xfrm>
            <a:custGeom>
              <a:avLst/>
              <a:gdLst/>
              <a:ahLst/>
              <a:cxnLst/>
              <a:rect l="l" t="t" r="r" b="b"/>
              <a:pathLst>
                <a:path w="22183" h="9410" fill="norm" stroke="1" extrusionOk="0">
                  <a:moveTo>
                    <a:pt x="20626" y="0"/>
                  </a:moveTo>
                  <a:cubicBezTo>
                    <a:pt x="16964" y="0"/>
                    <a:pt x="10920" y="2555"/>
                    <a:pt x="7873" y="4912"/>
                  </a:cubicBezTo>
                  <a:cubicBezTo>
                    <a:pt x="7051" y="5562"/>
                    <a:pt x="6188" y="5811"/>
                    <a:pt x="5346" y="5811"/>
                  </a:cubicBezTo>
                  <a:cubicBezTo>
                    <a:pt x="2597" y="5811"/>
                    <a:pt x="77" y="3154"/>
                    <a:pt x="0" y="3078"/>
                  </a:cubicBezTo>
                  <a:lnTo>
                    <a:pt x="0" y="3078"/>
                  </a:lnTo>
                  <a:cubicBezTo>
                    <a:pt x="849" y="5649"/>
                    <a:pt x="3719" y="9409"/>
                    <a:pt x="7617" y="9409"/>
                  </a:cubicBezTo>
                  <a:cubicBezTo>
                    <a:pt x="8777" y="9409"/>
                    <a:pt x="10027" y="9077"/>
                    <a:pt x="11342" y="8282"/>
                  </a:cubicBezTo>
                  <a:cubicBezTo>
                    <a:pt x="18467" y="4037"/>
                    <a:pt x="18716" y="139"/>
                    <a:pt x="21494" y="139"/>
                  </a:cubicBezTo>
                  <a:cubicBezTo>
                    <a:pt x="21707" y="139"/>
                    <a:pt x="21936" y="162"/>
                    <a:pt x="22183" y="209"/>
                  </a:cubicBezTo>
                  <a:cubicBezTo>
                    <a:pt x="21740" y="66"/>
                    <a:pt x="21214" y="0"/>
                    <a:pt x="20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5" name="Google Shape;1690;p56" hidden="0"/>
            <p:cNvSpPr/>
            <p:nvPr isPhoto="0" userDrawn="0"/>
          </p:nvSpPr>
          <p:spPr bwMode="auto">
            <a:xfrm>
              <a:off x="4442500" y="1950075"/>
              <a:ext cx="224775" cy="292000"/>
            </a:xfrm>
            <a:custGeom>
              <a:avLst/>
              <a:gdLst/>
              <a:ahLst/>
              <a:cxnLst/>
              <a:rect l="l" t="t" r="r" b="b"/>
              <a:pathLst>
                <a:path w="8991" h="11680" fill="norm" stroke="1" extrusionOk="0">
                  <a:moveTo>
                    <a:pt x="7074" y="0"/>
                  </a:moveTo>
                  <a:cubicBezTo>
                    <a:pt x="5780" y="0"/>
                    <a:pt x="3994" y="494"/>
                    <a:pt x="2636" y="1305"/>
                  </a:cubicBezTo>
                  <a:cubicBezTo>
                    <a:pt x="1" y="2873"/>
                    <a:pt x="2603" y="11679"/>
                    <a:pt x="2603" y="11679"/>
                  </a:cubicBezTo>
                  <a:cubicBezTo>
                    <a:pt x="3637" y="7510"/>
                    <a:pt x="6872" y="7543"/>
                    <a:pt x="7873" y="6075"/>
                  </a:cubicBezTo>
                  <a:cubicBezTo>
                    <a:pt x="8841" y="4641"/>
                    <a:pt x="7173" y="4741"/>
                    <a:pt x="6472" y="3440"/>
                  </a:cubicBezTo>
                  <a:cubicBezTo>
                    <a:pt x="5705" y="2106"/>
                    <a:pt x="8140" y="3273"/>
                    <a:pt x="8707" y="1305"/>
                  </a:cubicBezTo>
                  <a:cubicBezTo>
                    <a:pt x="8990" y="393"/>
                    <a:pt x="8228"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6" name="Google Shape;1691;p56" hidden="0"/>
            <p:cNvSpPr/>
            <p:nvPr isPhoto="0" userDrawn="0"/>
          </p:nvSpPr>
          <p:spPr bwMode="auto">
            <a:xfrm>
              <a:off x="4442500" y="1956850"/>
              <a:ext cx="141800" cy="286050"/>
            </a:xfrm>
            <a:custGeom>
              <a:avLst/>
              <a:gdLst/>
              <a:ahLst/>
              <a:cxnLst/>
              <a:rect l="l" t="t" r="r" b="b"/>
              <a:pathLst>
                <a:path w="5672" h="11442" fill="norm" stroke="1" extrusionOk="0">
                  <a:moveTo>
                    <a:pt x="5238" y="0"/>
                  </a:moveTo>
                  <a:lnTo>
                    <a:pt x="5238" y="0"/>
                  </a:lnTo>
                  <a:cubicBezTo>
                    <a:pt x="4337" y="234"/>
                    <a:pt x="3370" y="601"/>
                    <a:pt x="2603" y="1101"/>
                  </a:cubicBezTo>
                  <a:cubicBezTo>
                    <a:pt x="1" y="2635"/>
                    <a:pt x="2603" y="11442"/>
                    <a:pt x="2603" y="11442"/>
                  </a:cubicBezTo>
                  <a:cubicBezTo>
                    <a:pt x="1902" y="8673"/>
                    <a:pt x="3704" y="8173"/>
                    <a:pt x="4704" y="6505"/>
                  </a:cubicBezTo>
                  <a:cubicBezTo>
                    <a:pt x="5672" y="4804"/>
                    <a:pt x="4337" y="5571"/>
                    <a:pt x="3637" y="3436"/>
                  </a:cubicBezTo>
                  <a:cubicBezTo>
                    <a:pt x="3070" y="1802"/>
                    <a:pt x="4537" y="501"/>
                    <a:pt x="5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7" name="Google Shape;1692;p56" hidden="0"/>
            <p:cNvSpPr/>
            <p:nvPr isPhoto="0" userDrawn="0"/>
          </p:nvSpPr>
          <p:spPr bwMode="auto">
            <a:xfrm>
              <a:off x="4119775" y="1660800"/>
              <a:ext cx="390300" cy="582100"/>
            </a:xfrm>
            <a:custGeom>
              <a:avLst/>
              <a:gdLst/>
              <a:ahLst/>
              <a:cxnLst/>
              <a:rect l="l" t="t" r="r" b="b"/>
              <a:pathLst>
                <a:path w="15612" h="23284" fill="norm" stroke="1" extrusionOk="0">
                  <a:moveTo>
                    <a:pt x="34" y="0"/>
                  </a:moveTo>
                  <a:lnTo>
                    <a:pt x="1" y="301"/>
                  </a:lnTo>
                  <a:cubicBezTo>
                    <a:pt x="12209" y="2169"/>
                    <a:pt x="15278" y="23084"/>
                    <a:pt x="15345" y="23284"/>
                  </a:cubicBezTo>
                  <a:lnTo>
                    <a:pt x="15612" y="23250"/>
                  </a:lnTo>
                  <a:cubicBezTo>
                    <a:pt x="15578" y="23017"/>
                    <a:pt x="12443" y="1935"/>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8" name="Google Shape;1693;p56" hidden="0"/>
            <p:cNvSpPr/>
            <p:nvPr isPhoto="0" userDrawn="0"/>
          </p:nvSpPr>
          <p:spPr bwMode="auto">
            <a:xfrm>
              <a:off x="3566875" y="2149375"/>
              <a:ext cx="942375" cy="94375"/>
            </a:xfrm>
            <a:custGeom>
              <a:avLst/>
              <a:gdLst/>
              <a:ahLst/>
              <a:cxnLst/>
              <a:rect l="l" t="t" r="r" b="b"/>
              <a:pathLst>
                <a:path w="37695" h="3775" fill="norm" stroke="1" extrusionOk="0">
                  <a:moveTo>
                    <a:pt x="11646" y="0"/>
                  </a:moveTo>
                  <a:cubicBezTo>
                    <a:pt x="8122" y="0"/>
                    <a:pt x="4242" y="122"/>
                    <a:pt x="1" y="405"/>
                  </a:cubicBezTo>
                  <a:lnTo>
                    <a:pt x="1" y="705"/>
                  </a:lnTo>
                  <a:cubicBezTo>
                    <a:pt x="4268" y="420"/>
                    <a:pt x="8169" y="297"/>
                    <a:pt x="11709" y="297"/>
                  </a:cubicBezTo>
                  <a:cubicBezTo>
                    <a:pt x="26375" y="297"/>
                    <a:pt x="34847" y="2404"/>
                    <a:pt x="37561" y="3774"/>
                  </a:cubicBezTo>
                  <a:lnTo>
                    <a:pt x="37694" y="3541"/>
                  </a:lnTo>
                  <a:cubicBezTo>
                    <a:pt x="34947" y="2140"/>
                    <a:pt x="26417" y="0"/>
                    <a:pt x="1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9" name="Google Shape;1694;p56" hidden="0"/>
            <p:cNvSpPr/>
            <p:nvPr isPhoto="0" userDrawn="0"/>
          </p:nvSpPr>
          <p:spPr bwMode="auto">
            <a:xfrm>
              <a:off x="4575950" y="1379050"/>
              <a:ext cx="173475" cy="90675"/>
            </a:xfrm>
            <a:custGeom>
              <a:avLst/>
              <a:gdLst/>
              <a:ahLst/>
              <a:cxnLst/>
              <a:rect l="l" t="t" r="r" b="b"/>
              <a:pathLst>
                <a:path w="6939" h="3627" fill="norm" stroke="1" extrusionOk="0">
                  <a:moveTo>
                    <a:pt x="2355" y="1"/>
                  </a:moveTo>
                  <a:cubicBezTo>
                    <a:pt x="975" y="1"/>
                    <a:pt x="0" y="763"/>
                    <a:pt x="0" y="763"/>
                  </a:cubicBezTo>
                  <a:cubicBezTo>
                    <a:pt x="0" y="763"/>
                    <a:pt x="1797" y="2219"/>
                    <a:pt x="3494" y="2219"/>
                  </a:cubicBezTo>
                  <a:cubicBezTo>
                    <a:pt x="3852" y="2219"/>
                    <a:pt x="4205" y="2154"/>
                    <a:pt x="4537" y="1997"/>
                  </a:cubicBezTo>
                  <a:cubicBezTo>
                    <a:pt x="4537" y="1997"/>
                    <a:pt x="5188" y="3626"/>
                    <a:pt x="6149" y="3626"/>
                  </a:cubicBezTo>
                  <a:cubicBezTo>
                    <a:pt x="6253" y="3626"/>
                    <a:pt x="6360" y="3607"/>
                    <a:pt x="6471" y="3565"/>
                  </a:cubicBezTo>
                  <a:cubicBezTo>
                    <a:pt x="6471" y="3565"/>
                    <a:pt x="6938" y="1830"/>
                    <a:pt x="4036" y="396"/>
                  </a:cubicBezTo>
                  <a:cubicBezTo>
                    <a:pt x="3439" y="106"/>
                    <a:pt x="2869" y="1"/>
                    <a:pt x="2355" y="1"/>
                  </a:cubicBezTo>
                  <a:close/>
                </a:path>
              </a:pathLst>
            </a:custGeom>
            <a:solidFill>
              <a:srgbClr val="2D29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0" name="Google Shape;1695;p56" hidden="0"/>
            <p:cNvSpPr/>
            <p:nvPr isPhoto="0" userDrawn="0"/>
          </p:nvSpPr>
          <p:spPr bwMode="auto">
            <a:xfrm>
              <a:off x="4550925" y="1398100"/>
              <a:ext cx="25050" cy="39125"/>
            </a:xfrm>
            <a:custGeom>
              <a:avLst/>
              <a:gdLst/>
              <a:ahLst/>
              <a:cxnLst/>
              <a:rect l="l" t="t" r="r" b="b"/>
              <a:pathLst>
                <a:path w="1002" h="1565" fill="norm" stroke="1" extrusionOk="0">
                  <a:moveTo>
                    <a:pt x="1001" y="1"/>
                  </a:moveTo>
                  <a:lnTo>
                    <a:pt x="1001" y="1"/>
                  </a:lnTo>
                  <a:cubicBezTo>
                    <a:pt x="1001" y="1"/>
                    <a:pt x="467" y="1168"/>
                    <a:pt x="0" y="1235"/>
                  </a:cubicBezTo>
                  <a:cubicBezTo>
                    <a:pt x="0" y="1235"/>
                    <a:pt x="461" y="1564"/>
                    <a:pt x="777" y="1564"/>
                  </a:cubicBezTo>
                  <a:cubicBezTo>
                    <a:pt x="851" y="1564"/>
                    <a:pt x="917" y="1546"/>
                    <a:pt x="968" y="1502"/>
                  </a:cubicBezTo>
                  <a:lnTo>
                    <a:pt x="1001" y="1"/>
                  </a:lnTo>
                  <a:close/>
                </a:path>
              </a:pathLst>
            </a:custGeom>
            <a:solidFill>
              <a:srgbClr val="2D292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 name="Google Shape;1696;p56" hidden="0"/>
            <p:cNvSpPr/>
            <p:nvPr isPhoto="0" userDrawn="0"/>
          </p:nvSpPr>
          <p:spPr bwMode="auto">
            <a:xfrm>
              <a:off x="4890325" y="2184500"/>
              <a:ext cx="50075" cy="50075"/>
            </a:xfrm>
            <a:custGeom>
              <a:avLst/>
              <a:gdLst/>
              <a:ahLst/>
              <a:cxnLst/>
              <a:rect l="l" t="t" r="r" b="b"/>
              <a:pathLst>
                <a:path w="2003" h="2003" fill="norm" stroke="1" extrusionOk="0">
                  <a:moveTo>
                    <a:pt x="1001" y="1"/>
                  </a:moveTo>
                  <a:cubicBezTo>
                    <a:pt x="468" y="1"/>
                    <a:pt x="1" y="434"/>
                    <a:pt x="1" y="1001"/>
                  </a:cubicBezTo>
                  <a:cubicBezTo>
                    <a:pt x="1" y="1535"/>
                    <a:pt x="468" y="2002"/>
                    <a:pt x="1001" y="2002"/>
                  </a:cubicBezTo>
                  <a:cubicBezTo>
                    <a:pt x="1568" y="2002"/>
                    <a:pt x="2002" y="1535"/>
                    <a:pt x="2002" y="1001"/>
                  </a:cubicBezTo>
                  <a:cubicBezTo>
                    <a:pt x="2002" y="434"/>
                    <a:pt x="1568"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92" name="Google Shape;1697;p56" hidden="0"/>
          <p:cNvSpPr/>
          <p:nvPr isPhoto="0" userDrawn="0"/>
        </p:nvSpPr>
        <p:spPr bwMode="auto">
          <a:xfrm>
            <a:off x="5753381" y="3928148"/>
            <a:ext cx="485711" cy="187485"/>
          </a:xfrm>
          <a:custGeom>
            <a:avLst/>
            <a:gdLst/>
            <a:ahLst/>
            <a:cxnLst/>
            <a:rect l="l" t="t" r="r" b="b"/>
            <a:pathLst>
              <a:path w="21430" h="8272" fill="norm" stroke="1" extrusionOk="0">
                <a:moveTo>
                  <a:pt x="5740" y="0"/>
                </a:moveTo>
                <a:cubicBezTo>
                  <a:pt x="4596" y="0"/>
                  <a:pt x="3210" y="364"/>
                  <a:pt x="1581" y="1504"/>
                </a:cubicBezTo>
                <a:cubicBezTo>
                  <a:pt x="0" y="2568"/>
                  <a:pt x="304" y="5030"/>
                  <a:pt x="2098" y="5699"/>
                </a:cubicBezTo>
                <a:cubicBezTo>
                  <a:pt x="4590" y="6672"/>
                  <a:pt x="7599" y="7584"/>
                  <a:pt x="11095" y="8040"/>
                </a:cubicBezTo>
                <a:cubicBezTo>
                  <a:pt x="12444" y="8219"/>
                  <a:pt x="14070" y="8272"/>
                  <a:pt x="15922" y="8272"/>
                </a:cubicBezTo>
                <a:cubicBezTo>
                  <a:pt x="17199" y="8272"/>
                  <a:pt x="18585" y="8247"/>
                  <a:pt x="20062" y="8222"/>
                </a:cubicBezTo>
                <a:cubicBezTo>
                  <a:pt x="19879" y="7796"/>
                  <a:pt x="19028" y="5881"/>
                  <a:pt x="19910" y="3723"/>
                </a:cubicBezTo>
                <a:cubicBezTo>
                  <a:pt x="20335" y="2720"/>
                  <a:pt x="21004" y="2082"/>
                  <a:pt x="21429" y="1687"/>
                </a:cubicBezTo>
                <a:cubicBezTo>
                  <a:pt x="20578" y="1049"/>
                  <a:pt x="19332" y="197"/>
                  <a:pt x="17812" y="167"/>
                </a:cubicBezTo>
                <a:cubicBezTo>
                  <a:pt x="17787" y="167"/>
                  <a:pt x="17762" y="167"/>
                  <a:pt x="17737" y="167"/>
                </a:cubicBezTo>
                <a:cubicBezTo>
                  <a:pt x="15704" y="167"/>
                  <a:pt x="15234" y="1388"/>
                  <a:pt x="13192" y="1808"/>
                </a:cubicBezTo>
                <a:cubicBezTo>
                  <a:pt x="12866" y="1869"/>
                  <a:pt x="12560" y="1896"/>
                  <a:pt x="12271" y="1896"/>
                </a:cubicBezTo>
                <a:cubicBezTo>
                  <a:pt x="9948" y="1896"/>
                  <a:pt x="8681" y="150"/>
                  <a:pt x="6140" y="15"/>
                </a:cubicBezTo>
                <a:cubicBezTo>
                  <a:pt x="6010" y="5"/>
                  <a:pt x="5877" y="0"/>
                  <a:pt x="57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nvGrpSpPr>
          <p:cNvPr id="93" name="Google Shape;1698;p56" hidden="0"/>
          <p:cNvGrpSpPr/>
          <p:nvPr isPhoto="0" userDrawn="0"/>
        </p:nvGrpSpPr>
        <p:grpSpPr bwMode="auto">
          <a:xfrm>
            <a:off x="5851530" y="1699810"/>
            <a:ext cx="2787339" cy="2568886"/>
            <a:chOff x="5955216" y="1750729"/>
            <a:chExt cx="2310651" cy="2129558"/>
          </a:xfrm>
        </p:grpSpPr>
        <p:sp>
          <p:nvSpPr>
            <p:cNvPr id="94" name="Google Shape;1699;p56" hidden="0"/>
            <p:cNvSpPr/>
            <p:nvPr isPhoto="0" userDrawn="0"/>
          </p:nvSpPr>
          <p:spPr bwMode="auto">
            <a:xfrm>
              <a:off x="7271057" y="3232636"/>
              <a:ext cx="211510" cy="211510"/>
            </a:xfrm>
            <a:custGeom>
              <a:avLst/>
              <a:gdLst/>
              <a:ahLst/>
              <a:cxnLst/>
              <a:rect l="l" t="t" r="r" b="b"/>
              <a:pathLst>
                <a:path w="9332" h="9332" fill="norm" stroke="1" extrusionOk="0">
                  <a:moveTo>
                    <a:pt x="4651" y="0"/>
                  </a:moveTo>
                  <a:cubicBezTo>
                    <a:pt x="2097" y="0"/>
                    <a:pt x="0" y="2098"/>
                    <a:pt x="0" y="4681"/>
                  </a:cubicBezTo>
                  <a:cubicBezTo>
                    <a:pt x="0" y="7235"/>
                    <a:pt x="2097" y="9332"/>
                    <a:pt x="4651" y="9332"/>
                  </a:cubicBezTo>
                  <a:cubicBezTo>
                    <a:pt x="7234" y="9332"/>
                    <a:pt x="9332" y="7235"/>
                    <a:pt x="9332" y="4681"/>
                  </a:cubicBezTo>
                  <a:cubicBezTo>
                    <a:pt x="9332" y="2098"/>
                    <a:pt x="7234" y="0"/>
                    <a:pt x="4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5" name="Google Shape;1700;p56" hidden="0"/>
            <p:cNvSpPr/>
            <p:nvPr isPhoto="0" userDrawn="0"/>
          </p:nvSpPr>
          <p:spPr bwMode="auto">
            <a:xfrm>
              <a:off x="7377831" y="3178897"/>
              <a:ext cx="211510" cy="212212"/>
            </a:xfrm>
            <a:custGeom>
              <a:avLst/>
              <a:gdLst/>
              <a:ahLst/>
              <a:cxnLst/>
              <a:rect l="l" t="t" r="r" b="b"/>
              <a:pathLst>
                <a:path w="9332" h="9363" fill="norm" stroke="1" extrusionOk="0">
                  <a:moveTo>
                    <a:pt x="4681" y="1"/>
                  </a:moveTo>
                  <a:cubicBezTo>
                    <a:pt x="2098" y="1"/>
                    <a:pt x="1" y="2098"/>
                    <a:pt x="1" y="4682"/>
                  </a:cubicBezTo>
                  <a:cubicBezTo>
                    <a:pt x="1" y="7265"/>
                    <a:pt x="2098" y="9362"/>
                    <a:pt x="4681" y="9362"/>
                  </a:cubicBezTo>
                  <a:cubicBezTo>
                    <a:pt x="7235" y="9362"/>
                    <a:pt x="9332" y="7265"/>
                    <a:pt x="9332" y="4682"/>
                  </a:cubicBezTo>
                  <a:cubicBezTo>
                    <a:pt x="9332" y="2098"/>
                    <a:pt x="7235" y="1"/>
                    <a:pt x="4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6" name="Google Shape;1701;p56" hidden="0"/>
            <p:cNvSpPr/>
            <p:nvPr isPhoto="0" userDrawn="0"/>
          </p:nvSpPr>
          <p:spPr bwMode="auto">
            <a:xfrm>
              <a:off x="7068499" y="2757283"/>
              <a:ext cx="370663" cy="682738"/>
            </a:xfrm>
            <a:custGeom>
              <a:avLst/>
              <a:gdLst/>
              <a:ahLst/>
              <a:cxnLst/>
              <a:rect l="l" t="t" r="r" b="b"/>
              <a:pathLst>
                <a:path w="16354" h="30123" fill="none" stroke="1" extrusionOk="0">
                  <a:moveTo>
                    <a:pt x="12767" y="30123"/>
                  </a:moveTo>
                  <a:cubicBezTo>
                    <a:pt x="13345" y="28724"/>
                    <a:pt x="16354" y="20700"/>
                    <a:pt x="12342" y="11885"/>
                  </a:cubicBezTo>
                  <a:cubicBezTo>
                    <a:pt x="8664" y="3800"/>
                    <a:pt x="1612" y="639"/>
                    <a:pt x="1" y="1"/>
                  </a:cubicBezTo>
                </a:path>
              </a:pathLst>
            </a:custGeom>
            <a:solidFill>
              <a:schemeClr val="accent3"/>
            </a:solidFill>
            <a:ln w="9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7" name="Google Shape;1702;p56" hidden="0"/>
            <p:cNvSpPr/>
            <p:nvPr isPhoto="0" userDrawn="0"/>
          </p:nvSpPr>
          <p:spPr bwMode="auto">
            <a:xfrm>
              <a:off x="7402627" y="2601597"/>
              <a:ext cx="81322" cy="737156"/>
            </a:xfrm>
            <a:custGeom>
              <a:avLst/>
              <a:gdLst/>
              <a:ahLst/>
              <a:cxnLst/>
              <a:rect l="l" t="t" r="r" b="b"/>
              <a:pathLst>
                <a:path w="3588" h="32524" fill="none" stroke="1" extrusionOk="0">
                  <a:moveTo>
                    <a:pt x="3587" y="32523"/>
                  </a:moveTo>
                  <a:lnTo>
                    <a:pt x="1" y="0"/>
                  </a:lnTo>
                </a:path>
              </a:pathLst>
            </a:custGeom>
            <a:solidFill>
              <a:schemeClr val="accent3"/>
            </a:solidFill>
            <a:ln w="9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8" name="Google Shape;1703;p56" hidden="0"/>
            <p:cNvSpPr/>
            <p:nvPr isPhoto="0" userDrawn="0"/>
          </p:nvSpPr>
          <p:spPr bwMode="auto">
            <a:xfrm>
              <a:off x="7484606" y="2586434"/>
              <a:ext cx="438862" cy="810886"/>
            </a:xfrm>
            <a:custGeom>
              <a:avLst/>
              <a:gdLst/>
              <a:ahLst/>
              <a:cxnLst/>
              <a:rect l="l" t="t" r="r" b="b"/>
              <a:pathLst>
                <a:path w="19363" h="35777" fill="none" stroke="1" extrusionOk="0">
                  <a:moveTo>
                    <a:pt x="4256" y="35776"/>
                  </a:moveTo>
                  <a:cubicBezTo>
                    <a:pt x="3618" y="34104"/>
                    <a:pt x="1" y="24590"/>
                    <a:pt x="4743" y="14134"/>
                  </a:cubicBezTo>
                  <a:cubicBezTo>
                    <a:pt x="9120" y="4529"/>
                    <a:pt x="17478" y="821"/>
                    <a:pt x="19363" y="0"/>
                  </a:cubicBezTo>
                </a:path>
              </a:pathLst>
            </a:custGeom>
            <a:solidFill>
              <a:schemeClr val="accent3"/>
            </a:solidFill>
            <a:ln w="9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 name="Google Shape;1704;p56" hidden="0"/>
            <p:cNvSpPr/>
            <p:nvPr isPhoto="0" userDrawn="0"/>
          </p:nvSpPr>
          <p:spPr bwMode="auto">
            <a:xfrm>
              <a:off x="7027861" y="2427303"/>
              <a:ext cx="23" cy="23"/>
            </a:xfrm>
            <a:custGeom>
              <a:avLst/>
              <a:gdLst/>
              <a:ahLst/>
              <a:cxnLst/>
              <a:rect l="l" t="t" r="r" b="b"/>
              <a:pathLst>
                <a:path w="1" h="1" fill="norm" stroke="1" extrusionOk="0">
                  <a:moveTo>
                    <a:pt x="1" y="0"/>
                  </a:moveTo>
                  <a:close/>
                </a:path>
              </a:pathLst>
            </a:custGeom>
            <a:solidFill>
              <a:srgbClr val="10AC8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0" name="Google Shape;1705;p56" hidden="0"/>
            <p:cNvSpPr/>
            <p:nvPr isPhoto="0" userDrawn="0"/>
          </p:nvSpPr>
          <p:spPr bwMode="auto">
            <a:xfrm>
              <a:off x="7459811" y="2278825"/>
              <a:ext cx="806058" cy="749486"/>
            </a:xfrm>
            <a:custGeom>
              <a:avLst/>
              <a:gdLst/>
              <a:ahLst/>
              <a:cxnLst/>
              <a:rect l="l" t="t" r="r" b="b"/>
              <a:pathLst>
                <a:path w="35564" h="33068" fill="norm" stroke="1" extrusionOk="0">
                  <a:moveTo>
                    <a:pt x="28813" y="0"/>
                  </a:moveTo>
                  <a:cubicBezTo>
                    <a:pt x="28050" y="0"/>
                    <a:pt x="27312" y="109"/>
                    <a:pt x="26658" y="259"/>
                  </a:cubicBezTo>
                  <a:lnTo>
                    <a:pt x="26171" y="4423"/>
                  </a:lnTo>
                  <a:lnTo>
                    <a:pt x="25442" y="594"/>
                  </a:lnTo>
                  <a:cubicBezTo>
                    <a:pt x="24804" y="806"/>
                    <a:pt x="24348" y="1019"/>
                    <a:pt x="24256" y="1049"/>
                  </a:cubicBezTo>
                  <a:cubicBezTo>
                    <a:pt x="24256" y="1080"/>
                    <a:pt x="24226" y="1080"/>
                    <a:pt x="24226" y="1080"/>
                  </a:cubicBezTo>
                  <a:lnTo>
                    <a:pt x="23922" y="3694"/>
                  </a:lnTo>
                  <a:lnTo>
                    <a:pt x="23496" y="1505"/>
                  </a:lnTo>
                  <a:cubicBezTo>
                    <a:pt x="21308" y="2904"/>
                    <a:pt x="21490" y="4667"/>
                    <a:pt x="18785" y="6065"/>
                  </a:cubicBezTo>
                  <a:cubicBezTo>
                    <a:pt x="17359" y="6816"/>
                    <a:pt x="16103" y="6973"/>
                    <a:pt x="14959" y="6973"/>
                  </a:cubicBezTo>
                  <a:cubicBezTo>
                    <a:pt x="14133" y="6973"/>
                    <a:pt x="13366" y="6891"/>
                    <a:pt x="12635" y="6891"/>
                  </a:cubicBezTo>
                  <a:cubicBezTo>
                    <a:pt x="12329" y="6891"/>
                    <a:pt x="12029" y="6905"/>
                    <a:pt x="11733" y="6946"/>
                  </a:cubicBezTo>
                  <a:lnTo>
                    <a:pt x="11004" y="11262"/>
                  </a:lnTo>
                  <a:lnTo>
                    <a:pt x="10487" y="7311"/>
                  </a:lnTo>
                  <a:cubicBezTo>
                    <a:pt x="10214" y="7433"/>
                    <a:pt x="9970" y="7615"/>
                    <a:pt x="9727" y="7858"/>
                  </a:cubicBezTo>
                  <a:cubicBezTo>
                    <a:pt x="7934" y="9439"/>
                    <a:pt x="9119" y="10898"/>
                    <a:pt x="6992" y="13785"/>
                  </a:cubicBezTo>
                  <a:cubicBezTo>
                    <a:pt x="6536" y="14424"/>
                    <a:pt x="6080" y="14879"/>
                    <a:pt x="5624" y="15244"/>
                  </a:cubicBezTo>
                  <a:lnTo>
                    <a:pt x="6171" y="19591"/>
                  </a:lnTo>
                  <a:lnTo>
                    <a:pt x="6171" y="19591"/>
                  </a:lnTo>
                  <a:lnTo>
                    <a:pt x="4560" y="16004"/>
                  </a:lnTo>
                  <a:cubicBezTo>
                    <a:pt x="4347" y="16126"/>
                    <a:pt x="4195" y="16217"/>
                    <a:pt x="4043" y="16308"/>
                  </a:cubicBezTo>
                  <a:lnTo>
                    <a:pt x="4408" y="18952"/>
                  </a:lnTo>
                  <a:lnTo>
                    <a:pt x="3405" y="16764"/>
                  </a:lnTo>
                  <a:cubicBezTo>
                    <a:pt x="2919" y="17159"/>
                    <a:pt x="2463" y="17615"/>
                    <a:pt x="2007" y="18345"/>
                  </a:cubicBezTo>
                  <a:cubicBezTo>
                    <a:pt x="1" y="21688"/>
                    <a:pt x="1399" y="25700"/>
                    <a:pt x="1551" y="26095"/>
                  </a:cubicBezTo>
                  <a:cubicBezTo>
                    <a:pt x="3253" y="30807"/>
                    <a:pt x="7995" y="32205"/>
                    <a:pt x="8846" y="32478"/>
                  </a:cubicBezTo>
                  <a:cubicBezTo>
                    <a:pt x="9211" y="32570"/>
                    <a:pt x="9606" y="32691"/>
                    <a:pt x="10062" y="32782"/>
                  </a:cubicBezTo>
                  <a:lnTo>
                    <a:pt x="9666" y="28375"/>
                  </a:lnTo>
                  <a:lnTo>
                    <a:pt x="11581" y="32995"/>
                  </a:lnTo>
                  <a:cubicBezTo>
                    <a:pt x="12038" y="33041"/>
                    <a:pt x="12508" y="33068"/>
                    <a:pt x="12980" y="33068"/>
                  </a:cubicBezTo>
                  <a:cubicBezTo>
                    <a:pt x="14994" y="33068"/>
                    <a:pt x="17061" y="32588"/>
                    <a:pt x="18390" y="31111"/>
                  </a:cubicBezTo>
                  <a:cubicBezTo>
                    <a:pt x="19059" y="30351"/>
                    <a:pt x="19332" y="29591"/>
                    <a:pt x="19484" y="28770"/>
                  </a:cubicBezTo>
                  <a:lnTo>
                    <a:pt x="14530" y="27250"/>
                  </a:lnTo>
                  <a:lnTo>
                    <a:pt x="19667" y="27250"/>
                  </a:lnTo>
                  <a:cubicBezTo>
                    <a:pt x="19819" y="26156"/>
                    <a:pt x="20062" y="24971"/>
                    <a:pt x="21126" y="23846"/>
                  </a:cubicBezTo>
                  <a:cubicBezTo>
                    <a:pt x="23132" y="21627"/>
                    <a:pt x="25138" y="22691"/>
                    <a:pt x="26597" y="20655"/>
                  </a:cubicBezTo>
                  <a:cubicBezTo>
                    <a:pt x="27843" y="18831"/>
                    <a:pt x="26931" y="17007"/>
                    <a:pt x="26901" y="15183"/>
                  </a:cubicBezTo>
                  <a:lnTo>
                    <a:pt x="24044" y="14302"/>
                  </a:lnTo>
                  <a:lnTo>
                    <a:pt x="26962" y="14302"/>
                  </a:lnTo>
                  <a:cubicBezTo>
                    <a:pt x="27053" y="13846"/>
                    <a:pt x="27174" y="13390"/>
                    <a:pt x="27478" y="12934"/>
                  </a:cubicBezTo>
                  <a:lnTo>
                    <a:pt x="27478" y="12904"/>
                  </a:lnTo>
                  <a:lnTo>
                    <a:pt x="25199" y="12174"/>
                  </a:lnTo>
                  <a:lnTo>
                    <a:pt x="28117" y="12174"/>
                  </a:lnTo>
                  <a:cubicBezTo>
                    <a:pt x="29971" y="10472"/>
                    <a:pt x="32919" y="11232"/>
                    <a:pt x="34348" y="8831"/>
                  </a:cubicBezTo>
                  <a:cubicBezTo>
                    <a:pt x="35564" y="6733"/>
                    <a:pt x="34895" y="3390"/>
                    <a:pt x="32889" y="1505"/>
                  </a:cubicBezTo>
                  <a:cubicBezTo>
                    <a:pt x="31689" y="365"/>
                    <a:pt x="30210" y="0"/>
                    <a:pt x="28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1" name="Google Shape;1706;p56" hidden="0"/>
            <p:cNvSpPr/>
            <p:nvPr isPhoto="0" userDrawn="0"/>
          </p:nvSpPr>
          <p:spPr bwMode="auto">
            <a:xfrm>
              <a:off x="7285517" y="2773828"/>
              <a:ext cx="50316" cy="181887"/>
            </a:xfrm>
            <a:custGeom>
              <a:avLst/>
              <a:gdLst/>
              <a:ahLst/>
              <a:cxnLst/>
              <a:rect l="l" t="t" r="r" b="b"/>
              <a:pathLst>
                <a:path w="2220" h="8025" fill="none" stroke="1" extrusionOk="0">
                  <a:moveTo>
                    <a:pt x="2219" y="0"/>
                  </a:moveTo>
                  <a:lnTo>
                    <a:pt x="0" y="8024"/>
                  </a:lnTo>
                </a:path>
              </a:pathLst>
            </a:custGeom>
            <a:noFill/>
            <a:ln w="8350" cap="flat" cmpd="sng">
              <a:solidFill>
                <a:srgbClr val="10AC8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2" name="Google Shape;1707;p56" hidden="0"/>
            <p:cNvSpPr/>
            <p:nvPr isPhoto="0" userDrawn="0"/>
          </p:nvSpPr>
          <p:spPr bwMode="auto">
            <a:xfrm>
              <a:off x="7044407" y="1750729"/>
              <a:ext cx="544935" cy="886949"/>
            </a:xfrm>
            <a:custGeom>
              <a:avLst/>
              <a:gdLst/>
              <a:ahLst/>
              <a:cxnLst/>
              <a:rect l="l" t="t" r="r" b="b"/>
              <a:pathLst>
                <a:path w="24043" h="39133" fill="norm" stroke="1" extrusionOk="0">
                  <a:moveTo>
                    <a:pt x="6125" y="1"/>
                  </a:moveTo>
                  <a:cubicBezTo>
                    <a:pt x="5678" y="1"/>
                    <a:pt x="5216" y="58"/>
                    <a:pt x="4742" y="185"/>
                  </a:cubicBezTo>
                  <a:cubicBezTo>
                    <a:pt x="2158" y="823"/>
                    <a:pt x="0" y="3498"/>
                    <a:pt x="91" y="5930"/>
                  </a:cubicBezTo>
                  <a:cubicBezTo>
                    <a:pt x="182" y="8696"/>
                    <a:pt x="3161" y="9456"/>
                    <a:pt x="3951" y="11857"/>
                  </a:cubicBezTo>
                  <a:lnTo>
                    <a:pt x="6474" y="13225"/>
                  </a:lnTo>
                  <a:lnTo>
                    <a:pt x="4103" y="12769"/>
                  </a:lnTo>
                  <a:lnTo>
                    <a:pt x="4103" y="12799"/>
                  </a:lnTo>
                  <a:cubicBezTo>
                    <a:pt x="4134" y="13316"/>
                    <a:pt x="4073" y="13833"/>
                    <a:pt x="3921" y="14228"/>
                  </a:cubicBezTo>
                  <a:lnTo>
                    <a:pt x="6474" y="15656"/>
                  </a:lnTo>
                  <a:lnTo>
                    <a:pt x="3526" y="15079"/>
                  </a:lnTo>
                  <a:cubicBezTo>
                    <a:pt x="2614" y="16659"/>
                    <a:pt x="942" y="17814"/>
                    <a:pt x="1216" y="20064"/>
                  </a:cubicBezTo>
                  <a:cubicBezTo>
                    <a:pt x="1489" y="22556"/>
                    <a:pt x="3769" y="22556"/>
                    <a:pt x="4499" y="25444"/>
                  </a:cubicBezTo>
                  <a:cubicBezTo>
                    <a:pt x="4863" y="26963"/>
                    <a:pt x="4529" y="28119"/>
                    <a:pt x="4103" y="29122"/>
                  </a:cubicBezTo>
                  <a:lnTo>
                    <a:pt x="8602" y="31614"/>
                  </a:lnTo>
                  <a:lnTo>
                    <a:pt x="3526" y="30611"/>
                  </a:lnTo>
                  <a:cubicBezTo>
                    <a:pt x="3283" y="31371"/>
                    <a:pt x="3161" y="32161"/>
                    <a:pt x="3435" y="33164"/>
                  </a:cubicBezTo>
                  <a:cubicBezTo>
                    <a:pt x="3982" y="35505"/>
                    <a:pt x="6292" y="37146"/>
                    <a:pt x="8511" y="38058"/>
                  </a:cubicBezTo>
                  <a:lnTo>
                    <a:pt x="12371" y="34866"/>
                  </a:lnTo>
                  <a:lnTo>
                    <a:pt x="12371" y="34866"/>
                  </a:lnTo>
                  <a:lnTo>
                    <a:pt x="9939" y="38544"/>
                  </a:lnTo>
                  <a:cubicBezTo>
                    <a:pt x="10365" y="38696"/>
                    <a:pt x="10790" y="38787"/>
                    <a:pt x="11155" y="38848"/>
                  </a:cubicBezTo>
                  <a:cubicBezTo>
                    <a:pt x="11514" y="38922"/>
                    <a:pt x="12526" y="39132"/>
                    <a:pt x="13851" y="39132"/>
                  </a:cubicBezTo>
                  <a:cubicBezTo>
                    <a:pt x="15783" y="39132"/>
                    <a:pt x="18378" y="38686"/>
                    <a:pt x="20578" y="36720"/>
                  </a:cubicBezTo>
                  <a:cubicBezTo>
                    <a:pt x="20882" y="36447"/>
                    <a:pt x="24043" y="33559"/>
                    <a:pt x="23861" y="29699"/>
                  </a:cubicBezTo>
                  <a:cubicBezTo>
                    <a:pt x="23830" y="28818"/>
                    <a:pt x="23617" y="28210"/>
                    <a:pt x="23374" y="27693"/>
                  </a:cubicBezTo>
                  <a:lnTo>
                    <a:pt x="21459" y="29122"/>
                  </a:lnTo>
                  <a:lnTo>
                    <a:pt x="22979" y="26994"/>
                  </a:lnTo>
                  <a:cubicBezTo>
                    <a:pt x="22918" y="26842"/>
                    <a:pt x="22797" y="26660"/>
                    <a:pt x="22706" y="26508"/>
                  </a:cubicBezTo>
                  <a:lnTo>
                    <a:pt x="19605" y="28848"/>
                  </a:lnTo>
                  <a:lnTo>
                    <a:pt x="22158" y="25322"/>
                  </a:lnTo>
                  <a:cubicBezTo>
                    <a:pt x="21915" y="24805"/>
                    <a:pt x="21763" y="24137"/>
                    <a:pt x="21642" y="23346"/>
                  </a:cubicBezTo>
                  <a:cubicBezTo>
                    <a:pt x="21155" y="19790"/>
                    <a:pt x="22858" y="19061"/>
                    <a:pt x="22067" y="16842"/>
                  </a:cubicBezTo>
                  <a:cubicBezTo>
                    <a:pt x="21946" y="16538"/>
                    <a:pt x="21824" y="16234"/>
                    <a:pt x="21642" y="16021"/>
                  </a:cubicBezTo>
                  <a:lnTo>
                    <a:pt x="19301" y="19213"/>
                  </a:lnTo>
                  <a:lnTo>
                    <a:pt x="20730" y="15018"/>
                  </a:lnTo>
                  <a:cubicBezTo>
                    <a:pt x="19149" y="13863"/>
                    <a:pt x="16748" y="13589"/>
                    <a:pt x="14985" y="10884"/>
                  </a:cubicBezTo>
                  <a:cubicBezTo>
                    <a:pt x="13253" y="8331"/>
                    <a:pt x="14286" y="6933"/>
                    <a:pt x="13040" y="4623"/>
                  </a:cubicBezTo>
                  <a:lnTo>
                    <a:pt x="11642" y="6355"/>
                  </a:lnTo>
                  <a:lnTo>
                    <a:pt x="12614" y="3924"/>
                  </a:lnTo>
                  <a:lnTo>
                    <a:pt x="12584" y="3893"/>
                  </a:lnTo>
                  <a:cubicBezTo>
                    <a:pt x="12553" y="3832"/>
                    <a:pt x="12249" y="3437"/>
                    <a:pt x="11733" y="2921"/>
                  </a:cubicBezTo>
                  <a:lnTo>
                    <a:pt x="9271" y="5960"/>
                  </a:lnTo>
                  <a:lnTo>
                    <a:pt x="10821" y="2039"/>
                  </a:lnTo>
                  <a:cubicBezTo>
                    <a:pt x="9664" y="1030"/>
                    <a:pt x="8029" y="1"/>
                    <a:pt x="6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3" name="Google Shape;1708;p56" hidden="0"/>
            <p:cNvSpPr/>
            <p:nvPr isPhoto="0" userDrawn="0"/>
          </p:nvSpPr>
          <p:spPr bwMode="auto">
            <a:xfrm>
              <a:off x="7491496" y="3278102"/>
              <a:ext cx="211532" cy="212212"/>
            </a:xfrm>
            <a:custGeom>
              <a:avLst/>
              <a:gdLst/>
              <a:ahLst/>
              <a:cxnLst/>
              <a:rect l="l" t="t" r="r" b="b"/>
              <a:pathLst>
                <a:path w="9333" h="9363" fill="norm" stroke="1" extrusionOk="0">
                  <a:moveTo>
                    <a:pt x="4682" y="1"/>
                  </a:moveTo>
                  <a:cubicBezTo>
                    <a:pt x="2098" y="1"/>
                    <a:pt x="1" y="2098"/>
                    <a:pt x="1" y="4682"/>
                  </a:cubicBezTo>
                  <a:cubicBezTo>
                    <a:pt x="1" y="7265"/>
                    <a:pt x="2098" y="9362"/>
                    <a:pt x="4682" y="9362"/>
                  </a:cubicBezTo>
                  <a:cubicBezTo>
                    <a:pt x="7235" y="9362"/>
                    <a:pt x="9332" y="7265"/>
                    <a:pt x="9332" y="4682"/>
                  </a:cubicBezTo>
                  <a:cubicBezTo>
                    <a:pt x="9332" y="2098"/>
                    <a:pt x="7235" y="1"/>
                    <a:pt x="46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4" name="Google Shape;1709;p56" hidden="0"/>
            <p:cNvSpPr/>
            <p:nvPr isPhoto="0" userDrawn="0"/>
          </p:nvSpPr>
          <p:spPr bwMode="auto">
            <a:xfrm>
              <a:off x="7157369" y="3329778"/>
              <a:ext cx="637974" cy="516694"/>
            </a:xfrm>
            <a:custGeom>
              <a:avLst/>
              <a:gdLst/>
              <a:ahLst/>
              <a:cxnLst/>
              <a:rect l="l" t="t" r="r" b="b"/>
              <a:pathLst>
                <a:path w="28148" h="22797" fill="norm" stroke="1" extrusionOk="0">
                  <a:moveTo>
                    <a:pt x="1" y="0"/>
                  </a:moveTo>
                  <a:cubicBezTo>
                    <a:pt x="1" y="760"/>
                    <a:pt x="1" y="1642"/>
                    <a:pt x="62" y="2614"/>
                  </a:cubicBezTo>
                  <a:cubicBezTo>
                    <a:pt x="153" y="3830"/>
                    <a:pt x="305" y="5198"/>
                    <a:pt x="518" y="6687"/>
                  </a:cubicBezTo>
                  <a:cubicBezTo>
                    <a:pt x="578" y="6961"/>
                    <a:pt x="609" y="7174"/>
                    <a:pt x="639" y="7447"/>
                  </a:cubicBezTo>
                  <a:cubicBezTo>
                    <a:pt x="670" y="7599"/>
                    <a:pt x="670" y="7721"/>
                    <a:pt x="730" y="7873"/>
                  </a:cubicBezTo>
                  <a:cubicBezTo>
                    <a:pt x="943" y="9149"/>
                    <a:pt x="1278" y="10517"/>
                    <a:pt x="1703" y="11976"/>
                  </a:cubicBezTo>
                  <a:cubicBezTo>
                    <a:pt x="1885" y="12645"/>
                    <a:pt x="2129" y="13344"/>
                    <a:pt x="2341" y="13952"/>
                  </a:cubicBezTo>
                  <a:cubicBezTo>
                    <a:pt x="2767" y="15137"/>
                    <a:pt x="3223" y="16231"/>
                    <a:pt x="3679" y="17204"/>
                  </a:cubicBezTo>
                  <a:cubicBezTo>
                    <a:pt x="3709" y="17326"/>
                    <a:pt x="3800" y="17447"/>
                    <a:pt x="3831" y="17569"/>
                  </a:cubicBezTo>
                  <a:cubicBezTo>
                    <a:pt x="4986" y="19909"/>
                    <a:pt x="6110" y="21672"/>
                    <a:pt x="6992" y="22797"/>
                  </a:cubicBezTo>
                  <a:lnTo>
                    <a:pt x="21126" y="22797"/>
                  </a:lnTo>
                  <a:cubicBezTo>
                    <a:pt x="22038" y="21520"/>
                    <a:pt x="23223" y="19636"/>
                    <a:pt x="24348" y="17174"/>
                  </a:cubicBezTo>
                  <a:cubicBezTo>
                    <a:pt x="24439" y="17113"/>
                    <a:pt x="24469" y="16991"/>
                    <a:pt x="24500" y="16870"/>
                  </a:cubicBezTo>
                  <a:cubicBezTo>
                    <a:pt x="24986" y="15806"/>
                    <a:pt x="25442" y="14681"/>
                    <a:pt x="25868" y="13405"/>
                  </a:cubicBezTo>
                  <a:cubicBezTo>
                    <a:pt x="25989" y="13101"/>
                    <a:pt x="26050" y="12797"/>
                    <a:pt x="26172" y="12493"/>
                  </a:cubicBezTo>
                  <a:cubicBezTo>
                    <a:pt x="26749" y="10730"/>
                    <a:pt x="27114" y="8997"/>
                    <a:pt x="27418" y="7417"/>
                  </a:cubicBezTo>
                  <a:cubicBezTo>
                    <a:pt x="27479" y="7265"/>
                    <a:pt x="27479" y="7143"/>
                    <a:pt x="27509" y="6991"/>
                  </a:cubicBezTo>
                  <a:cubicBezTo>
                    <a:pt x="27995" y="4195"/>
                    <a:pt x="28117" y="1794"/>
                    <a:pt x="28147" y="31"/>
                  </a:cubicBezTo>
                  <a:lnTo>
                    <a:pt x="28147"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5" name="Google Shape;1710;p56" hidden="0"/>
            <p:cNvSpPr/>
            <p:nvPr isPhoto="0" userDrawn="0"/>
          </p:nvSpPr>
          <p:spPr bwMode="auto">
            <a:xfrm>
              <a:off x="7106395" y="3311170"/>
              <a:ext cx="757827" cy="77174"/>
            </a:xfrm>
            <a:custGeom>
              <a:avLst/>
              <a:gdLst/>
              <a:ahLst/>
              <a:cxnLst/>
              <a:rect l="l" t="t" r="r" b="b"/>
              <a:pathLst>
                <a:path w="33436" h="3405" fill="norm" stroke="1" extrusionOk="0">
                  <a:moveTo>
                    <a:pt x="1703" y="1"/>
                  </a:moveTo>
                  <a:cubicBezTo>
                    <a:pt x="761" y="1"/>
                    <a:pt x="1" y="760"/>
                    <a:pt x="1" y="1703"/>
                  </a:cubicBezTo>
                  <a:cubicBezTo>
                    <a:pt x="1" y="2645"/>
                    <a:pt x="761" y="3405"/>
                    <a:pt x="1703" y="3405"/>
                  </a:cubicBezTo>
                  <a:lnTo>
                    <a:pt x="31734" y="3405"/>
                  </a:lnTo>
                  <a:cubicBezTo>
                    <a:pt x="32676" y="3405"/>
                    <a:pt x="33436" y="2645"/>
                    <a:pt x="33436" y="1703"/>
                  </a:cubicBezTo>
                  <a:cubicBezTo>
                    <a:pt x="33436" y="760"/>
                    <a:pt x="32676" y="1"/>
                    <a:pt x="317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6" name="Google Shape;1711;p56" hidden="0"/>
            <p:cNvSpPr/>
            <p:nvPr isPhoto="0" userDrawn="0"/>
          </p:nvSpPr>
          <p:spPr bwMode="auto">
            <a:xfrm>
              <a:off x="5955216" y="3683873"/>
              <a:ext cx="314862" cy="182589"/>
            </a:xfrm>
            <a:custGeom>
              <a:avLst/>
              <a:gdLst/>
              <a:ahLst/>
              <a:cxnLst/>
              <a:rect l="l" t="t" r="r" b="b"/>
              <a:pathLst>
                <a:path w="13892" h="8056" fill="norm" stroke="1" extrusionOk="0">
                  <a:moveTo>
                    <a:pt x="13526" y="1"/>
                  </a:moveTo>
                  <a:cubicBezTo>
                    <a:pt x="10396" y="335"/>
                    <a:pt x="7295" y="730"/>
                    <a:pt x="4165" y="1095"/>
                  </a:cubicBezTo>
                  <a:cubicBezTo>
                    <a:pt x="2766" y="2888"/>
                    <a:pt x="1368" y="4712"/>
                    <a:pt x="0" y="6536"/>
                  </a:cubicBezTo>
                  <a:lnTo>
                    <a:pt x="13891" y="8055"/>
                  </a:lnTo>
                  <a:lnTo>
                    <a:pt x="13526" y="1"/>
                  </a:ln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 name="Google Shape;1712;p56" hidden="0"/>
            <p:cNvSpPr/>
            <p:nvPr isPhoto="0" userDrawn="0"/>
          </p:nvSpPr>
          <p:spPr bwMode="auto">
            <a:xfrm>
              <a:off x="6354099" y="2238481"/>
              <a:ext cx="350673" cy="284559"/>
            </a:xfrm>
            <a:custGeom>
              <a:avLst/>
              <a:gdLst/>
              <a:ahLst/>
              <a:cxnLst/>
              <a:rect l="l" t="t" r="r" b="b"/>
              <a:pathLst>
                <a:path w="15472" h="12555" fill="norm" stroke="1" extrusionOk="0">
                  <a:moveTo>
                    <a:pt x="9842" y="0"/>
                  </a:moveTo>
                  <a:cubicBezTo>
                    <a:pt x="8099" y="0"/>
                    <a:pt x="6130" y="687"/>
                    <a:pt x="4408" y="2039"/>
                  </a:cubicBezTo>
                  <a:cubicBezTo>
                    <a:pt x="1156" y="4592"/>
                    <a:pt x="1" y="8544"/>
                    <a:pt x="1855" y="10884"/>
                  </a:cubicBezTo>
                  <a:cubicBezTo>
                    <a:pt x="2730" y="12004"/>
                    <a:pt x="4108" y="12554"/>
                    <a:pt x="5660" y="12554"/>
                  </a:cubicBezTo>
                  <a:cubicBezTo>
                    <a:pt x="7395" y="12554"/>
                    <a:pt x="9348" y="11867"/>
                    <a:pt x="11065" y="10520"/>
                  </a:cubicBezTo>
                  <a:cubicBezTo>
                    <a:pt x="14317" y="7966"/>
                    <a:pt x="15472" y="3984"/>
                    <a:pt x="13618" y="1644"/>
                  </a:cubicBezTo>
                  <a:cubicBezTo>
                    <a:pt x="12760" y="543"/>
                    <a:pt x="11390" y="0"/>
                    <a:pt x="9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8" name="Google Shape;1713;p56" hidden="0"/>
            <p:cNvSpPr/>
            <p:nvPr isPhoto="0" userDrawn="0"/>
          </p:nvSpPr>
          <p:spPr bwMode="auto">
            <a:xfrm>
              <a:off x="6211491" y="2200902"/>
              <a:ext cx="761975" cy="515221"/>
            </a:xfrm>
            <a:custGeom>
              <a:avLst/>
              <a:gdLst/>
              <a:ahLst/>
              <a:cxnLst/>
              <a:rect l="l" t="t" r="r" b="b"/>
              <a:pathLst>
                <a:path w="33619" h="22732" fill="norm" stroke="1" extrusionOk="0">
                  <a:moveTo>
                    <a:pt x="28747" y="0"/>
                  </a:moveTo>
                  <a:cubicBezTo>
                    <a:pt x="25188" y="0"/>
                    <a:pt x="19297" y="2344"/>
                    <a:pt x="13375" y="6372"/>
                  </a:cubicBezTo>
                  <a:cubicBezTo>
                    <a:pt x="5137" y="12026"/>
                    <a:pt x="1" y="18834"/>
                    <a:pt x="1885" y="21570"/>
                  </a:cubicBezTo>
                  <a:cubicBezTo>
                    <a:pt x="2422" y="22358"/>
                    <a:pt x="3474" y="22732"/>
                    <a:pt x="4893" y="22732"/>
                  </a:cubicBezTo>
                  <a:cubicBezTo>
                    <a:pt x="8452" y="22732"/>
                    <a:pt x="14325" y="20383"/>
                    <a:pt x="20214" y="16342"/>
                  </a:cubicBezTo>
                  <a:cubicBezTo>
                    <a:pt x="28451" y="10719"/>
                    <a:pt x="33618" y="3910"/>
                    <a:pt x="31734" y="1144"/>
                  </a:cubicBezTo>
                  <a:cubicBezTo>
                    <a:pt x="31199" y="368"/>
                    <a:pt x="30156" y="0"/>
                    <a:pt x="28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9" name="Google Shape;1714;p56" hidden="0"/>
            <p:cNvSpPr/>
            <p:nvPr isPhoto="0" userDrawn="0"/>
          </p:nvSpPr>
          <p:spPr bwMode="auto">
            <a:xfrm>
              <a:off x="6321030" y="2337187"/>
              <a:ext cx="516014" cy="535166"/>
            </a:xfrm>
            <a:custGeom>
              <a:avLst/>
              <a:gdLst/>
              <a:ahLst/>
              <a:cxnLst/>
              <a:rect l="l" t="t" r="r" b="b"/>
              <a:pathLst>
                <a:path w="22767" h="23612" fill="norm" stroke="1" extrusionOk="0">
                  <a:moveTo>
                    <a:pt x="15533" y="1"/>
                  </a:moveTo>
                  <a:cubicBezTo>
                    <a:pt x="14667" y="1"/>
                    <a:pt x="13820" y="177"/>
                    <a:pt x="13040" y="511"/>
                  </a:cubicBezTo>
                  <a:cubicBezTo>
                    <a:pt x="10669" y="1544"/>
                    <a:pt x="9818" y="3642"/>
                    <a:pt x="9666" y="4006"/>
                  </a:cubicBezTo>
                  <a:cubicBezTo>
                    <a:pt x="8846" y="4614"/>
                    <a:pt x="7691" y="5617"/>
                    <a:pt x="6870" y="7198"/>
                  </a:cubicBezTo>
                  <a:cubicBezTo>
                    <a:pt x="6080" y="8779"/>
                    <a:pt x="6323" y="9538"/>
                    <a:pt x="5563" y="10906"/>
                  </a:cubicBezTo>
                  <a:cubicBezTo>
                    <a:pt x="4408" y="12912"/>
                    <a:pt x="2919" y="13064"/>
                    <a:pt x="1855" y="14250"/>
                  </a:cubicBezTo>
                  <a:cubicBezTo>
                    <a:pt x="730" y="15496"/>
                    <a:pt x="1" y="18049"/>
                    <a:pt x="1855" y="23612"/>
                  </a:cubicBezTo>
                  <a:lnTo>
                    <a:pt x="17144" y="19630"/>
                  </a:lnTo>
                  <a:lnTo>
                    <a:pt x="21429" y="8718"/>
                  </a:lnTo>
                  <a:cubicBezTo>
                    <a:pt x="22767" y="5465"/>
                    <a:pt x="21156" y="1727"/>
                    <a:pt x="17904" y="450"/>
                  </a:cubicBezTo>
                  <a:cubicBezTo>
                    <a:pt x="17122" y="146"/>
                    <a:pt x="16320" y="1"/>
                    <a:pt x="15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715;p56" hidden="0"/>
            <p:cNvSpPr/>
            <p:nvPr isPhoto="0" userDrawn="0"/>
          </p:nvSpPr>
          <p:spPr bwMode="auto">
            <a:xfrm>
              <a:off x="6562163" y="2501689"/>
              <a:ext cx="199792" cy="221165"/>
            </a:xfrm>
            <a:custGeom>
              <a:avLst/>
              <a:gdLst/>
              <a:ahLst/>
              <a:cxnLst/>
              <a:rect l="l" t="t" r="r" b="b"/>
              <a:pathLst>
                <a:path w="8815" h="9758" fill="norm" stroke="1" extrusionOk="0">
                  <a:moveTo>
                    <a:pt x="3830" y="1"/>
                  </a:moveTo>
                  <a:lnTo>
                    <a:pt x="0" y="7053"/>
                  </a:lnTo>
                  <a:lnTo>
                    <a:pt x="4985" y="9758"/>
                  </a:lnTo>
                  <a:lnTo>
                    <a:pt x="8815" y="2706"/>
                  </a:lnTo>
                  <a:lnTo>
                    <a:pt x="3830" y="1"/>
                  </a:lnTo>
                  <a:close/>
                </a:path>
              </a:pathLst>
            </a:custGeom>
            <a:solidFill>
              <a:srgbClr val="D25C2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1" name="Google Shape;1716;p56" hidden="0"/>
            <p:cNvSpPr/>
            <p:nvPr isPhoto="0" userDrawn="0"/>
          </p:nvSpPr>
          <p:spPr bwMode="auto">
            <a:xfrm>
              <a:off x="6613137" y="2502392"/>
              <a:ext cx="149521" cy="169489"/>
            </a:xfrm>
            <a:custGeom>
              <a:avLst/>
              <a:gdLst/>
              <a:ahLst/>
              <a:cxnLst/>
              <a:rect l="l" t="t" r="r" b="b"/>
              <a:pathLst>
                <a:path w="6597" h="7478" fill="norm" stroke="1" extrusionOk="0">
                  <a:moveTo>
                    <a:pt x="1642" y="0"/>
                  </a:moveTo>
                  <a:cubicBezTo>
                    <a:pt x="1429" y="304"/>
                    <a:pt x="1277" y="638"/>
                    <a:pt x="1095" y="942"/>
                  </a:cubicBezTo>
                  <a:cubicBezTo>
                    <a:pt x="1034" y="1125"/>
                    <a:pt x="0" y="3526"/>
                    <a:pt x="1247" y="5593"/>
                  </a:cubicBezTo>
                  <a:cubicBezTo>
                    <a:pt x="2128" y="7052"/>
                    <a:pt x="3648" y="7417"/>
                    <a:pt x="3982" y="7477"/>
                  </a:cubicBezTo>
                  <a:cubicBezTo>
                    <a:pt x="4833" y="5897"/>
                    <a:pt x="5684" y="4286"/>
                    <a:pt x="6596" y="2705"/>
                  </a:cubicBezTo>
                  <a:lnTo>
                    <a:pt x="1642" y="0"/>
                  </a:ln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2" name="Google Shape;1717;p56" hidden="0"/>
            <p:cNvSpPr/>
            <p:nvPr isPhoto="0" userDrawn="0"/>
          </p:nvSpPr>
          <p:spPr bwMode="auto">
            <a:xfrm>
              <a:off x="6621410" y="2409443"/>
              <a:ext cx="201854" cy="229483"/>
            </a:xfrm>
            <a:custGeom>
              <a:avLst/>
              <a:gdLst/>
              <a:ahLst/>
              <a:cxnLst/>
              <a:rect l="l" t="t" r="r" b="b"/>
              <a:pathLst>
                <a:path w="8906" h="10125" fill="norm" stroke="1" extrusionOk="0">
                  <a:moveTo>
                    <a:pt x="4643" y="1"/>
                  </a:moveTo>
                  <a:cubicBezTo>
                    <a:pt x="2776" y="1"/>
                    <a:pt x="1113" y="1322"/>
                    <a:pt x="760" y="3250"/>
                  </a:cubicBezTo>
                  <a:lnTo>
                    <a:pt x="395" y="5499"/>
                  </a:lnTo>
                  <a:cubicBezTo>
                    <a:pt x="0" y="7627"/>
                    <a:pt x="1429" y="9694"/>
                    <a:pt x="3587" y="10059"/>
                  </a:cubicBezTo>
                  <a:cubicBezTo>
                    <a:pt x="3825" y="10103"/>
                    <a:pt x="4063" y="10124"/>
                    <a:pt x="4297" y="10124"/>
                  </a:cubicBezTo>
                  <a:cubicBezTo>
                    <a:pt x="6150" y="10124"/>
                    <a:pt x="7795" y="8783"/>
                    <a:pt x="8146" y="6867"/>
                  </a:cubicBezTo>
                  <a:lnTo>
                    <a:pt x="8511" y="4618"/>
                  </a:lnTo>
                  <a:cubicBezTo>
                    <a:pt x="8906" y="2490"/>
                    <a:pt x="7508" y="454"/>
                    <a:pt x="5319" y="59"/>
                  </a:cubicBezTo>
                  <a:cubicBezTo>
                    <a:pt x="5092" y="20"/>
                    <a:pt x="4866" y="1"/>
                    <a:pt x="4643"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3" name="Google Shape;1718;p56" hidden="0"/>
            <p:cNvSpPr/>
            <p:nvPr isPhoto="0" userDrawn="0"/>
          </p:nvSpPr>
          <p:spPr bwMode="auto">
            <a:xfrm>
              <a:off x="6596592" y="2458467"/>
              <a:ext cx="75814" cy="67179"/>
            </a:xfrm>
            <a:custGeom>
              <a:avLst/>
              <a:gdLst/>
              <a:ahLst/>
              <a:cxnLst/>
              <a:rect l="l" t="t" r="r" b="b"/>
              <a:pathLst>
                <a:path w="3345" h="2964" fill="norm" stroke="1" extrusionOk="0">
                  <a:moveTo>
                    <a:pt x="1250" y="1"/>
                  </a:moveTo>
                  <a:cubicBezTo>
                    <a:pt x="955" y="1"/>
                    <a:pt x="686" y="98"/>
                    <a:pt x="487" y="297"/>
                  </a:cubicBezTo>
                  <a:cubicBezTo>
                    <a:pt x="1" y="783"/>
                    <a:pt x="122" y="1725"/>
                    <a:pt x="791" y="2364"/>
                  </a:cubicBezTo>
                  <a:cubicBezTo>
                    <a:pt x="1169" y="2759"/>
                    <a:pt x="1653" y="2963"/>
                    <a:pt x="2086" y="2963"/>
                  </a:cubicBezTo>
                  <a:cubicBezTo>
                    <a:pt x="2385" y="2963"/>
                    <a:pt x="2659" y="2866"/>
                    <a:pt x="2858" y="2668"/>
                  </a:cubicBezTo>
                  <a:cubicBezTo>
                    <a:pt x="3344" y="2151"/>
                    <a:pt x="3192" y="1239"/>
                    <a:pt x="2554" y="601"/>
                  </a:cubicBezTo>
                  <a:cubicBezTo>
                    <a:pt x="2158" y="205"/>
                    <a:pt x="1678" y="1"/>
                    <a:pt x="1250" y="1"/>
                  </a:cubicBezTo>
                  <a:close/>
                </a:path>
              </a:pathLst>
            </a:custGeom>
            <a:solidFill>
              <a:srgbClr val="D25C2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 name="Google Shape;1719;p56" hidden="0"/>
            <p:cNvSpPr/>
            <p:nvPr isPhoto="0" userDrawn="0"/>
          </p:nvSpPr>
          <p:spPr bwMode="auto">
            <a:xfrm>
              <a:off x="6789493" y="2540265"/>
              <a:ext cx="26201" cy="44129"/>
            </a:xfrm>
            <a:custGeom>
              <a:avLst/>
              <a:gdLst/>
              <a:ahLst/>
              <a:cxnLst/>
              <a:rect l="l" t="t" r="r" b="b"/>
              <a:pathLst>
                <a:path w="1156" h="1947" fill="norm" stroke="1" extrusionOk="0">
                  <a:moveTo>
                    <a:pt x="882" y="1"/>
                  </a:moveTo>
                  <a:lnTo>
                    <a:pt x="1" y="1946"/>
                  </a:lnTo>
                  <a:lnTo>
                    <a:pt x="1156" y="1885"/>
                  </a:lnTo>
                  <a:lnTo>
                    <a:pt x="882" y="1"/>
                  </a:lnTo>
                  <a:close/>
                </a:path>
              </a:pathLst>
            </a:custGeom>
            <a:solidFill>
              <a:srgbClr val="FAB1A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5" name="Google Shape;1720;p56" hidden="0"/>
            <p:cNvSpPr/>
            <p:nvPr isPhoto="0" userDrawn="0"/>
          </p:nvSpPr>
          <p:spPr bwMode="auto">
            <a:xfrm>
              <a:off x="6636549" y="2385395"/>
              <a:ext cx="173637" cy="95034"/>
            </a:xfrm>
            <a:custGeom>
              <a:avLst/>
              <a:gdLst/>
              <a:ahLst/>
              <a:cxnLst/>
              <a:rect l="l" t="t" r="r" b="b"/>
              <a:pathLst>
                <a:path w="7661" h="4193" fill="norm" stroke="1" extrusionOk="0">
                  <a:moveTo>
                    <a:pt x="3301" y="1"/>
                  </a:moveTo>
                  <a:cubicBezTo>
                    <a:pt x="2901" y="1"/>
                    <a:pt x="2514" y="69"/>
                    <a:pt x="2159" y="208"/>
                  </a:cubicBezTo>
                  <a:cubicBezTo>
                    <a:pt x="517" y="846"/>
                    <a:pt x="31" y="2883"/>
                    <a:pt x="1" y="3126"/>
                  </a:cubicBezTo>
                  <a:cubicBezTo>
                    <a:pt x="609" y="3521"/>
                    <a:pt x="1673" y="4007"/>
                    <a:pt x="3101" y="4159"/>
                  </a:cubicBezTo>
                  <a:cubicBezTo>
                    <a:pt x="3343" y="4182"/>
                    <a:pt x="3578" y="4193"/>
                    <a:pt x="3806" y="4193"/>
                  </a:cubicBezTo>
                  <a:cubicBezTo>
                    <a:pt x="5678" y="4193"/>
                    <a:pt x="7092" y="3484"/>
                    <a:pt x="7660" y="3186"/>
                  </a:cubicBezTo>
                  <a:cubicBezTo>
                    <a:pt x="6759" y="1115"/>
                    <a:pt x="4919" y="1"/>
                    <a:pt x="3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6" name="Google Shape;1721;p56" hidden="0"/>
            <p:cNvSpPr/>
            <p:nvPr isPhoto="0" userDrawn="0"/>
          </p:nvSpPr>
          <p:spPr bwMode="auto">
            <a:xfrm>
              <a:off x="6122621" y="3297390"/>
              <a:ext cx="1089892" cy="582898"/>
            </a:xfrm>
            <a:custGeom>
              <a:avLst/>
              <a:gdLst/>
              <a:ahLst/>
              <a:cxnLst/>
              <a:rect l="l" t="t" r="r" b="b"/>
              <a:pathLst>
                <a:path w="48087" h="25718" fill="norm" stroke="1" extrusionOk="0">
                  <a:moveTo>
                    <a:pt x="1824" y="1"/>
                  </a:moveTo>
                  <a:cubicBezTo>
                    <a:pt x="1399" y="913"/>
                    <a:pt x="639" y="2584"/>
                    <a:pt x="274" y="4803"/>
                  </a:cubicBezTo>
                  <a:cubicBezTo>
                    <a:pt x="92" y="5867"/>
                    <a:pt x="1" y="7083"/>
                    <a:pt x="122" y="8390"/>
                  </a:cubicBezTo>
                  <a:cubicBezTo>
                    <a:pt x="365" y="11004"/>
                    <a:pt x="1156" y="13010"/>
                    <a:pt x="1794" y="14287"/>
                  </a:cubicBezTo>
                  <a:cubicBezTo>
                    <a:pt x="1824" y="14317"/>
                    <a:pt x="1885" y="14378"/>
                    <a:pt x="1915" y="14469"/>
                  </a:cubicBezTo>
                  <a:cubicBezTo>
                    <a:pt x="1338" y="14743"/>
                    <a:pt x="760" y="15046"/>
                    <a:pt x="274" y="15290"/>
                  </a:cubicBezTo>
                  <a:cubicBezTo>
                    <a:pt x="396" y="18451"/>
                    <a:pt x="456" y="21612"/>
                    <a:pt x="578" y="24773"/>
                  </a:cubicBezTo>
                  <a:cubicBezTo>
                    <a:pt x="9473" y="25428"/>
                    <a:pt x="16762" y="25717"/>
                    <a:pt x="22706" y="25717"/>
                  </a:cubicBezTo>
                  <a:cubicBezTo>
                    <a:pt x="40223" y="25717"/>
                    <a:pt x="46061" y="23201"/>
                    <a:pt x="46901" y="20092"/>
                  </a:cubicBezTo>
                  <a:cubicBezTo>
                    <a:pt x="48087" y="15746"/>
                    <a:pt x="40001" y="8815"/>
                    <a:pt x="35959" y="6080"/>
                  </a:cubicBezTo>
                  <a:cubicBezTo>
                    <a:pt x="30761" y="2493"/>
                    <a:pt x="25655" y="1308"/>
                    <a:pt x="22706" y="852"/>
                  </a:cubicBezTo>
                  <a:cubicBezTo>
                    <a:pt x="15746" y="548"/>
                    <a:pt x="8785" y="305"/>
                    <a:pt x="18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7" name="Google Shape;1722;p56" hidden="0"/>
            <p:cNvSpPr/>
            <p:nvPr isPhoto="0" userDrawn="0"/>
          </p:nvSpPr>
          <p:spPr bwMode="auto">
            <a:xfrm>
              <a:off x="6160517" y="2633282"/>
              <a:ext cx="544255" cy="686863"/>
            </a:xfrm>
            <a:custGeom>
              <a:avLst/>
              <a:gdLst/>
              <a:ahLst/>
              <a:cxnLst/>
              <a:rect l="l" t="t" r="r" b="b"/>
              <a:pathLst>
                <a:path w="24013" h="30305" fill="norm" stroke="1" extrusionOk="0">
                  <a:moveTo>
                    <a:pt x="18238" y="0"/>
                  </a:moveTo>
                  <a:cubicBezTo>
                    <a:pt x="15806" y="2280"/>
                    <a:pt x="13253" y="5046"/>
                    <a:pt x="10730" y="8390"/>
                  </a:cubicBezTo>
                  <a:cubicBezTo>
                    <a:pt x="4955" y="15988"/>
                    <a:pt x="1794" y="23557"/>
                    <a:pt x="0" y="29210"/>
                  </a:cubicBezTo>
                  <a:cubicBezTo>
                    <a:pt x="6809" y="29606"/>
                    <a:pt x="13648" y="29940"/>
                    <a:pt x="20457" y="30305"/>
                  </a:cubicBezTo>
                  <a:cubicBezTo>
                    <a:pt x="21551" y="25654"/>
                    <a:pt x="22554" y="20426"/>
                    <a:pt x="23192" y="14651"/>
                  </a:cubicBezTo>
                  <a:cubicBezTo>
                    <a:pt x="23709" y="10152"/>
                    <a:pt x="23952" y="5927"/>
                    <a:pt x="24013" y="2006"/>
                  </a:cubicBezTo>
                  <a:lnTo>
                    <a:pt x="24013" y="2006"/>
                  </a:lnTo>
                  <a:cubicBezTo>
                    <a:pt x="23772" y="2063"/>
                    <a:pt x="23353" y="2133"/>
                    <a:pt x="22823" y="2133"/>
                  </a:cubicBezTo>
                  <a:cubicBezTo>
                    <a:pt x="22217" y="2133"/>
                    <a:pt x="21465" y="2041"/>
                    <a:pt x="20669" y="1733"/>
                  </a:cubicBezTo>
                  <a:cubicBezTo>
                    <a:pt x="19393" y="1216"/>
                    <a:pt x="18633" y="395"/>
                    <a:pt x="182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8" name="Google Shape;1723;p56" hidden="0"/>
            <p:cNvSpPr/>
            <p:nvPr isPhoto="0" userDrawn="0"/>
          </p:nvSpPr>
          <p:spPr bwMode="auto">
            <a:xfrm>
              <a:off x="7067820" y="3059724"/>
              <a:ext cx="120578" cy="108837"/>
            </a:xfrm>
            <a:custGeom>
              <a:avLst/>
              <a:gdLst/>
              <a:ahLst/>
              <a:cxnLst/>
              <a:rect l="l" t="t" r="r" b="b"/>
              <a:pathLst>
                <a:path w="5320" h="4802" fill="norm" stroke="1" extrusionOk="0">
                  <a:moveTo>
                    <a:pt x="4225" y="0"/>
                  </a:moveTo>
                  <a:lnTo>
                    <a:pt x="1824" y="638"/>
                  </a:lnTo>
                  <a:cubicBezTo>
                    <a:pt x="669" y="942"/>
                    <a:pt x="0" y="2067"/>
                    <a:pt x="304" y="3222"/>
                  </a:cubicBezTo>
                  <a:cubicBezTo>
                    <a:pt x="564" y="4155"/>
                    <a:pt x="1464" y="4801"/>
                    <a:pt x="2421" y="4801"/>
                  </a:cubicBezTo>
                  <a:cubicBezTo>
                    <a:pt x="2586" y="4801"/>
                    <a:pt x="2753" y="4782"/>
                    <a:pt x="2918" y="4742"/>
                  </a:cubicBezTo>
                  <a:lnTo>
                    <a:pt x="5320" y="4104"/>
                  </a:lnTo>
                  <a:lnTo>
                    <a:pt x="4225" y="0"/>
                  </a:lnTo>
                  <a:close/>
                </a:path>
              </a:pathLst>
            </a:custGeom>
            <a:solidFill>
              <a:srgbClr val="FAB1A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9" name="Google Shape;1724;p56" hidden="0"/>
            <p:cNvSpPr/>
            <p:nvPr isPhoto="0" userDrawn="0"/>
          </p:nvSpPr>
          <p:spPr bwMode="auto">
            <a:xfrm>
              <a:off x="7089873" y="3016841"/>
              <a:ext cx="86127" cy="84404"/>
            </a:xfrm>
            <a:custGeom>
              <a:avLst/>
              <a:gdLst/>
              <a:ahLst/>
              <a:cxnLst/>
              <a:rect l="l" t="t" r="r" b="b"/>
              <a:pathLst>
                <a:path w="3800" h="3724" fill="norm" stroke="1" extrusionOk="0">
                  <a:moveTo>
                    <a:pt x="3195" y="0"/>
                  </a:moveTo>
                  <a:cubicBezTo>
                    <a:pt x="3062" y="0"/>
                    <a:pt x="2933" y="53"/>
                    <a:pt x="2827" y="160"/>
                  </a:cubicBezTo>
                  <a:lnTo>
                    <a:pt x="243" y="2804"/>
                  </a:lnTo>
                  <a:cubicBezTo>
                    <a:pt x="0" y="3017"/>
                    <a:pt x="0" y="3321"/>
                    <a:pt x="243" y="3564"/>
                  </a:cubicBezTo>
                  <a:cubicBezTo>
                    <a:pt x="350" y="3670"/>
                    <a:pt x="494" y="3724"/>
                    <a:pt x="635" y="3724"/>
                  </a:cubicBezTo>
                  <a:cubicBezTo>
                    <a:pt x="775" y="3724"/>
                    <a:pt x="912" y="3670"/>
                    <a:pt x="1003" y="3564"/>
                  </a:cubicBezTo>
                  <a:lnTo>
                    <a:pt x="3587" y="920"/>
                  </a:lnTo>
                  <a:cubicBezTo>
                    <a:pt x="3800" y="707"/>
                    <a:pt x="3800" y="403"/>
                    <a:pt x="3587" y="160"/>
                  </a:cubicBezTo>
                  <a:cubicBezTo>
                    <a:pt x="3465" y="53"/>
                    <a:pt x="3328" y="0"/>
                    <a:pt x="3195" y="0"/>
                  </a:cubicBezTo>
                  <a:close/>
                </a:path>
              </a:pathLst>
            </a:custGeom>
            <a:solidFill>
              <a:srgbClr val="FAB1A0"/>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0" name="Google Shape;1725;p56" hidden="0"/>
            <p:cNvSpPr/>
            <p:nvPr isPhoto="0" userDrawn="0"/>
          </p:nvSpPr>
          <p:spPr bwMode="auto">
            <a:xfrm>
              <a:off x="6655838" y="3084429"/>
              <a:ext cx="456088" cy="180708"/>
            </a:xfrm>
            <a:custGeom>
              <a:avLst/>
              <a:gdLst/>
              <a:ahLst/>
              <a:cxnLst/>
              <a:rect l="l" t="t" r="r" b="b"/>
              <a:pathLst>
                <a:path w="20123" h="7973" fill="norm" stroke="1" extrusionOk="0">
                  <a:moveTo>
                    <a:pt x="18482" y="1"/>
                  </a:moveTo>
                  <a:cubicBezTo>
                    <a:pt x="15971" y="1"/>
                    <a:pt x="13832" y="139"/>
                    <a:pt x="12250" y="278"/>
                  </a:cubicBezTo>
                  <a:cubicBezTo>
                    <a:pt x="5624" y="825"/>
                    <a:pt x="3466" y="2011"/>
                    <a:pt x="2068" y="3196"/>
                  </a:cubicBezTo>
                  <a:cubicBezTo>
                    <a:pt x="1490" y="3682"/>
                    <a:pt x="1" y="4929"/>
                    <a:pt x="274" y="6114"/>
                  </a:cubicBezTo>
                  <a:cubicBezTo>
                    <a:pt x="534" y="7232"/>
                    <a:pt x="1551" y="7972"/>
                    <a:pt x="2639" y="7972"/>
                  </a:cubicBezTo>
                  <a:cubicBezTo>
                    <a:pt x="2822" y="7972"/>
                    <a:pt x="3008" y="7951"/>
                    <a:pt x="3192" y="7907"/>
                  </a:cubicBezTo>
                  <a:cubicBezTo>
                    <a:pt x="8816" y="6388"/>
                    <a:pt x="14500" y="4868"/>
                    <a:pt x="20123" y="3348"/>
                  </a:cubicBezTo>
                  <a:cubicBezTo>
                    <a:pt x="19819" y="2193"/>
                    <a:pt x="19515" y="1099"/>
                    <a:pt x="19211" y="4"/>
                  </a:cubicBezTo>
                  <a:cubicBezTo>
                    <a:pt x="18965" y="2"/>
                    <a:pt x="18722" y="1"/>
                    <a:pt x="18482"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1" name="Google Shape;1726;p56" hidden="0"/>
            <p:cNvSpPr/>
            <p:nvPr isPhoto="0" userDrawn="0"/>
          </p:nvSpPr>
          <p:spPr bwMode="auto">
            <a:xfrm>
              <a:off x="6512550" y="2828927"/>
              <a:ext cx="256998" cy="424855"/>
            </a:xfrm>
            <a:custGeom>
              <a:avLst/>
              <a:gdLst/>
              <a:ahLst/>
              <a:cxnLst/>
              <a:rect l="l" t="t" r="r" b="b"/>
              <a:pathLst>
                <a:path w="11339" h="18745" fill="norm" stroke="1" extrusionOk="0">
                  <a:moveTo>
                    <a:pt x="4469" y="1"/>
                  </a:moveTo>
                  <a:lnTo>
                    <a:pt x="1" y="1855"/>
                  </a:lnTo>
                  <a:lnTo>
                    <a:pt x="6353" y="17235"/>
                  </a:lnTo>
                  <a:cubicBezTo>
                    <a:pt x="6746" y="18183"/>
                    <a:pt x="7650" y="18744"/>
                    <a:pt x="8608" y="18744"/>
                  </a:cubicBezTo>
                  <a:cubicBezTo>
                    <a:pt x="8909" y="18744"/>
                    <a:pt x="9216" y="18689"/>
                    <a:pt x="9514" y="18572"/>
                  </a:cubicBezTo>
                  <a:cubicBezTo>
                    <a:pt x="10791" y="18086"/>
                    <a:pt x="11338" y="16627"/>
                    <a:pt x="10852" y="15411"/>
                  </a:cubicBezTo>
                  <a:cubicBezTo>
                    <a:pt x="10852" y="13679"/>
                    <a:pt x="10578" y="11247"/>
                    <a:pt x="9666" y="8511"/>
                  </a:cubicBezTo>
                  <a:cubicBezTo>
                    <a:pt x="8268" y="4317"/>
                    <a:pt x="5958" y="1520"/>
                    <a:pt x="4469"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 name="Google Shape;1727;p56" hidden="0"/>
            <p:cNvSpPr/>
            <p:nvPr isPhoto="0" userDrawn="0"/>
          </p:nvSpPr>
          <p:spPr bwMode="auto">
            <a:xfrm>
              <a:off x="6469146" y="2721517"/>
              <a:ext cx="254913" cy="278281"/>
            </a:xfrm>
            <a:custGeom>
              <a:avLst/>
              <a:gdLst/>
              <a:ahLst/>
              <a:cxnLst/>
              <a:rect l="l" t="t" r="r" b="b"/>
              <a:pathLst>
                <a:path w="11247" h="12278" fill="norm" stroke="1" extrusionOk="0">
                  <a:moveTo>
                    <a:pt x="5056" y="0"/>
                  </a:moveTo>
                  <a:cubicBezTo>
                    <a:pt x="4641" y="0"/>
                    <a:pt x="4219" y="58"/>
                    <a:pt x="3800" y="180"/>
                  </a:cubicBezTo>
                  <a:cubicBezTo>
                    <a:pt x="1399" y="849"/>
                    <a:pt x="1" y="3372"/>
                    <a:pt x="669" y="5743"/>
                  </a:cubicBezTo>
                  <a:lnTo>
                    <a:pt x="2554" y="12278"/>
                  </a:lnTo>
                  <a:lnTo>
                    <a:pt x="11247" y="9816"/>
                  </a:lnTo>
                  <a:lnTo>
                    <a:pt x="9393" y="3281"/>
                  </a:lnTo>
                  <a:cubicBezTo>
                    <a:pt x="8816" y="1299"/>
                    <a:pt x="7017" y="0"/>
                    <a:pt x="5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3" name="Google Shape;1728;p56" hidden="0"/>
            <p:cNvSpPr/>
            <p:nvPr isPhoto="0" userDrawn="0"/>
          </p:nvSpPr>
          <p:spPr bwMode="auto">
            <a:xfrm>
              <a:off x="7257956" y="2994268"/>
              <a:ext cx="9678" cy="4148"/>
            </a:xfrm>
            <a:custGeom>
              <a:avLst/>
              <a:gdLst/>
              <a:ahLst/>
              <a:cxnLst/>
              <a:rect l="l" t="t" r="r" b="b"/>
              <a:pathLst>
                <a:path w="427" h="183" fill="norm" stroke="1" extrusionOk="0">
                  <a:moveTo>
                    <a:pt x="1" y="1"/>
                  </a:moveTo>
                  <a:lnTo>
                    <a:pt x="396" y="183"/>
                  </a:lnTo>
                  <a:lnTo>
                    <a:pt x="426" y="183"/>
                  </a:lnTo>
                  <a:cubicBezTo>
                    <a:pt x="305" y="153"/>
                    <a:pt x="153" y="61"/>
                    <a:pt x="1" y="1"/>
                  </a:cubicBezTo>
                  <a:close/>
                </a:path>
              </a:pathLst>
            </a:custGeom>
            <a:solidFill>
              <a:srgbClr val="FF9F4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4" name="Google Shape;1729;p56" hidden="0"/>
            <p:cNvSpPr/>
            <p:nvPr isPhoto="0" userDrawn="0"/>
          </p:nvSpPr>
          <p:spPr bwMode="auto">
            <a:xfrm>
              <a:off x="7257956" y="2994268"/>
              <a:ext cx="9678" cy="4148"/>
            </a:xfrm>
            <a:custGeom>
              <a:avLst/>
              <a:gdLst/>
              <a:ahLst/>
              <a:cxnLst/>
              <a:rect l="l" t="t" r="r" b="b"/>
              <a:pathLst>
                <a:path w="427" h="183" fill="norm" stroke="1" extrusionOk="0">
                  <a:moveTo>
                    <a:pt x="1" y="1"/>
                  </a:moveTo>
                  <a:lnTo>
                    <a:pt x="396" y="183"/>
                  </a:lnTo>
                  <a:lnTo>
                    <a:pt x="426" y="183"/>
                  </a:lnTo>
                  <a:cubicBezTo>
                    <a:pt x="305" y="153"/>
                    <a:pt x="153" y="61"/>
                    <a:pt x="1" y="1"/>
                  </a:cubicBezTo>
                  <a:close/>
                </a:path>
              </a:pathLst>
            </a:custGeom>
            <a:solidFill>
              <a:srgbClr val="FF9F4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5" name="Google Shape;1730;p56" hidden="0"/>
            <p:cNvSpPr/>
            <p:nvPr isPhoto="0" userDrawn="0"/>
          </p:nvSpPr>
          <p:spPr bwMode="auto">
            <a:xfrm>
              <a:off x="7085044" y="2974980"/>
              <a:ext cx="23" cy="23"/>
            </a:xfrm>
            <a:custGeom>
              <a:avLst/>
              <a:gdLst/>
              <a:ahLst/>
              <a:cxnLst/>
              <a:rect l="l" t="t" r="r" b="b"/>
              <a:pathLst>
                <a:path w="1" h="1" fill="norm" stroke="1" extrusionOk="0">
                  <a:moveTo>
                    <a:pt x="0" y="1"/>
                  </a:moveTo>
                  <a:close/>
                </a:path>
              </a:pathLst>
            </a:custGeom>
            <a:solidFill>
              <a:srgbClr val="FF9F4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6" name="Google Shape;1731;p56" hidden="0"/>
            <p:cNvSpPr/>
            <p:nvPr isPhoto="0" userDrawn="0"/>
          </p:nvSpPr>
          <p:spPr bwMode="auto">
            <a:xfrm>
              <a:off x="6922446" y="2959500"/>
              <a:ext cx="437502" cy="307609"/>
            </a:xfrm>
            <a:custGeom>
              <a:avLst/>
              <a:gdLst/>
              <a:ahLst/>
              <a:cxnLst/>
              <a:rect l="l" t="t" r="r" b="b"/>
              <a:pathLst>
                <a:path w="19303" h="13572" fill="norm" stroke="1" extrusionOk="0">
                  <a:moveTo>
                    <a:pt x="12974" y="1"/>
                  </a:moveTo>
                  <a:cubicBezTo>
                    <a:pt x="12360" y="1"/>
                    <a:pt x="10555" y="1267"/>
                    <a:pt x="7539" y="3845"/>
                  </a:cubicBezTo>
                  <a:cubicBezTo>
                    <a:pt x="6779" y="3966"/>
                    <a:pt x="5989" y="4118"/>
                    <a:pt x="5199" y="4270"/>
                  </a:cubicBezTo>
                  <a:cubicBezTo>
                    <a:pt x="3436" y="4513"/>
                    <a:pt x="1734" y="4757"/>
                    <a:pt x="1" y="5030"/>
                  </a:cubicBezTo>
                  <a:lnTo>
                    <a:pt x="1156" y="13571"/>
                  </a:lnTo>
                  <a:cubicBezTo>
                    <a:pt x="3132" y="12264"/>
                    <a:pt x="5107" y="11018"/>
                    <a:pt x="7083" y="9772"/>
                  </a:cubicBezTo>
                  <a:cubicBezTo>
                    <a:pt x="10092" y="9377"/>
                    <a:pt x="13041" y="8982"/>
                    <a:pt x="16019" y="8556"/>
                  </a:cubicBezTo>
                  <a:cubicBezTo>
                    <a:pt x="16208" y="8577"/>
                    <a:pt x="16384" y="8586"/>
                    <a:pt x="16549" y="8586"/>
                  </a:cubicBezTo>
                  <a:cubicBezTo>
                    <a:pt x="17343" y="8586"/>
                    <a:pt x="17865" y="8373"/>
                    <a:pt x="18117" y="8222"/>
                  </a:cubicBezTo>
                  <a:cubicBezTo>
                    <a:pt x="18269" y="8130"/>
                    <a:pt x="18482" y="7978"/>
                    <a:pt x="18482" y="7826"/>
                  </a:cubicBezTo>
                  <a:cubicBezTo>
                    <a:pt x="18451" y="7614"/>
                    <a:pt x="17843" y="7492"/>
                    <a:pt x="17509" y="7462"/>
                  </a:cubicBezTo>
                  <a:cubicBezTo>
                    <a:pt x="18694" y="7310"/>
                    <a:pt x="19302" y="7097"/>
                    <a:pt x="19241" y="6793"/>
                  </a:cubicBezTo>
                  <a:cubicBezTo>
                    <a:pt x="19241" y="6611"/>
                    <a:pt x="18877" y="6428"/>
                    <a:pt x="18117" y="6185"/>
                  </a:cubicBezTo>
                  <a:lnTo>
                    <a:pt x="18086" y="6185"/>
                  </a:lnTo>
                  <a:lnTo>
                    <a:pt x="17905" y="6125"/>
                  </a:lnTo>
                  <a:lnTo>
                    <a:pt x="17905" y="6125"/>
                  </a:lnTo>
                  <a:cubicBezTo>
                    <a:pt x="17992" y="6149"/>
                    <a:pt x="18075" y="6167"/>
                    <a:pt x="18147" y="6185"/>
                  </a:cubicBezTo>
                  <a:cubicBezTo>
                    <a:pt x="18786" y="6003"/>
                    <a:pt x="19089" y="5820"/>
                    <a:pt x="19089" y="5608"/>
                  </a:cubicBezTo>
                  <a:cubicBezTo>
                    <a:pt x="19059" y="5395"/>
                    <a:pt x="18573" y="5152"/>
                    <a:pt x="17570" y="4969"/>
                  </a:cubicBezTo>
                  <a:cubicBezTo>
                    <a:pt x="18238" y="4726"/>
                    <a:pt x="18512" y="4453"/>
                    <a:pt x="18482" y="4209"/>
                  </a:cubicBezTo>
                  <a:cubicBezTo>
                    <a:pt x="18451" y="3632"/>
                    <a:pt x="16171" y="3237"/>
                    <a:pt x="11734" y="3024"/>
                  </a:cubicBezTo>
                  <a:cubicBezTo>
                    <a:pt x="12889" y="1261"/>
                    <a:pt x="13405" y="258"/>
                    <a:pt x="13132" y="45"/>
                  </a:cubicBezTo>
                  <a:cubicBezTo>
                    <a:pt x="13093" y="15"/>
                    <a:pt x="13041" y="1"/>
                    <a:pt x="129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7" name="Google Shape;1732;p56" hidden="0"/>
            <p:cNvSpPr/>
            <p:nvPr isPhoto="0" userDrawn="0"/>
          </p:nvSpPr>
          <p:spPr bwMode="auto">
            <a:xfrm>
              <a:off x="6779861" y="2497746"/>
              <a:ext cx="680653" cy="632014"/>
            </a:xfrm>
            <a:custGeom>
              <a:avLst/>
              <a:gdLst/>
              <a:ahLst/>
              <a:cxnLst/>
              <a:rect l="l" t="t" r="r" b="b"/>
              <a:pathLst>
                <a:path w="30031" h="27885" fill="norm" stroke="1" extrusionOk="0">
                  <a:moveTo>
                    <a:pt x="5694" y="1"/>
                  </a:moveTo>
                  <a:cubicBezTo>
                    <a:pt x="4508" y="1"/>
                    <a:pt x="3257" y="301"/>
                    <a:pt x="2249" y="1269"/>
                  </a:cubicBezTo>
                  <a:cubicBezTo>
                    <a:pt x="578" y="2819"/>
                    <a:pt x="0" y="5616"/>
                    <a:pt x="1064" y="7409"/>
                  </a:cubicBezTo>
                  <a:cubicBezTo>
                    <a:pt x="2249" y="9445"/>
                    <a:pt x="4772" y="8777"/>
                    <a:pt x="6322" y="10236"/>
                  </a:cubicBezTo>
                  <a:lnTo>
                    <a:pt x="8754" y="10236"/>
                  </a:lnTo>
                  <a:lnTo>
                    <a:pt x="6809" y="10844"/>
                  </a:lnTo>
                  <a:lnTo>
                    <a:pt x="6809" y="10874"/>
                  </a:lnTo>
                  <a:cubicBezTo>
                    <a:pt x="7052" y="11269"/>
                    <a:pt x="7204" y="11634"/>
                    <a:pt x="7265" y="12029"/>
                  </a:cubicBezTo>
                  <a:lnTo>
                    <a:pt x="9727" y="12029"/>
                  </a:lnTo>
                  <a:lnTo>
                    <a:pt x="7356" y="12789"/>
                  </a:lnTo>
                  <a:cubicBezTo>
                    <a:pt x="7295" y="14339"/>
                    <a:pt x="6535" y="15859"/>
                    <a:pt x="7599" y="17409"/>
                  </a:cubicBezTo>
                  <a:cubicBezTo>
                    <a:pt x="8815" y="19172"/>
                    <a:pt x="10487" y="18260"/>
                    <a:pt x="12219" y="20114"/>
                  </a:cubicBezTo>
                  <a:cubicBezTo>
                    <a:pt x="13131" y="21087"/>
                    <a:pt x="13313" y="22060"/>
                    <a:pt x="13405" y="23002"/>
                  </a:cubicBezTo>
                  <a:lnTo>
                    <a:pt x="17751" y="23002"/>
                  </a:lnTo>
                  <a:lnTo>
                    <a:pt x="13617" y="24278"/>
                  </a:lnTo>
                  <a:cubicBezTo>
                    <a:pt x="13739" y="24947"/>
                    <a:pt x="13952" y="25616"/>
                    <a:pt x="14529" y="26224"/>
                  </a:cubicBezTo>
                  <a:cubicBezTo>
                    <a:pt x="15659" y="27479"/>
                    <a:pt x="17453" y="27884"/>
                    <a:pt x="19174" y="27884"/>
                  </a:cubicBezTo>
                  <a:cubicBezTo>
                    <a:pt x="19536" y="27884"/>
                    <a:pt x="19895" y="27866"/>
                    <a:pt x="20244" y="27835"/>
                  </a:cubicBezTo>
                  <a:lnTo>
                    <a:pt x="21855" y="23914"/>
                  </a:lnTo>
                  <a:lnTo>
                    <a:pt x="21855" y="23914"/>
                  </a:lnTo>
                  <a:lnTo>
                    <a:pt x="21551" y="27622"/>
                  </a:lnTo>
                  <a:cubicBezTo>
                    <a:pt x="21915" y="27561"/>
                    <a:pt x="22280" y="27470"/>
                    <a:pt x="22584" y="27379"/>
                  </a:cubicBezTo>
                  <a:cubicBezTo>
                    <a:pt x="23283" y="27136"/>
                    <a:pt x="27295" y="25950"/>
                    <a:pt x="28724" y="21999"/>
                  </a:cubicBezTo>
                  <a:cubicBezTo>
                    <a:pt x="28846" y="21664"/>
                    <a:pt x="30031" y="18291"/>
                    <a:pt x="28359" y="15464"/>
                  </a:cubicBezTo>
                  <a:cubicBezTo>
                    <a:pt x="27964" y="14856"/>
                    <a:pt x="27599" y="14491"/>
                    <a:pt x="27174" y="14157"/>
                  </a:cubicBezTo>
                  <a:lnTo>
                    <a:pt x="26323" y="15980"/>
                  </a:lnTo>
                  <a:lnTo>
                    <a:pt x="26596" y="13762"/>
                  </a:lnTo>
                  <a:cubicBezTo>
                    <a:pt x="26475" y="13701"/>
                    <a:pt x="26323" y="13610"/>
                    <a:pt x="26171" y="13488"/>
                  </a:cubicBezTo>
                  <a:lnTo>
                    <a:pt x="24803" y="16497"/>
                  </a:lnTo>
                  <a:lnTo>
                    <a:pt x="25259" y="12850"/>
                  </a:lnTo>
                  <a:cubicBezTo>
                    <a:pt x="24894" y="12546"/>
                    <a:pt x="24499" y="12181"/>
                    <a:pt x="24104" y="11604"/>
                  </a:cubicBezTo>
                  <a:cubicBezTo>
                    <a:pt x="22310" y="9172"/>
                    <a:pt x="23283" y="7956"/>
                    <a:pt x="21763" y="6619"/>
                  </a:cubicBezTo>
                  <a:cubicBezTo>
                    <a:pt x="21551" y="6436"/>
                    <a:pt x="21368" y="6284"/>
                    <a:pt x="21125" y="6163"/>
                  </a:cubicBezTo>
                  <a:lnTo>
                    <a:pt x="20669" y="9506"/>
                  </a:lnTo>
                  <a:lnTo>
                    <a:pt x="20061" y="5828"/>
                  </a:lnTo>
                  <a:cubicBezTo>
                    <a:pt x="19795" y="5790"/>
                    <a:pt x="19524" y="5776"/>
                    <a:pt x="19247" y="5776"/>
                  </a:cubicBezTo>
                  <a:cubicBezTo>
                    <a:pt x="18641" y="5776"/>
                    <a:pt x="18006" y="5840"/>
                    <a:pt x="17324" y="5840"/>
                  </a:cubicBezTo>
                  <a:cubicBezTo>
                    <a:pt x="16359" y="5840"/>
                    <a:pt x="15301" y="5713"/>
                    <a:pt x="14104" y="5099"/>
                  </a:cubicBezTo>
                  <a:cubicBezTo>
                    <a:pt x="11824" y="3883"/>
                    <a:pt x="12006" y="2454"/>
                    <a:pt x="10152" y="1239"/>
                  </a:cubicBezTo>
                  <a:lnTo>
                    <a:pt x="9818" y="3093"/>
                  </a:lnTo>
                  <a:lnTo>
                    <a:pt x="9544" y="874"/>
                  </a:lnTo>
                  <a:cubicBezTo>
                    <a:pt x="9544" y="874"/>
                    <a:pt x="9514" y="874"/>
                    <a:pt x="9514" y="843"/>
                  </a:cubicBezTo>
                  <a:cubicBezTo>
                    <a:pt x="9423" y="813"/>
                    <a:pt x="9088" y="661"/>
                    <a:pt x="8511" y="479"/>
                  </a:cubicBezTo>
                  <a:lnTo>
                    <a:pt x="7903" y="3731"/>
                  </a:lnTo>
                  <a:lnTo>
                    <a:pt x="7508" y="205"/>
                  </a:lnTo>
                  <a:cubicBezTo>
                    <a:pt x="6954" y="88"/>
                    <a:pt x="6334" y="1"/>
                    <a:pt x="5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128" name="Google Shape;1733;p56" hidden="0"/>
          <p:cNvGrpSpPr/>
          <p:nvPr isPhoto="0" userDrawn="0"/>
        </p:nvGrpSpPr>
        <p:grpSpPr bwMode="auto">
          <a:xfrm flipH="1">
            <a:off x="3690796" y="3582658"/>
            <a:ext cx="467000" cy="431100"/>
            <a:chOff x="1849650" y="1202325"/>
            <a:chExt cx="467000" cy="431100"/>
          </a:xfrm>
        </p:grpSpPr>
        <p:sp>
          <p:nvSpPr>
            <p:cNvPr id="129" name="Google Shape;1734;p56" hidden="0"/>
            <p:cNvSpPr/>
            <p:nvPr isPhoto="0" userDrawn="0"/>
          </p:nvSpPr>
          <p:spPr bwMode="auto">
            <a:xfrm>
              <a:off x="1880150" y="1400725"/>
              <a:ext cx="241525" cy="156500"/>
            </a:xfrm>
            <a:custGeom>
              <a:avLst/>
              <a:gdLst/>
              <a:ahLst/>
              <a:cxnLst/>
              <a:rect l="l" t="t" r="r" b="b"/>
              <a:pathLst>
                <a:path w="9661" h="6260" fill="norm" stroke="1"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0" name="Google Shape;1735;p56" hidden="0"/>
            <p:cNvSpPr/>
            <p:nvPr isPhoto="0" userDrawn="0"/>
          </p:nvSpPr>
          <p:spPr bwMode="auto">
            <a:xfrm>
              <a:off x="1849650" y="1236200"/>
              <a:ext cx="216400" cy="208800"/>
            </a:xfrm>
            <a:custGeom>
              <a:avLst/>
              <a:gdLst/>
              <a:ahLst/>
              <a:cxnLst/>
              <a:rect l="l" t="t" r="r" b="b"/>
              <a:pathLst>
                <a:path w="8656" h="8352" fill="norm" stroke="1"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 name="Google Shape;1736;p56" hidden="0"/>
            <p:cNvSpPr/>
            <p:nvPr isPhoto="0" userDrawn="0"/>
          </p:nvSpPr>
          <p:spPr bwMode="auto">
            <a:xfrm>
              <a:off x="2002225" y="1422750"/>
              <a:ext cx="168900" cy="210675"/>
            </a:xfrm>
            <a:custGeom>
              <a:avLst/>
              <a:gdLst/>
              <a:ahLst/>
              <a:cxnLst/>
              <a:rect l="l" t="t" r="r" b="b"/>
              <a:pathLst>
                <a:path w="6756" h="8427" fill="norm" stroke="1"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2" name="Google Shape;1737;p56" hidden="0"/>
            <p:cNvSpPr/>
            <p:nvPr isPhoto="0" userDrawn="0"/>
          </p:nvSpPr>
          <p:spPr bwMode="auto">
            <a:xfrm>
              <a:off x="2059825" y="1330724"/>
              <a:ext cx="256825" cy="166800"/>
            </a:xfrm>
            <a:custGeom>
              <a:avLst/>
              <a:gdLst/>
              <a:ahLst/>
              <a:cxnLst/>
              <a:rect l="l" t="t" r="r" b="b"/>
              <a:pathLst>
                <a:path w="10273" h="6672" fill="norm" stroke="1"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3" name="Google Shape;1738;p56" hidden="0"/>
            <p:cNvSpPr/>
            <p:nvPr isPhoto="0" userDrawn="0"/>
          </p:nvSpPr>
          <p:spPr bwMode="auto">
            <a:xfrm>
              <a:off x="2002300" y="1349400"/>
              <a:ext cx="114625" cy="210274"/>
            </a:xfrm>
            <a:custGeom>
              <a:avLst/>
              <a:gdLst/>
              <a:ahLst/>
              <a:cxnLst/>
              <a:rect l="l" t="t" r="r" b="b"/>
              <a:pathLst>
                <a:path w="4585" h="8411" fill="norm" stroke="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4" name="Google Shape;1739;p56" hidden="0"/>
            <p:cNvSpPr/>
            <p:nvPr isPhoto="0" userDrawn="0"/>
          </p:nvSpPr>
          <p:spPr bwMode="auto">
            <a:xfrm>
              <a:off x="2064600" y="1202325"/>
              <a:ext cx="118425" cy="158000"/>
            </a:xfrm>
            <a:custGeom>
              <a:avLst/>
              <a:gdLst/>
              <a:ahLst/>
              <a:cxnLst/>
              <a:rect l="l" t="t" r="r" b="b"/>
              <a:pathLst>
                <a:path w="4737" h="6320" fill="norm" stroke="1"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5" name="Google Shape;1740;p56" hidden="0"/>
            <p:cNvSpPr/>
            <p:nvPr isPhoto="0" userDrawn="0"/>
          </p:nvSpPr>
          <p:spPr bwMode="auto">
            <a:xfrm>
              <a:off x="1875325" y="1263875"/>
              <a:ext cx="84200" cy="75450"/>
            </a:xfrm>
            <a:custGeom>
              <a:avLst/>
              <a:gdLst/>
              <a:ahLst/>
              <a:cxnLst/>
              <a:rect l="l" t="t" r="r" b="b"/>
              <a:pathLst>
                <a:path w="3368" h="3018" fill="norm" stroke="1"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6" name="Google Shape;1741;p56" hidden="0"/>
            <p:cNvSpPr/>
            <p:nvPr isPhoto="0" userDrawn="0"/>
          </p:nvSpPr>
          <p:spPr bwMode="auto">
            <a:xfrm>
              <a:off x="1899100" y="1285300"/>
              <a:ext cx="37600" cy="34850"/>
            </a:xfrm>
            <a:custGeom>
              <a:avLst/>
              <a:gdLst/>
              <a:ahLst/>
              <a:cxnLst/>
              <a:rect l="l" t="t" r="r" b="b"/>
              <a:pathLst>
                <a:path w="1504" h="1394" fill="norm" stroke="1"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7" name="Google Shape;1742;p56" hidden="0"/>
            <p:cNvSpPr/>
            <p:nvPr isPhoto="0" userDrawn="0"/>
          </p:nvSpPr>
          <p:spPr bwMode="auto">
            <a:xfrm>
              <a:off x="1895775" y="1499450"/>
              <a:ext cx="43775" cy="39150"/>
            </a:xfrm>
            <a:custGeom>
              <a:avLst/>
              <a:gdLst/>
              <a:ahLst/>
              <a:cxnLst/>
              <a:rect l="l" t="t" r="r" b="b"/>
              <a:pathLst>
                <a:path w="1751" h="1566" fill="norm" stroke="1"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8" name="Google Shape;1743;p56" hidden="0"/>
            <p:cNvSpPr/>
            <p:nvPr isPhoto="0" userDrawn="0"/>
          </p:nvSpPr>
          <p:spPr bwMode="auto">
            <a:xfrm>
              <a:off x="1908150" y="1510400"/>
              <a:ext cx="20000" cy="18375"/>
            </a:xfrm>
            <a:custGeom>
              <a:avLst/>
              <a:gdLst/>
              <a:ahLst/>
              <a:cxnLst/>
              <a:rect l="l" t="t" r="r" b="b"/>
              <a:pathLst>
                <a:path w="800" h="735" fill="norm" stroke="1"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 name="Google Shape;1744;p56" hidden="0"/>
            <p:cNvSpPr/>
            <p:nvPr isPhoto="0" userDrawn="0"/>
          </p:nvSpPr>
          <p:spPr bwMode="auto">
            <a:xfrm>
              <a:off x="2089325" y="1563750"/>
              <a:ext cx="39950" cy="38675"/>
            </a:xfrm>
            <a:custGeom>
              <a:avLst/>
              <a:gdLst/>
              <a:ahLst/>
              <a:cxnLst/>
              <a:rect l="l" t="t" r="r" b="b"/>
              <a:pathLst>
                <a:path w="1598" h="1547" fill="norm" stroke="1"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0" name="Google Shape;1745;p56" hidden="0"/>
            <p:cNvSpPr/>
            <p:nvPr isPhoto="0" userDrawn="0"/>
          </p:nvSpPr>
          <p:spPr bwMode="auto">
            <a:xfrm>
              <a:off x="2099775" y="1574250"/>
              <a:ext cx="19050" cy="17700"/>
            </a:xfrm>
            <a:custGeom>
              <a:avLst/>
              <a:gdLst/>
              <a:ahLst/>
              <a:cxnLst/>
              <a:rect l="l" t="t" r="r" b="b"/>
              <a:pathLst>
                <a:path w="762" h="708" fill="norm" stroke="1"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1" name="Google Shape;1746;p56" hidden="0"/>
            <p:cNvSpPr/>
            <p:nvPr isPhoto="0" userDrawn="0"/>
          </p:nvSpPr>
          <p:spPr bwMode="auto">
            <a:xfrm>
              <a:off x="2199625" y="1362050"/>
              <a:ext cx="84675" cy="73900"/>
            </a:xfrm>
            <a:custGeom>
              <a:avLst/>
              <a:gdLst/>
              <a:ahLst/>
              <a:cxnLst/>
              <a:rect l="l" t="t" r="r" b="b"/>
              <a:pathLst>
                <a:path w="3387" h="2956" fill="norm" stroke="1"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2" name="Google Shape;1747;p56" hidden="0"/>
            <p:cNvSpPr/>
            <p:nvPr isPhoto="0" userDrawn="0"/>
          </p:nvSpPr>
          <p:spPr bwMode="auto">
            <a:xfrm>
              <a:off x="2221975" y="1382450"/>
              <a:ext cx="37600" cy="34650"/>
            </a:xfrm>
            <a:custGeom>
              <a:avLst/>
              <a:gdLst/>
              <a:ahLst/>
              <a:cxnLst/>
              <a:rect l="l" t="t" r="r" b="b"/>
              <a:pathLst>
                <a:path w="1504" h="1386" fill="norm" stroke="1"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143" name="" hidden="0"/>
          <p:cNvSpPr/>
          <p:nvPr isPhoto="0" userDrawn="0"/>
        </p:nvSpPr>
        <p:spPr bwMode="auto">
          <a:xfrm flipH="0" flipV="0">
            <a:off x="423090" y="1386628"/>
            <a:ext cx="8469618" cy="43899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lgn="l">
              <a:defRPr/>
            </a:pPr>
            <a:r>
              <a:rPr lang="en-GB" sz="2000" b="0" strike="noStrike" spc="0">
                <a:solidFill>
                  <a:srgbClr val="002060"/>
                </a:solidFill>
                <a:latin typeface="Verdana"/>
                <a:ea typeface="Verdana"/>
                <a:cs typeface="Verdana"/>
              </a:rPr>
              <a:t> </a:t>
            </a:r>
            <a:r>
              <a:rPr lang="en-GB" sz="2000" b="0" strike="noStrike" spc="0">
                <a:solidFill>
                  <a:srgbClr val="002060"/>
                </a:solidFill>
                <a:latin typeface="Verdana"/>
                <a:ea typeface="Verdana"/>
                <a:cs typeface="Verdana"/>
              </a:rPr>
              <a:t>slides template</a:t>
            </a:r>
            <a:r>
              <a:rPr lang="en-GB" sz="2000" b="0" strike="noStrike" spc="0">
                <a:solidFill>
                  <a:srgbClr val="000000"/>
                </a:solidFill>
                <a:latin typeface="Verdana"/>
                <a:ea typeface="Verdana"/>
                <a:cs typeface="Verdana"/>
              </a:rPr>
              <a:t>: </a:t>
            </a:r>
            <a:r>
              <a:rPr lang="en-GB" sz="2000" b="0" u="sng" strike="noStrike" spc="0">
                <a:solidFill>
                  <a:srgbClr val="000000"/>
                </a:solidFill>
                <a:latin typeface="Verdana"/>
                <a:ea typeface="Verdana"/>
                <a:cs typeface="Verdana"/>
                <a:hlinkClick r:id="rId2" tooltip="https://slidesgo.com/theme/technology-consulting#position-6&amp;results-1268"/>
              </a:rPr>
              <a:t>https://</a:t>
            </a:r>
            <a:r>
              <a:rPr lang="en-GB" sz="2000" b="0" u="sng" strike="noStrike" spc="0">
                <a:solidFill>
                  <a:srgbClr val="000000"/>
                </a:solidFill>
                <a:latin typeface="Verdana"/>
                <a:ea typeface="Verdana"/>
                <a:cs typeface="Verdana"/>
                <a:hlinkClick r:id="rId2" tooltip="https://slidesgo.com/theme/technology-consulting#position-6&amp;results-1268"/>
              </a:rPr>
              <a:t>slidesgo.com/theme/technology-consulting#position-6&amp;results-1268</a:t>
            </a:r>
            <a:endParaRPr sz="2000">
              <a:latin typeface="Verdana"/>
              <a:ea typeface="Verdana"/>
              <a:cs typeface="Verdan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950;p42" hidden="0"/>
          <p:cNvSpPr/>
          <p:nvPr isPhoto="0" userDrawn="0">
            <p:ph type="title" hasCustomPrompt="0"/>
          </p:nvPr>
        </p:nvSpPr>
        <p:spPr bwMode="auto">
          <a:xfrm>
            <a:off x="1086754" y="749354"/>
            <a:ext cx="4667510" cy="7907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lang="en-GB"/>
              <a:t>Introduction</a:t>
            </a:r>
            <a:endParaRPr lang="en-GB"/>
          </a:p>
        </p:txBody>
      </p:sp>
      <p:sp>
        <p:nvSpPr>
          <p:cNvPr id="5" name="Google Shape;951;p42" hidden="0"/>
          <p:cNvSpPr/>
          <p:nvPr isPhoto="0" userDrawn="0">
            <p:ph type="subTitle" idx="1" hasCustomPrompt="0"/>
          </p:nvPr>
        </p:nvSpPr>
        <p:spPr bwMode="auto">
          <a:xfrm>
            <a:off x="358371" y="1596133"/>
            <a:ext cx="4816922" cy="1061100"/>
          </a:xfrm>
          <a:prstGeom prst="rect">
            <a:avLst/>
          </a:prstGeom>
        </p:spPr>
        <p:txBody>
          <a:bodyPr spcFirstLastPara="1" wrap="square" lIns="91423" tIns="91423" rIns="91423" bIns="91423" anchor="t" anchorCtr="0">
            <a:noAutofit/>
          </a:bodyPr>
          <a:lstStyle/>
          <a:p>
            <a:pPr marL="0" marR="0" lvl="0" indent="0" algn="l">
              <a:spcBef>
                <a:spcPts val="0"/>
              </a:spcBef>
              <a:spcAft>
                <a:spcPts val="0"/>
              </a:spcAft>
              <a:buNone/>
              <a:defRPr/>
            </a:pPr>
            <a:r>
              <a:rPr lang="en-GB" sz="1600" b="0" i="0" u="none" strike="noStrike" cap="none" spc="0">
                <a:solidFill>
                  <a:schemeClr val="dk1"/>
                </a:solidFill>
                <a:latin typeface="Trebuchet MS"/>
                <a:ea typeface="Trebuchet MS"/>
                <a:cs typeface="Trebuchet MS"/>
              </a:rPr>
              <a:t>Modern shovels have come a long way from their humble beginnings as simple tools made of wood and metal. Today, shovels are available in a variety of shapes, sizes, and materials, each designed to meet specific needs and applications. From gardening to construction, shovels are an essential tool for any task that involves moving dirt, gravel, or other materials. In this article, we will explore the features and benefits of modern shovels and how they have evolved to become more efficient and ergonomic.</a:t>
            </a:r>
            <a:r>
              <a:rPr lang="en-GB" sz="1600">
                <a:latin typeface="Trebuchet MS"/>
                <a:ea typeface="Trebuchet MS"/>
                <a:cs typeface="Trebuchet MS"/>
              </a:rPr>
              <a:t> </a:t>
            </a:r>
            <a:endParaRPr sz="1600"/>
          </a:p>
          <a:p>
            <a:pPr marL="0" lvl="0" indent="0" algn="l">
              <a:spcBef>
                <a:spcPts val="0"/>
              </a:spcBef>
              <a:spcAft>
                <a:spcPts val="0"/>
              </a:spcAft>
              <a:buNone/>
              <a:defRPr/>
            </a:pPr>
            <a:endParaRPr sz="1600"/>
          </a:p>
        </p:txBody>
      </p:sp>
      <p:grpSp>
        <p:nvGrpSpPr>
          <p:cNvPr id="6" name="Google Shape;952;p42" hidden="0"/>
          <p:cNvGrpSpPr/>
          <p:nvPr isPhoto="0" userDrawn="0"/>
        </p:nvGrpSpPr>
        <p:grpSpPr bwMode="auto">
          <a:xfrm>
            <a:off x="5028406" y="1596003"/>
            <a:ext cx="2828463" cy="3270484"/>
            <a:chOff x="4389550" y="889500"/>
            <a:chExt cx="2646144" cy="3059672"/>
          </a:xfrm>
        </p:grpSpPr>
        <p:sp>
          <p:nvSpPr>
            <p:cNvPr id="7" name="Google Shape;953;p42" hidden="0"/>
            <p:cNvSpPr/>
            <p:nvPr isPhoto="0" userDrawn="0"/>
          </p:nvSpPr>
          <p:spPr bwMode="auto">
            <a:xfrm>
              <a:off x="5714344" y="3182134"/>
              <a:ext cx="179018" cy="138739"/>
            </a:xfrm>
            <a:custGeom>
              <a:avLst/>
              <a:gdLst/>
              <a:ahLst/>
              <a:cxnLst/>
              <a:rect l="l" t="t" r="r" b="b"/>
              <a:pathLst>
                <a:path w="4271" h="3310" fill="norm" stroke="1" extrusionOk="0">
                  <a:moveTo>
                    <a:pt x="1663" y="1"/>
                  </a:moveTo>
                  <a:cubicBezTo>
                    <a:pt x="1598" y="1"/>
                    <a:pt x="1533" y="3"/>
                    <a:pt x="1468" y="7"/>
                  </a:cubicBezTo>
                  <a:cubicBezTo>
                    <a:pt x="968" y="40"/>
                    <a:pt x="434" y="207"/>
                    <a:pt x="1" y="674"/>
                  </a:cubicBezTo>
                  <a:cubicBezTo>
                    <a:pt x="434" y="1141"/>
                    <a:pt x="768" y="1441"/>
                    <a:pt x="1068" y="1675"/>
                  </a:cubicBezTo>
                  <a:cubicBezTo>
                    <a:pt x="1368" y="1908"/>
                    <a:pt x="1602" y="2108"/>
                    <a:pt x="1869" y="2275"/>
                  </a:cubicBezTo>
                  <a:cubicBezTo>
                    <a:pt x="2135" y="2409"/>
                    <a:pt x="2369" y="2542"/>
                    <a:pt x="2703" y="2675"/>
                  </a:cubicBezTo>
                  <a:cubicBezTo>
                    <a:pt x="3036" y="2809"/>
                    <a:pt x="3370" y="3042"/>
                    <a:pt x="3937" y="3309"/>
                  </a:cubicBezTo>
                  <a:cubicBezTo>
                    <a:pt x="4237" y="2775"/>
                    <a:pt x="4270" y="2175"/>
                    <a:pt x="4070" y="1641"/>
                  </a:cubicBezTo>
                  <a:cubicBezTo>
                    <a:pt x="3903" y="1108"/>
                    <a:pt x="3503" y="641"/>
                    <a:pt x="3036" y="374"/>
                  </a:cubicBezTo>
                  <a:cubicBezTo>
                    <a:pt x="2596" y="110"/>
                    <a:pt x="2131" y="1"/>
                    <a:pt x="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954;p42" hidden="0"/>
            <p:cNvSpPr/>
            <p:nvPr isPhoto="0" userDrawn="0"/>
          </p:nvSpPr>
          <p:spPr bwMode="auto">
            <a:xfrm>
              <a:off x="6044305" y="3120560"/>
              <a:ext cx="114721" cy="124781"/>
            </a:xfrm>
            <a:custGeom>
              <a:avLst/>
              <a:gdLst/>
              <a:ahLst/>
              <a:cxnLst/>
              <a:rect l="l" t="t" r="r" b="b"/>
              <a:pathLst>
                <a:path w="2737" h="2977" fill="norm" stroke="1" extrusionOk="0">
                  <a:moveTo>
                    <a:pt x="2077" y="0"/>
                  </a:moveTo>
                  <a:cubicBezTo>
                    <a:pt x="1805" y="0"/>
                    <a:pt x="1569" y="48"/>
                    <a:pt x="1369" y="108"/>
                  </a:cubicBezTo>
                  <a:cubicBezTo>
                    <a:pt x="1002" y="242"/>
                    <a:pt x="701" y="475"/>
                    <a:pt x="501" y="742"/>
                  </a:cubicBezTo>
                  <a:cubicBezTo>
                    <a:pt x="268" y="975"/>
                    <a:pt x="101" y="1309"/>
                    <a:pt x="34" y="1676"/>
                  </a:cubicBezTo>
                  <a:cubicBezTo>
                    <a:pt x="1" y="2043"/>
                    <a:pt x="1" y="2477"/>
                    <a:pt x="201" y="2977"/>
                  </a:cubicBezTo>
                  <a:cubicBezTo>
                    <a:pt x="768" y="2944"/>
                    <a:pt x="1135" y="2843"/>
                    <a:pt x="1435" y="2710"/>
                  </a:cubicBezTo>
                  <a:cubicBezTo>
                    <a:pt x="1769" y="2543"/>
                    <a:pt x="2002" y="2376"/>
                    <a:pt x="2169" y="2143"/>
                  </a:cubicBezTo>
                  <a:cubicBezTo>
                    <a:pt x="2369" y="1943"/>
                    <a:pt x="2503" y="1676"/>
                    <a:pt x="2603" y="1342"/>
                  </a:cubicBezTo>
                  <a:cubicBezTo>
                    <a:pt x="2703" y="1009"/>
                    <a:pt x="2736" y="609"/>
                    <a:pt x="2669" y="75"/>
                  </a:cubicBezTo>
                  <a:cubicBezTo>
                    <a:pt x="2456" y="21"/>
                    <a:pt x="2259" y="0"/>
                    <a:pt x="2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955;p42" hidden="0"/>
            <p:cNvSpPr/>
            <p:nvPr isPhoto="0" userDrawn="0"/>
          </p:nvSpPr>
          <p:spPr bwMode="auto">
            <a:xfrm>
              <a:off x="6117029" y="3257709"/>
              <a:ext cx="237742" cy="98668"/>
            </a:xfrm>
            <a:custGeom>
              <a:avLst/>
              <a:gdLst/>
              <a:ahLst/>
              <a:cxnLst/>
              <a:rect l="l" t="t" r="r" b="b"/>
              <a:pathLst>
                <a:path w="5672" h="2354" fill="norm" stroke="1" extrusionOk="0">
                  <a:moveTo>
                    <a:pt x="3053" y="0"/>
                  </a:moveTo>
                  <a:cubicBezTo>
                    <a:pt x="2893" y="0"/>
                    <a:pt x="2731" y="13"/>
                    <a:pt x="2569" y="38"/>
                  </a:cubicBezTo>
                  <a:cubicBezTo>
                    <a:pt x="1969" y="105"/>
                    <a:pt x="1401" y="339"/>
                    <a:pt x="901" y="739"/>
                  </a:cubicBezTo>
                  <a:cubicBezTo>
                    <a:pt x="434" y="1139"/>
                    <a:pt x="67" y="1673"/>
                    <a:pt x="0" y="2340"/>
                  </a:cubicBezTo>
                  <a:cubicBezTo>
                    <a:pt x="196" y="2350"/>
                    <a:pt x="377" y="2354"/>
                    <a:pt x="546" y="2354"/>
                  </a:cubicBezTo>
                  <a:cubicBezTo>
                    <a:pt x="955" y="2354"/>
                    <a:pt x="1295" y="2330"/>
                    <a:pt x="1602" y="2307"/>
                  </a:cubicBezTo>
                  <a:cubicBezTo>
                    <a:pt x="2069" y="2307"/>
                    <a:pt x="2469" y="2273"/>
                    <a:pt x="2869" y="2207"/>
                  </a:cubicBezTo>
                  <a:cubicBezTo>
                    <a:pt x="3269" y="2173"/>
                    <a:pt x="3670" y="2107"/>
                    <a:pt x="4103" y="2007"/>
                  </a:cubicBezTo>
                  <a:cubicBezTo>
                    <a:pt x="4537" y="1906"/>
                    <a:pt x="5004" y="1806"/>
                    <a:pt x="5671" y="1640"/>
                  </a:cubicBezTo>
                  <a:cubicBezTo>
                    <a:pt x="5438" y="972"/>
                    <a:pt x="4937" y="539"/>
                    <a:pt x="4370" y="305"/>
                  </a:cubicBezTo>
                  <a:cubicBezTo>
                    <a:pt x="3973" y="107"/>
                    <a:pt x="3520" y="0"/>
                    <a:pt x="3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956;p42" hidden="0"/>
            <p:cNvSpPr/>
            <p:nvPr isPhoto="0" userDrawn="0"/>
          </p:nvSpPr>
          <p:spPr bwMode="auto">
            <a:xfrm>
              <a:off x="5932474" y="3120560"/>
              <a:ext cx="127254" cy="176546"/>
            </a:xfrm>
            <a:custGeom>
              <a:avLst/>
              <a:gdLst/>
              <a:ahLst/>
              <a:cxnLst/>
              <a:rect l="l" t="t" r="r" b="b"/>
              <a:pathLst>
                <a:path w="3036" h="4212" fill="norm" stroke="1" extrusionOk="0">
                  <a:moveTo>
                    <a:pt x="628" y="1"/>
                  </a:moveTo>
                  <a:cubicBezTo>
                    <a:pt x="422" y="1"/>
                    <a:pt x="211" y="34"/>
                    <a:pt x="0" y="108"/>
                  </a:cubicBezTo>
                  <a:cubicBezTo>
                    <a:pt x="134" y="709"/>
                    <a:pt x="267" y="1109"/>
                    <a:pt x="367" y="1442"/>
                  </a:cubicBezTo>
                  <a:cubicBezTo>
                    <a:pt x="467" y="1776"/>
                    <a:pt x="567" y="2076"/>
                    <a:pt x="734" y="2343"/>
                  </a:cubicBezTo>
                  <a:cubicBezTo>
                    <a:pt x="868" y="2610"/>
                    <a:pt x="1034" y="2877"/>
                    <a:pt x="1268" y="3144"/>
                  </a:cubicBezTo>
                  <a:cubicBezTo>
                    <a:pt x="1501" y="3444"/>
                    <a:pt x="1768" y="3744"/>
                    <a:pt x="2169" y="4211"/>
                  </a:cubicBezTo>
                  <a:cubicBezTo>
                    <a:pt x="2669" y="3844"/>
                    <a:pt x="2902" y="3344"/>
                    <a:pt x="2969" y="2810"/>
                  </a:cubicBezTo>
                  <a:cubicBezTo>
                    <a:pt x="3036" y="2310"/>
                    <a:pt x="2902" y="1776"/>
                    <a:pt x="2669" y="1309"/>
                  </a:cubicBezTo>
                  <a:cubicBezTo>
                    <a:pt x="2435" y="875"/>
                    <a:pt x="2068" y="475"/>
                    <a:pt x="1601" y="242"/>
                  </a:cubicBezTo>
                  <a:cubicBezTo>
                    <a:pt x="1308" y="95"/>
                    <a:pt x="975"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957;p42" hidden="0"/>
            <p:cNvSpPr/>
            <p:nvPr isPhoto="0" userDrawn="0"/>
          </p:nvSpPr>
          <p:spPr bwMode="auto">
            <a:xfrm>
              <a:off x="5842983" y="3124290"/>
              <a:ext cx="148253" cy="153241"/>
            </a:xfrm>
            <a:custGeom>
              <a:avLst/>
              <a:gdLst/>
              <a:ahLst/>
              <a:cxnLst/>
              <a:rect l="l" t="t" r="r" b="b"/>
              <a:pathLst>
                <a:path w="3537" h="3656" fill="norm" stroke="1" extrusionOk="0">
                  <a:moveTo>
                    <a:pt x="1221" y="0"/>
                  </a:moveTo>
                  <a:cubicBezTo>
                    <a:pt x="798" y="0"/>
                    <a:pt x="355" y="132"/>
                    <a:pt x="0" y="486"/>
                  </a:cubicBezTo>
                  <a:lnTo>
                    <a:pt x="734" y="1587"/>
                  </a:lnTo>
                  <a:cubicBezTo>
                    <a:pt x="934" y="1854"/>
                    <a:pt x="1101" y="2087"/>
                    <a:pt x="1268" y="2254"/>
                  </a:cubicBezTo>
                  <a:cubicBezTo>
                    <a:pt x="1435" y="2454"/>
                    <a:pt x="1635" y="2621"/>
                    <a:pt x="1902" y="2821"/>
                  </a:cubicBezTo>
                  <a:cubicBezTo>
                    <a:pt x="2169" y="3021"/>
                    <a:pt x="2469" y="3288"/>
                    <a:pt x="2936" y="3655"/>
                  </a:cubicBezTo>
                  <a:cubicBezTo>
                    <a:pt x="3403" y="3255"/>
                    <a:pt x="3536" y="2688"/>
                    <a:pt x="3503" y="2187"/>
                  </a:cubicBezTo>
                  <a:cubicBezTo>
                    <a:pt x="3470" y="1654"/>
                    <a:pt x="3236" y="1153"/>
                    <a:pt x="2869" y="753"/>
                  </a:cubicBezTo>
                  <a:cubicBezTo>
                    <a:pt x="2502" y="353"/>
                    <a:pt x="2035" y="86"/>
                    <a:pt x="1502" y="19"/>
                  </a:cubicBezTo>
                  <a:cubicBezTo>
                    <a:pt x="1410" y="7"/>
                    <a:pt x="1316" y="0"/>
                    <a:pt x="1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958;p42" hidden="0"/>
            <p:cNvSpPr/>
            <p:nvPr isPhoto="0" userDrawn="0"/>
          </p:nvSpPr>
          <p:spPr bwMode="auto">
            <a:xfrm>
              <a:off x="6037347" y="3197517"/>
              <a:ext cx="138445" cy="117739"/>
            </a:xfrm>
            <a:custGeom>
              <a:avLst/>
              <a:gdLst/>
              <a:ahLst/>
              <a:cxnLst/>
              <a:rect l="l" t="t" r="r" b="b"/>
              <a:pathLst>
                <a:path w="3303" h="2809" fill="norm" stroke="1" extrusionOk="0">
                  <a:moveTo>
                    <a:pt x="2156" y="1"/>
                  </a:moveTo>
                  <a:cubicBezTo>
                    <a:pt x="2104" y="1"/>
                    <a:pt x="2053" y="3"/>
                    <a:pt x="2002" y="7"/>
                  </a:cubicBezTo>
                  <a:cubicBezTo>
                    <a:pt x="1568" y="7"/>
                    <a:pt x="1168" y="174"/>
                    <a:pt x="867" y="407"/>
                  </a:cubicBezTo>
                  <a:cubicBezTo>
                    <a:pt x="534" y="674"/>
                    <a:pt x="267" y="1007"/>
                    <a:pt x="167" y="1408"/>
                  </a:cubicBezTo>
                  <a:cubicBezTo>
                    <a:pt x="33" y="1841"/>
                    <a:pt x="0" y="2308"/>
                    <a:pt x="267" y="2809"/>
                  </a:cubicBezTo>
                  <a:cubicBezTo>
                    <a:pt x="801" y="2709"/>
                    <a:pt x="1168" y="2642"/>
                    <a:pt x="1468" y="2542"/>
                  </a:cubicBezTo>
                  <a:cubicBezTo>
                    <a:pt x="1768" y="2442"/>
                    <a:pt x="2002" y="2308"/>
                    <a:pt x="2202" y="2175"/>
                  </a:cubicBezTo>
                  <a:cubicBezTo>
                    <a:pt x="2402" y="2008"/>
                    <a:pt x="2569" y="1808"/>
                    <a:pt x="2735" y="1575"/>
                  </a:cubicBezTo>
                  <a:cubicBezTo>
                    <a:pt x="2902" y="1308"/>
                    <a:pt x="3102" y="974"/>
                    <a:pt x="3302" y="440"/>
                  </a:cubicBezTo>
                  <a:cubicBezTo>
                    <a:pt x="2949" y="117"/>
                    <a:pt x="2545" y="1"/>
                    <a:pt x="2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959;p42" hidden="0"/>
            <p:cNvSpPr/>
            <p:nvPr isPhoto="0" userDrawn="0"/>
          </p:nvSpPr>
          <p:spPr bwMode="auto">
            <a:xfrm>
              <a:off x="6098838" y="3207954"/>
              <a:ext cx="181827" cy="117111"/>
            </a:xfrm>
            <a:custGeom>
              <a:avLst/>
              <a:gdLst/>
              <a:ahLst/>
              <a:cxnLst/>
              <a:rect l="l" t="t" r="r" b="b"/>
              <a:pathLst>
                <a:path w="4338" h="2794" fill="norm" stroke="1" extrusionOk="0">
                  <a:moveTo>
                    <a:pt x="2606" y="0"/>
                  </a:moveTo>
                  <a:cubicBezTo>
                    <a:pt x="2228" y="0"/>
                    <a:pt x="1856" y="81"/>
                    <a:pt x="1502" y="258"/>
                  </a:cubicBezTo>
                  <a:cubicBezTo>
                    <a:pt x="1068" y="458"/>
                    <a:pt x="668" y="792"/>
                    <a:pt x="401" y="1225"/>
                  </a:cubicBezTo>
                  <a:cubicBezTo>
                    <a:pt x="134" y="1659"/>
                    <a:pt x="1" y="2193"/>
                    <a:pt x="134" y="2793"/>
                  </a:cubicBezTo>
                  <a:cubicBezTo>
                    <a:pt x="735" y="2727"/>
                    <a:pt x="1135" y="2660"/>
                    <a:pt x="1502" y="2560"/>
                  </a:cubicBezTo>
                  <a:cubicBezTo>
                    <a:pt x="1869" y="2493"/>
                    <a:pt x="2169" y="2393"/>
                    <a:pt x="2436" y="2260"/>
                  </a:cubicBezTo>
                  <a:cubicBezTo>
                    <a:pt x="2736" y="2126"/>
                    <a:pt x="3003" y="1959"/>
                    <a:pt x="3270" y="1759"/>
                  </a:cubicBezTo>
                  <a:cubicBezTo>
                    <a:pt x="3570" y="1526"/>
                    <a:pt x="3904" y="1259"/>
                    <a:pt x="4337" y="859"/>
                  </a:cubicBezTo>
                  <a:cubicBezTo>
                    <a:pt x="3970" y="358"/>
                    <a:pt x="3470" y="125"/>
                    <a:pt x="2970" y="25"/>
                  </a:cubicBezTo>
                  <a:cubicBezTo>
                    <a:pt x="2848" y="8"/>
                    <a:pt x="2727" y="0"/>
                    <a:pt x="2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960;p42" hidden="0"/>
            <p:cNvSpPr/>
            <p:nvPr isPhoto="0" userDrawn="0"/>
          </p:nvSpPr>
          <p:spPr bwMode="auto">
            <a:xfrm>
              <a:off x="5998197" y="3071937"/>
              <a:ext cx="92297" cy="155253"/>
            </a:xfrm>
            <a:custGeom>
              <a:avLst/>
              <a:gdLst/>
              <a:ahLst/>
              <a:cxnLst/>
              <a:rect l="l" t="t" r="r" b="b"/>
              <a:pathLst>
                <a:path w="2202" h="3704" fill="norm" stroke="1" extrusionOk="0">
                  <a:moveTo>
                    <a:pt x="867" y="1"/>
                  </a:moveTo>
                  <a:cubicBezTo>
                    <a:pt x="534" y="434"/>
                    <a:pt x="334" y="734"/>
                    <a:pt x="200" y="1035"/>
                  </a:cubicBezTo>
                  <a:cubicBezTo>
                    <a:pt x="67" y="1302"/>
                    <a:pt x="0" y="1602"/>
                    <a:pt x="0" y="1869"/>
                  </a:cubicBezTo>
                  <a:cubicBezTo>
                    <a:pt x="0" y="2135"/>
                    <a:pt x="67" y="2402"/>
                    <a:pt x="200" y="2703"/>
                  </a:cubicBezTo>
                  <a:cubicBezTo>
                    <a:pt x="367" y="3003"/>
                    <a:pt x="567" y="3303"/>
                    <a:pt x="901" y="3703"/>
                  </a:cubicBezTo>
                  <a:cubicBezTo>
                    <a:pt x="1434" y="3536"/>
                    <a:pt x="1735" y="3203"/>
                    <a:pt x="1935" y="2869"/>
                  </a:cubicBezTo>
                  <a:cubicBezTo>
                    <a:pt x="2135" y="2536"/>
                    <a:pt x="2202" y="2202"/>
                    <a:pt x="2202" y="1835"/>
                  </a:cubicBezTo>
                  <a:cubicBezTo>
                    <a:pt x="2202" y="1502"/>
                    <a:pt x="2102" y="1168"/>
                    <a:pt x="1901" y="835"/>
                  </a:cubicBezTo>
                  <a:cubicBezTo>
                    <a:pt x="1701" y="501"/>
                    <a:pt x="1401" y="167"/>
                    <a:pt x="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961;p42" hidden="0"/>
            <p:cNvSpPr/>
            <p:nvPr isPhoto="0" userDrawn="0"/>
          </p:nvSpPr>
          <p:spPr bwMode="auto">
            <a:xfrm>
              <a:off x="5820600" y="3172955"/>
              <a:ext cx="120296" cy="119961"/>
            </a:xfrm>
            <a:custGeom>
              <a:avLst/>
              <a:gdLst/>
              <a:ahLst/>
              <a:cxnLst/>
              <a:rect l="l" t="t" r="r" b="b"/>
              <a:pathLst>
                <a:path w="2870" h="2862" fill="norm" stroke="1" extrusionOk="0">
                  <a:moveTo>
                    <a:pt x="888" y="1"/>
                  </a:moveTo>
                  <a:cubicBezTo>
                    <a:pt x="604" y="1"/>
                    <a:pt x="303" y="77"/>
                    <a:pt x="1" y="293"/>
                  </a:cubicBezTo>
                  <a:cubicBezTo>
                    <a:pt x="101" y="826"/>
                    <a:pt x="201" y="1160"/>
                    <a:pt x="301" y="1427"/>
                  </a:cubicBezTo>
                  <a:cubicBezTo>
                    <a:pt x="401" y="1727"/>
                    <a:pt x="534" y="1960"/>
                    <a:pt x="701" y="2127"/>
                  </a:cubicBezTo>
                  <a:cubicBezTo>
                    <a:pt x="901" y="2327"/>
                    <a:pt x="1135" y="2494"/>
                    <a:pt x="1435" y="2628"/>
                  </a:cubicBezTo>
                  <a:cubicBezTo>
                    <a:pt x="1735" y="2761"/>
                    <a:pt x="2102" y="2861"/>
                    <a:pt x="2669" y="2861"/>
                  </a:cubicBezTo>
                  <a:cubicBezTo>
                    <a:pt x="2869" y="2361"/>
                    <a:pt x="2869" y="1960"/>
                    <a:pt x="2803" y="1560"/>
                  </a:cubicBezTo>
                  <a:cubicBezTo>
                    <a:pt x="2736" y="1193"/>
                    <a:pt x="2569" y="893"/>
                    <a:pt x="2302" y="626"/>
                  </a:cubicBezTo>
                  <a:cubicBezTo>
                    <a:pt x="2069" y="359"/>
                    <a:pt x="1735" y="159"/>
                    <a:pt x="1335" y="59"/>
                  </a:cubicBezTo>
                  <a:cubicBezTo>
                    <a:pt x="1193" y="24"/>
                    <a:pt x="1043" y="1"/>
                    <a:pt x="8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962;p42" hidden="0"/>
            <p:cNvSpPr/>
            <p:nvPr isPhoto="0" userDrawn="0"/>
          </p:nvSpPr>
          <p:spPr bwMode="auto">
            <a:xfrm>
              <a:off x="5742301" y="3249242"/>
              <a:ext cx="605462" cy="184887"/>
            </a:xfrm>
            <a:custGeom>
              <a:avLst/>
              <a:gdLst/>
              <a:ahLst/>
              <a:cxnLst/>
              <a:rect l="l" t="t" r="r" b="b"/>
              <a:pathLst>
                <a:path w="14445" h="4411" fill="norm" stroke="1" extrusionOk="0">
                  <a:moveTo>
                    <a:pt x="5581" y="0"/>
                  </a:moveTo>
                  <a:cubicBezTo>
                    <a:pt x="3301" y="0"/>
                    <a:pt x="3270" y="1708"/>
                    <a:pt x="3270" y="1708"/>
                  </a:cubicBezTo>
                  <a:cubicBezTo>
                    <a:pt x="3270" y="1708"/>
                    <a:pt x="2984" y="1172"/>
                    <a:pt x="2295" y="1172"/>
                  </a:cubicBezTo>
                  <a:cubicBezTo>
                    <a:pt x="2042" y="1172"/>
                    <a:pt x="1735" y="1244"/>
                    <a:pt x="1368" y="1441"/>
                  </a:cubicBezTo>
                  <a:cubicBezTo>
                    <a:pt x="1" y="2175"/>
                    <a:pt x="501" y="4410"/>
                    <a:pt x="501" y="4410"/>
                  </a:cubicBezTo>
                  <a:lnTo>
                    <a:pt x="14444" y="4410"/>
                  </a:lnTo>
                  <a:cubicBezTo>
                    <a:pt x="13911" y="2542"/>
                    <a:pt x="12843" y="2075"/>
                    <a:pt x="11909" y="2075"/>
                  </a:cubicBezTo>
                  <a:cubicBezTo>
                    <a:pt x="10975" y="2075"/>
                    <a:pt x="10175" y="2542"/>
                    <a:pt x="10175" y="2542"/>
                  </a:cubicBezTo>
                  <a:cubicBezTo>
                    <a:pt x="10175" y="2542"/>
                    <a:pt x="8373" y="140"/>
                    <a:pt x="5838" y="7"/>
                  </a:cubicBezTo>
                  <a:cubicBezTo>
                    <a:pt x="5749" y="2"/>
                    <a:pt x="5663" y="0"/>
                    <a:pt x="5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963;p42" hidden="0"/>
            <p:cNvSpPr/>
            <p:nvPr isPhoto="0" userDrawn="0"/>
          </p:nvSpPr>
          <p:spPr bwMode="auto">
            <a:xfrm>
              <a:off x="5763301" y="3309265"/>
              <a:ext cx="528548" cy="124865"/>
            </a:xfrm>
            <a:custGeom>
              <a:avLst/>
              <a:gdLst/>
              <a:ahLst/>
              <a:cxnLst/>
              <a:rect l="l" t="t" r="r" b="b"/>
              <a:pathLst>
                <a:path w="12610" h="2979" fill="norm" stroke="1" extrusionOk="0">
                  <a:moveTo>
                    <a:pt x="5043" y="0"/>
                  </a:moveTo>
                  <a:cubicBezTo>
                    <a:pt x="3629" y="0"/>
                    <a:pt x="3090" y="676"/>
                    <a:pt x="2902" y="1177"/>
                  </a:cubicBezTo>
                  <a:cubicBezTo>
                    <a:pt x="2856" y="1315"/>
                    <a:pt x="2715" y="1390"/>
                    <a:pt x="2577" y="1390"/>
                  </a:cubicBezTo>
                  <a:cubicBezTo>
                    <a:pt x="2515" y="1390"/>
                    <a:pt x="2453" y="1375"/>
                    <a:pt x="2402" y="1344"/>
                  </a:cubicBezTo>
                  <a:cubicBezTo>
                    <a:pt x="2252" y="1244"/>
                    <a:pt x="2052" y="1168"/>
                    <a:pt x="1797" y="1168"/>
                  </a:cubicBezTo>
                  <a:cubicBezTo>
                    <a:pt x="1543" y="1168"/>
                    <a:pt x="1234" y="1244"/>
                    <a:pt x="867" y="1444"/>
                  </a:cubicBezTo>
                  <a:cubicBezTo>
                    <a:pt x="334" y="1744"/>
                    <a:pt x="100" y="2278"/>
                    <a:pt x="0" y="2811"/>
                  </a:cubicBezTo>
                  <a:cubicBezTo>
                    <a:pt x="0" y="2911"/>
                    <a:pt x="0" y="2978"/>
                    <a:pt x="0" y="2978"/>
                  </a:cubicBezTo>
                  <a:lnTo>
                    <a:pt x="12075" y="2978"/>
                  </a:lnTo>
                  <a:cubicBezTo>
                    <a:pt x="12509" y="2978"/>
                    <a:pt x="12609" y="2344"/>
                    <a:pt x="12175" y="2178"/>
                  </a:cubicBezTo>
                  <a:cubicBezTo>
                    <a:pt x="11926" y="2099"/>
                    <a:pt x="11671" y="2066"/>
                    <a:pt x="11426" y="2066"/>
                  </a:cubicBezTo>
                  <a:cubicBezTo>
                    <a:pt x="11048" y="2066"/>
                    <a:pt x="10691" y="2143"/>
                    <a:pt x="10408" y="2244"/>
                  </a:cubicBezTo>
                  <a:cubicBezTo>
                    <a:pt x="10289" y="2278"/>
                    <a:pt x="10168" y="2295"/>
                    <a:pt x="10048" y="2295"/>
                  </a:cubicBezTo>
                  <a:cubicBezTo>
                    <a:pt x="9697" y="2295"/>
                    <a:pt x="9355" y="2151"/>
                    <a:pt x="9107" y="1877"/>
                  </a:cubicBezTo>
                  <a:cubicBezTo>
                    <a:pt x="8373" y="1177"/>
                    <a:pt x="7038" y="76"/>
                    <a:pt x="5337" y="9"/>
                  </a:cubicBezTo>
                  <a:cubicBezTo>
                    <a:pt x="5235" y="3"/>
                    <a:pt x="5137" y="0"/>
                    <a:pt x="50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964;p42" hidden="0"/>
            <p:cNvSpPr/>
            <p:nvPr isPhoto="0" userDrawn="0"/>
          </p:nvSpPr>
          <p:spPr bwMode="auto">
            <a:xfrm>
              <a:off x="4739087" y="3139673"/>
              <a:ext cx="134296" cy="145697"/>
            </a:xfrm>
            <a:custGeom>
              <a:avLst/>
              <a:gdLst/>
              <a:ahLst/>
              <a:cxnLst/>
              <a:rect l="l" t="t" r="r" b="b"/>
              <a:pathLst>
                <a:path w="3204" h="3476" fill="norm" stroke="1" extrusionOk="0">
                  <a:moveTo>
                    <a:pt x="2476" y="1"/>
                  </a:moveTo>
                  <a:cubicBezTo>
                    <a:pt x="2151" y="1"/>
                    <a:pt x="1870" y="58"/>
                    <a:pt x="1602" y="140"/>
                  </a:cubicBezTo>
                  <a:cubicBezTo>
                    <a:pt x="1202" y="307"/>
                    <a:pt x="868" y="540"/>
                    <a:pt x="601" y="841"/>
                  </a:cubicBezTo>
                  <a:cubicBezTo>
                    <a:pt x="335" y="1174"/>
                    <a:pt x="168" y="1541"/>
                    <a:pt x="68" y="1975"/>
                  </a:cubicBezTo>
                  <a:cubicBezTo>
                    <a:pt x="1" y="2408"/>
                    <a:pt x="34" y="2875"/>
                    <a:pt x="268" y="3476"/>
                  </a:cubicBezTo>
                  <a:cubicBezTo>
                    <a:pt x="935" y="3442"/>
                    <a:pt x="1335" y="3309"/>
                    <a:pt x="1702" y="3142"/>
                  </a:cubicBezTo>
                  <a:cubicBezTo>
                    <a:pt x="2069" y="2975"/>
                    <a:pt x="2336" y="2775"/>
                    <a:pt x="2569" y="2508"/>
                  </a:cubicBezTo>
                  <a:cubicBezTo>
                    <a:pt x="2770" y="2242"/>
                    <a:pt x="2936" y="1941"/>
                    <a:pt x="3070" y="1574"/>
                  </a:cubicBezTo>
                  <a:cubicBezTo>
                    <a:pt x="3170" y="1174"/>
                    <a:pt x="3203" y="740"/>
                    <a:pt x="3137" y="73"/>
                  </a:cubicBezTo>
                  <a:cubicBezTo>
                    <a:pt x="2894" y="22"/>
                    <a:pt x="2677"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965;p42" hidden="0"/>
            <p:cNvSpPr/>
            <p:nvPr isPhoto="0" userDrawn="0"/>
          </p:nvSpPr>
          <p:spPr bwMode="auto">
            <a:xfrm>
              <a:off x="4824385" y="3299331"/>
              <a:ext cx="276890" cy="114679"/>
            </a:xfrm>
            <a:custGeom>
              <a:avLst/>
              <a:gdLst/>
              <a:ahLst/>
              <a:cxnLst/>
              <a:rect l="l" t="t" r="r" b="b"/>
              <a:pathLst>
                <a:path w="6606" h="2736" fill="norm" stroke="1" extrusionOk="0">
                  <a:moveTo>
                    <a:pt x="3505" y="1"/>
                  </a:moveTo>
                  <a:cubicBezTo>
                    <a:pt x="3348" y="1"/>
                    <a:pt x="3191" y="12"/>
                    <a:pt x="3036" y="34"/>
                  </a:cubicBezTo>
                  <a:cubicBezTo>
                    <a:pt x="2302" y="134"/>
                    <a:pt x="1635" y="401"/>
                    <a:pt x="1068" y="868"/>
                  </a:cubicBezTo>
                  <a:cubicBezTo>
                    <a:pt x="534" y="1335"/>
                    <a:pt x="67" y="1968"/>
                    <a:pt x="1" y="2736"/>
                  </a:cubicBezTo>
                  <a:cubicBezTo>
                    <a:pt x="801" y="2736"/>
                    <a:pt x="1368" y="2736"/>
                    <a:pt x="1902" y="2702"/>
                  </a:cubicBezTo>
                  <a:cubicBezTo>
                    <a:pt x="2402" y="2669"/>
                    <a:pt x="2869" y="2636"/>
                    <a:pt x="3336" y="2602"/>
                  </a:cubicBezTo>
                  <a:cubicBezTo>
                    <a:pt x="3803" y="2535"/>
                    <a:pt x="4270" y="2435"/>
                    <a:pt x="4771" y="2335"/>
                  </a:cubicBezTo>
                  <a:cubicBezTo>
                    <a:pt x="5305" y="2235"/>
                    <a:pt x="5838" y="2102"/>
                    <a:pt x="6605" y="1902"/>
                  </a:cubicBezTo>
                  <a:cubicBezTo>
                    <a:pt x="6339" y="1134"/>
                    <a:pt x="5772" y="634"/>
                    <a:pt x="5104" y="367"/>
                  </a:cubicBezTo>
                  <a:cubicBezTo>
                    <a:pt x="4611" y="133"/>
                    <a:pt x="4057" y="1"/>
                    <a:pt x="35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966;p42" hidden="0"/>
            <p:cNvSpPr/>
            <p:nvPr isPhoto="0" userDrawn="0"/>
          </p:nvSpPr>
          <p:spPr bwMode="auto">
            <a:xfrm>
              <a:off x="4610489" y="3140051"/>
              <a:ext cx="146828" cy="205467"/>
            </a:xfrm>
            <a:custGeom>
              <a:avLst/>
              <a:gdLst/>
              <a:ahLst/>
              <a:cxnLst/>
              <a:rect l="l" t="t" r="r" b="b"/>
              <a:pathLst>
                <a:path w="3503" h="4902" fill="norm" stroke="1" extrusionOk="0">
                  <a:moveTo>
                    <a:pt x="759" y="0"/>
                  </a:moveTo>
                  <a:cubicBezTo>
                    <a:pt x="512" y="0"/>
                    <a:pt x="259" y="41"/>
                    <a:pt x="0" y="131"/>
                  </a:cubicBezTo>
                  <a:cubicBezTo>
                    <a:pt x="167" y="832"/>
                    <a:pt x="300" y="1265"/>
                    <a:pt x="400" y="1699"/>
                  </a:cubicBezTo>
                  <a:cubicBezTo>
                    <a:pt x="534" y="2099"/>
                    <a:pt x="667" y="2433"/>
                    <a:pt x="834" y="2733"/>
                  </a:cubicBezTo>
                  <a:cubicBezTo>
                    <a:pt x="1001" y="3033"/>
                    <a:pt x="1201" y="3333"/>
                    <a:pt x="1468" y="3667"/>
                  </a:cubicBezTo>
                  <a:cubicBezTo>
                    <a:pt x="1735" y="4000"/>
                    <a:pt x="2035" y="4367"/>
                    <a:pt x="2502" y="4901"/>
                  </a:cubicBezTo>
                  <a:cubicBezTo>
                    <a:pt x="3102" y="4467"/>
                    <a:pt x="3336" y="3867"/>
                    <a:pt x="3436" y="3267"/>
                  </a:cubicBezTo>
                  <a:cubicBezTo>
                    <a:pt x="3503" y="2666"/>
                    <a:pt x="3369" y="2066"/>
                    <a:pt x="3102" y="1532"/>
                  </a:cubicBezTo>
                  <a:cubicBezTo>
                    <a:pt x="2835" y="998"/>
                    <a:pt x="2402" y="565"/>
                    <a:pt x="1868" y="264"/>
                  </a:cubicBezTo>
                  <a:cubicBezTo>
                    <a:pt x="1521" y="101"/>
                    <a:pt x="1148" y="0"/>
                    <a:pt x="7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967;p42" hidden="0"/>
            <p:cNvSpPr/>
            <p:nvPr isPhoto="0" userDrawn="0"/>
          </p:nvSpPr>
          <p:spPr bwMode="auto">
            <a:xfrm>
              <a:off x="4732129" y="3229206"/>
              <a:ext cx="160828" cy="137272"/>
            </a:xfrm>
            <a:custGeom>
              <a:avLst/>
              <a:gdLst/>
              <a:ahLst/>
              <a:cxnLst/>
              <a:rect l="l" t="t" r="r" b="b"/>
              <a:pathLst>
                <a:path w="3837" h="3275" fill="norm" stroke="1" extrusionOk="0">
                  <a:moveTo>
                    <a:pt x="2480" y="1"/>
                  </a:moveTo>
                  <a:cubicBezTo>
                    <a:pt x="2432" y="1"/>
                    <a:pt x="2383" y="2"/>
                    <a:pt x="2335" y="5"/>
                  </a:cubicBezTo>
                  <a:cubicBezTo>
                    <a:pt x="1835" y="5"/>
                    <a:pt x="1368" y="206"/>
                    <a:pt x="1001" y="506"/>
                  </a:cubicBezTo>
                  <a:cubicBezTo>
                    <a:pt x="601" y="773"/>
                    <a:pt x="300" y="1173"/>
                    <a:pt x="167" y="1673"/>
                  </a:cubicBezTo>
                  <a:cubicBezTo>
                    <a:pt x="34" y="2140"/>
                    <a:pt x="0" y="2674"/>
                    <a:pt x="300" y="3274"/>
                  </a:cubicBezTo>
                  <a:cubicBezTo>
                    <a:pt x="934" y="3174"/>
                    <a:pt x="1368" y="3074"/>
                    <a:pt x="1701" y="2974"/>
                  </a:cubicBezTo>
                  <a:cubicBezTo>
                    <a:pt x="2068" y="2841"/>
                    <a:pt x="2335" y="2707"/>
                    <a:pt x="2535" y="2541"/>
                  </a:cubicBezTo>
                  <a:cubicBezTo>
                    <a:pt x="2769" y="2340"/>
                    <a:pt x="3002" y="2140"/>
                    <a:pt x="3169" y="1840"/>
                  </a:cubicBezTo>
                  <a:cubicBezTo>
                    <a:pt x="3369" y="1507"/>
                    <a:pt x="3603" y="1140"/>
                    <a:pt x="3836" y="539"/>
                  </a:cubicBezTo>
                  <a:cubicBezTo>
                    <a:pt x="3384" y="147"/>
                    <a:pt x="2932" y="1"/>
                    <a:pt x="2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968;p42" hidden="0"/>
            <p:cNvSpPr/>
            <p:nvPr isPhoto="0" userDrawn="0"/>
          </p:nvSpPr>
          <p:spPr bwMode="auto">
            <a:xfrm>
              <a:off x="4803427" y="3242367"/>
              <a:ext cx="211168" cy="135302"/>
            </a:xfrm>
            <a:custGeom>
              <a:avLst/>
              <a:gdLst/>
              <a:ahLst/>
              <a:cxnLst/>
              <a:rect l="l" t="t" r="r" b="b"/>
              <a:pathLst>
                <a:path w="5038" h="3228" fill="norm" stroke="1" extrusionOk="0">
                  <a:moveTo>
                    <a:pt x="3064" y="1"/>
                  </a:moveTo>
                  <a:cubicBezTo>
                    <a:pt x="2623" y="1"/>
                    <a:pt x="2176" y="88"/>
                    <a:pt x="1768" y="292"/>
                  </a:cubicBezTo>
                  <a:cubicBezTo>
                    <a:pt x="1235" y="525"/>
                    <a:pt x="801" y="926"/>
                    <a:pt x="467" y="1426"/>
                  </a:cubicBezTo>
                  <a:cubicBezTo>
                    <a:pt x="167" y="1926"/>
                    <a:pt x="0" y="2527"/>
                    <a:pt x="167" y="3227"/>
                  </a:cubicBezTo>
                  <a:cubicBezTo>
                    <a:pt x="868" y="3161"/>
                    <a:pt x="1335" y="3061"/>
                    <a:pt x="1768" y="2960"/>
                  </a:cubicBezTo>
                  <a:cubicBezTo>
                    <a:pt x="2169" y="2860"/>
                    <a:pt x="2502" y="2760"/>
                    <a:pt x="2836" y="2627"/>
                  </a:cubicBezTo>
                  <a:cubicBezTo>
                    <a:pt x="3169" y="2460"/>
                    <a:pt x="3470" y="2293"/>
                    <a:pt x="3836" y="2026"/>
                  </a:cubicBezTo>
                  <a:cubicBezTo>
                    <a:pt x="4170" y="1760"/>
                    <a:pt x="4537" y="1459"/>
                    <a:pt x="5037" y="992"/>
                  </a:cubicBezTo>
                  <a:cubicBezTo>
                    <a:pt x="4637" y="392"/>
                    <a:pt x="4037" y="125"/>
                    <a:pt x="3470" y="25"/>
                  </a:cubicBezTo>
                  <a:cubicBezTo>
                    <a:pt x="3336" y="9"/>
                    <a:pt x="3200" y="1"/>
                    <a:pt x="3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969;p42" hidden="0"/>
            <p:cNvSpPr/>
            <p:nvPr isPhoto="0" userDrawn="0"/>
          </p:nvSpPr>
          <p:spPr bwMode="auto">
            <a:xfrm>
              <a:off x="4687362" y="3084009"/>
              <a:ext cx="107722" cy="180402"/>
            </a:xfrm>
            <a:custGeom>
              <a:avLst/>
              <a:gdLst/>
              <a:ahLst/>
              <a:cxnLst/>
              <a:rect l="l" t="t" r="r" b="b"/>
              <a:pathLst>
                <a:path w="2570" h="4304" fill="norm" stroke="1" extrusionOk="0">
                  <a:moveTo>
                    <a:pt x="1001" y="0"/>
                  </a:moveTo>
                  <a:cubicBezTo>
                    <a:pt x="601" y="501"/>
                    <a:pt x="368" y="834"/>
                    <a:pt x="201" y="1168"/>
                  </a:cubicBezTo>
                  <a:cubicBezTo>
                    <a:pt x="67" y="1535"/>
                    <a:pt x="1" y="1835"/>
                    <a:pt x="1" y="2169"/>
                  </a:cubicBezTo>
                  <a:cubicBezTo>
                    <a:pt x="1" y="2469"/>
                    <a:pt x="67" y="2802"/>
                    <a:pt x="234" y="3136"/>
                  </a:cubicBezTo>
                  <a:cubicBezTo>
                    <a:pt x="401" y="3503"/>
                    <a:pt x="635" y="3803"/>
                    <a:pt x="1035" y="4303"/>
                  </a:cubicBezTo>
                  <a:cubicBezTo>
                    <a:pt x="1669" y="4103"/>
                    <a:pt x="2002" y="3703"/>
                    <a:pt x="2236" y="3336"/>
                  </a:cubicBezTo>
                  <a:cubicBezTo>
                    <a:pt x="2469" y="2936"/>
                    <a:pt x="2569" y="2535"/>
                    <a:pt x="2569" y="2135"/>
                  </a:cubicBezTo>
                  <a:cubicBezTo>
                    <a:pt x="2569" y="1735"/>
                    <a:pt x="2436" y="1335"/>
                    <a:pt x="2202" y="968"/>
                  </a:cubicBezTo>
                  <a:cubicBezTo>
                    <a:pt x="1969" y="567"/>
                    <a:pt x="1635" y="200"/>
                    <a:pt x="1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970;p42" hidden="0"/>
            <p:cNvSpPr/>
            <p:nvPr isPhoto="0" userDrawn="0"/>
          </p:nvSpPr>
          <p:spPr bwMode="auto">
            <a:xfrm>
              <a:off x="4389550" y="3289271"/>
              <a:ext cx="704717" cy="215611"/>
            </a:xfrm>
            <a:custGeom>
              <a:avLst/>
              <a:gdLst/>
              <a:ahLst/>
              <a:cxnLst/>
              <a:rect l="l" t="t" r="r" b="b"/>
              <a:pathLst>
                <a:path w="16813" h="5144" fill="norm" stroke="1" extrusionOk="0">
                  <a:moveTo>
                    <a:pt x="6513" y="1"/>
                  </a:moveTo>
                  <a:cubicBezTo>
                    <a:pt x="3835" y="1"/>
                    <a:pt x="3803" y="2008"/>
                    <a:pt x="3803" y="2008"/>
                  </a:cubicBezTo>
                  <a:cubicBezTo>
                    <a:pt x="3803" y="2008"/>
                    <a:pt x="3459" y="1374"/>
                    <a:pt x="2651" y="1374"/>
                  </a:cubicBezTo>
                  <a:cubicBezTo>
                    <a:pt x="2362" y="1374"/>
                    <a:pt x="2014" y="1455"/>
                    <a:pt x="1602" y="1675"/>
                  </a:cubicBezTo>
                  <a:cubicBezTo>
                    <a:pt x="1" y="2542"/>
                    <a:pt x="568" y="5144"/>
                    <a:pt x="568" y="5144"/>
                  </a:cubicBezTo>
                  <a:lnTo>
                    <a:pt x="16813" y="5144"/>
                  </a:lnTo>
                  <a:cubicBezTo>
                    <a:pt x="16196" y="2976"/>
                    <a:pt x="14945" y="2434"/>
                    <a:pt x="13848" y="2434"/>
                  </a:cubicBezTo>
                  <a:cubicBezTo>
                    <a:pt x="12751" y="2434"/>
                    <a:pt x="11809" y="2976"/>
                    <a:pt x="11809" y="2976"/>
                  </a:cubicBezTo>
                  <a:cubicBezTo>
                    <a:pt x="11809" y="2976"/>
                    <a:pt x="9741" y="174"/>
                    <a:pt x="6772" y="7"/>
                  </a:cubicBezTo>
                  <a:cubicBezTo>
                    <a:pt x="6683" y="3"/>
                    <a:pt x="6597" y="1"/>
                    <a:pt x="6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971;p42" hidden="0"/>
            <p:cNvSpPr/>
            <p:nvPr isPhoto="0" userDrawn="0"/>
          </p:nvSpPr>
          <p:spPr bwMode="auto">
            <a:xfrm>
              <a:off x="4411933" y="3359103"/>
              <a:ext cx="616612" cy="176378"/>
            </a:xfrm>
            <a:custGeom>
              <a:avLst/>
              <a:gdLst/>
              <a:ahLst/>
              <a:cxnLst/>
              <a:rect l="l" t="t" r="r" b="b"/>
              <a:pathLst>
                <a:path w="14711" h="4208" fill="norm" stroke="1" extrusionOk="0">
                  <a:moveTo>
                    <a:pt x="5948" y="1"/>
                  </a:moveTo>
                  <a:cubicBezTo>
                    <a:pt x="4296" y="1"/>
                    <a:pt x="3655" y="808"/>
                    <a:pt x="3403" y="1376"/>
                  </a:cubicBezTo>
                  <a:cubicBezTo>
                    <a:pt x="3356" y="1540"/>
                    <a:pt x="3195" y="1622"/>
                    <a:pt x="3034" y="1622"/>
                  </a:cubicBezTo>
                  <a:cubicBezTo>
                    <a:pt x="2965" y="1622"/>
                    <a:pt x="2896" y="1606"/>
                    <a:pt x="2836" y="1576"/>
                  </a:cubicBezTo>
                  <a:cubicBezTo>
                    <a:pt x="2669" y="1460"/>
                    <a:pt x="2435" y="1376"/>
                    <a:pt x="2139" y="1376"/>
                  </a:cubicBezTo>
                  <a:cubicBezTo>
                    <a:pt x="1843" y="1376"/>
                    <a:pt x="1485" y="1460"/>
                    <a:pt x="1068" y="1677"/>
                  </a:cubicBezTo>
                  <a:cubicBezTo>
                    <a:pt x="434" y="2043"/>
                    <a:pt x="134" y="2644"/>
                    <a:pt x="0" y="3278"/>
                  </a:cubicBezTo>
                  <a:cubicBezTo>
                    <a:pt x="34" y="3378"/>
                    <a:pt x="34" y="3444"/>
                    <a:pt x="34" y="3444"/>
                  </a:cubicBezTo>
                  <a:cubicBezTo>
                    <a:pt x="2317" y="3957"/>
                    <a:pt x="4616" y="4208"/>
                    <a:pt x="6931" y="4208"/>
                  </a:cubicBezTo>
                  <a:cubicBezTo>
                    <a:pt x="9285" y="4208"/>
                    <a:pt x="11656" y="3949"/>
                    <a:pt x="14044" y="3444"/>
                  </a:cubicBezTo>
                  <a:cubicBezTo>
                    <a:pt x="14577" y="3444"/>
                    <a:pt x="14711" y="2711"/>
                    <a:pt x="14211" y="2544"/>
                  </a:cubicBezTo>
                  <a:cubicBezTo>
                    <a:pt x="13915" y="2454"/>
                    <a:pt x="13618" y="2418"/>
                    <a:pt x="13334" y="2418"/>
                  </a:cubicBezTo>
                  <a:cubicBezTo>
                    <a:pt x="12881" y="2418"/>
                    <a:pt x="12457" y="2508"/>
                    <a:pt x="12109" y="2611"/>
                  </a:cubicBezTo>
                  <a:cubicBezTo>
                    <a:pt x="11970" y="2654"/>
                    <a:pt x="11829" y="2675"/>
                    <a:pt x="11689" y="2675"/>
                  </a:cubicBezTo>
                  <a:cubicBezTo>
                    <a:pt x="11292" y="2675"/>
                    <a:pt x="10904" y="2506"/>
                    <a:pt x="10608" y="2210"/>
                  </a:cubicBezTo>
                  <a:cubicBezTo>
                    <a:pt x="9774" y="1376"/>
                    <a:pt x="8206" y="109"/>
                    <a:pt x="6238" y="9"/>
                  </a:cubicBezTo>
                  <a:cubicBezTo>
                    <a:pt x="6138" y="3"/>
                    <a:pt x="6041" y="1"/>
                    <a:pt x="59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972;p42" hidden="0"/>
            <p:cNvSpPr/>
            <p:nvPr isPhoto="0" userDrawn="0"/>
          </p:nvSpPr>
          <p:spPr bwMode="auto">
            <a:xfrm>
              <a:off x="5059995" y="3697218"/>
              <a:ext cx="178977" cy="138697"/>
            </a:xfrm>
            <a:custGeom>
              <a:avLst/>
              <a:gdLst/>
              <a:ahLst/>
              <a:cxnLst/>
              <a:rect l="l" t="t" r="r" b="b"/>
              <a:pathLst>
                <a:path w="4270" h="3309" fill="norm" stroke="1" extrusionOk="0">
                  <a:moveTo>
                    <a:pt x="1628" y="1"/>
                  </a:moveTo>
                  <a:cubicBezTo>
                    <a:pt x="1575" y="1"/>
                    <a:pt x="1521" y="2"/>
                    <a:pt x="1468" y="6"/>
                  </a:cubicBezTo>
                  <a:cubicBezTo>
                    <a:pt x="934" y="72"/>
                    <a:pt x="434" y="239"/>
                    <a:pt x="0" y="706"/>
                  </a:cubicBezTo>
                  <a:cubicBezTo>
                    <a:pt x="434" y="1173"/>
                    <a:pt x="767" y="1440"/>
                    <a:pt x="1034" y="1707"/>
                  </a:cubicBezTo>
                  <a:cubicBezTo>
                    <a:pt x="1368" y="1940"/>
                    <a:pt x="1601" y="2141"/>
                    <a:pt x="1868" y="2274"/>
                  </a:cubicBezTo>
                  <a:cubicBezTo>
                    <a:pt x="2102" y="2441"/>
                    <a:pt x="2368" y="2541"/>
                    <a:pt x="2669" y="2708"/>
                  </a:cubicBezTo>
                  <a:cubicBezTo>
                    <a:pt x="3036" y="2841"/>
                    <a:pt x="3369" y="3041"/>
                    <a:pt x="3936" y="3308"/>
                  </a:cubicBezTo>
                  <a:cubicBezTo>
                    <a:pt x="4236" y="2808"/>
                    <a:pt x="4270" y="2207"/>
                    <a:pt x="4070" y="1674"/>
                  </a:cubicBezTo>
                  <a:cubicBezTo>
                    <a:pt x="3870" y="1140"/>
                    <a:pt x="3503" y="673"/>
                    <a:pt x="3002" y="406"/>
                  </a:cubicBezTo>
                  <a:cubicBezTo>
                    <a:pt x="2582" y="136"/>
                    <a:pt x="2108" y="1"/>
                    <a:pt x="1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973;p42" hidden="0"/>
            <p:cNvSpPr/>
            <p:nvPr isPhoto="0" userDrawn="0"/>
          </p:nvSpPr>
          <p:spPr bwMode="auto">
            <a:xfrm>
              <a:off x="5388573" y="3635686"/>
              <a:ext cx="116063" cy="126122"/>
            </a:xfrm>
            <a:custGeom>
              <a:avLst/>
              <a:gdLst/>
              <a:ahLst/>
              <a:cxnLst/>
              <a:rect l="l" t="t" r="r" b="b"/>
              <a:pathLst>
                <a:path w="2769" h="3009" fill="norm" stroke="1" extrusionOk="0">
                  <a:moveTo>
                    <a:pt x="2118" y="0"/>
                  </a:moveTo>
                  <a:cubicBezTo>
                    <a:pt x="1834" y="0"/>
                    <a:pt x="1594" y="57"/>
                    <a:pt x="1368" y="139"/>
                  </a:cubicBezTo>
                  <a:cubicBezTo>
                    <a:pt x="1034" y="273"/>
                    <a:pt x="734" y="473"/>
                    <a:pt x="500" y="740"/>
                  </a:cubicBezTo>
                  <a:cubicBezTo>
                    <a:pt x="300" y="1007"/>
                    <a:pt x="133" y="1307"/>
                    <a:pt x="67" y="1707"/>
                  </a:cubicBezTo>
                  <a:cubicBezTo>
                    <a:pt x="0" y="2074"/>
                    <a:pt x="0" y="2474"/>
                    <a:pt x="234" y="3008"/>
                  </a:cubicBezTo>
                  <a:cubicBezTo>
                    <a:pt x="801" y="2975"/>
                    <a:pt x="1168" y="2875"/>
                    <a:pt x="1468" y="2708"/>
                  </a:cubicBezTo>
                  <a:cubicBezTo>
                    <a:pt x="1768" y="2575"/>
                    <a:pt x="2001" y="2374"/>
                    <a:pt x="2202" y="2174"/>
                  </a:cubicBezTo>
                  <a:cubicBezTo>
                    <a:pt x="2402" y="1941"/>
                    <a:pt x="2535" y="1674"/>
                    <a:pt x="2635" y="1340"/>
                  </a:cubicBezTo>
                  <a:cubicBezTo>
                    <a:pt x="2702" y="1007"/>
                    <a:pt x="2769" y="640"/>
                    <a:pt x="2702" y="73"/>
                  </a:cubicBezTo>
                  <a:cubicBezTo>
                    <a:pt x="2485" y="22"/>
                    <a:pt x="2293"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974;p42" hidden="0"/>
            <p:cNvSpPr/>
            <p:nvPr isPhoto="0" userDrawn="0"/>
          </p:nvSpPr>
          <p:spPr bwMode="auto">
            <a:xfrm>
              <a:off x="5461255" y="3773338"/>
              <a:ext cx="239125" cy="98919"/>
            </a:xfrm>
            <a:custGeom>
              <a:avLst/>
              <a:gdLst/>
              <a:ahLst/>
              <a:cxnLst/>
              <a:rect l="l" t="t" r="r" b="b"/>
              <a:pathLst>
                <a:path w="5705" h="2360" fill="norm" stroke="1" extrusionOk="0">
                  <a:moveTo>
                    <a:pt x="3032" y="0"/>
                  </a:moveTo>
                  <a:cubicBezTo>
                    <a:pt x="2888" y="0"/>
                    <a:pt x="2744" y="9"/>
                    <a:pt x="2602" y="24"/>
                  </a:cubicBezTo>
                  <a:cubicBezTo>
                    <a:pt x="2002" y="124"/>
                    <a:pt x="1402" y="358"/>
                    <a:pt x="935" y="758"/>
                  </a:cubicBezTo>
                  <a:cubicBezTo>
                    <a:pt x="468" y="1125"/>
                    <a:pt x="101" y="1659"/>
                    <a:pt x="1" y="2359"/>
                  </a:cubicBezTo>
                  <a:cubicBezTo>
                    <a:pt x="701" y="2359"/>
                    <a:pt x="1168" y="2359"/>
                    <a:pt x="1635" y="2326"/>
                  </a:cubicBezTo>
                  <a:cubicBezTo>
                    <a:pt x="2102" y="2293"/>
                    <a:pt x="2502" y="2259"/>
                    <a:pt x="2903" y="2226"/>
                  </a:cubicBezTo>
                  <a:cubicBezTo>
                    <a:pt x="3303" y="2159"/>
                    <a:pt x="3703" y="2093"/>
                    <a:pt x="4137" y="1992"/>
                  </a:cubicBezTo>
                  <a:cubicBezTo>
                    <a:pt x="4571" y="1926"/>
                    <a:pt x="5038" y="1792"/>
                    <a:pt x="5705" y="1626"/>
                  </a:cubicBezTo>
                  <a:cubicBezTo>
                    <a:pt x="5471" y="992"/>
                    <a:pt x="4971" y="558"/>
                    <a:pt x="4404" y="291"/>
                  </a:cubicBezTo>
                  <a:cubicBezTo>
                    <a:pt x="3971" y="87"/>
                    <a:pt x="3498" y="0"/>
                    <a:pt x="30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975;p42" hidden="0"/>
            <p:cNvSpPr/>
            <p:nvPr isPhoto="0" userDrawn="0"/>
          </p:nvSpPr>
          <p:spPr bwMode="auto">
            <a:xfrm>
              <a:off x="5278083" y="3635937"/>
              <a:ext cx="125871" cy="176211"/>
            </a:xfrm>
            <a:custGeom>
              <a:avLst/>
              <a:gdLst/>
              <a:ahLst/>
              <a:cxnLst/>
              <a:rect l="l" t="t" r="r" b="b"/>
              <a:pathLst>
                <a:path w="3003" h="4204" fill="norm" stroke="1" extrusionOk="0">
                  <a:moveTo>
                    <a:pt x="671" y="1"/>
                  </a:moveTo>
                  <a:cubicBezTo>
                    <a:pt x="452" y="1"/>
                    <a:pt x="226" y="41"/>
                    <a:pt x="1" y="133"/>
                  </a:cubicBezTo>
                  <a:cubicBezTo>
                    <a:pt x="134" y="701"/>
                    <a:pt x="234" y="1101"/>
                    <a:pt x="334" y="1468"/>
                  </a:cubicBezTo>
                  <a:cubicBezTo>
                    <a:pt x="468" y="1801"/>
                    <a:pt x="568" y="2102"/>
                    <a:pt x="701" y="2368"/>
                  </a:cubicBezTo>
                  <a:cubicBezTo>
                    <a:pt x="868" y="2635"/>
                    <a:pt x="1035" y="2869"/>
                    <a:pt x="1235" y="3169"/>
                  </a:cubicBezTo>
                  <a:cubicBezTo>
                    <a:pt x="1469" y="3436"/>
                    <a:pt x="1735" y="3769"/>
                    <a:pt x="2136" y="4203"/>
                  </a:cubicBezTo>
                  <a:cubicBezTo>
                    <a:pt x="2636" y="3869"/>
                    <a:pt x="2870" y="3336"/>
                    <a:pt x="2936" y="2835"/>
                  </a:cubicBezTo>
                  <a:cubicBezTo>
                    <a:pt x="3003" y="2302"/>
                    <a:pt x="2903" y="1768"/>
                    <a:pt x="2669" y="1334"/>
                  </a:cubicBezTo>
                  <a:cubicBezTo>
                    <a:pt x="2436" y="867"/>
                    <a:pt x="2036" y="500"/>
                    <a:pt x="1602" y="234"/>
                  </a:cubicBezTo>
                  <a:cubicBezTo>
                    <a:pt x="1321" y="93"/>
                    <a:pt x="1003" y="1"/>
                    <a:pt x="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976;p42" hidden="0"/>
            <p:cNvSpPr/>
            <p:nvPr isPhoto="0" userDrawn="0"/>
          </p:nvSpPr>
          <p:spPr bwMode="auto">
            <a:xfrm>
              <a:off x="5187209" y="3640716"/>
              <a:ext cx="149637" cy="153241"/>
            </a:xfrm>
            <a:custGeom>
              <a:avLst/>
              <a:gdLst/>
              <a:ahLst/>
              <a:cxnLst/>
              <a:rect l="l" t="t" r="r" b="b"/>
              <a:pathLst>
                <a:path w="3570" h="3656" fill="norm" stroke="1" extrusionOk="0">
                  <a:moveTo>
                    <a:pt x="1235" y="0"/>
                  </a:moveTo>
                  <a:cubicBezTo>
                    <a:pt x="795" y="0"/>
                    <a:pt x="354" y="127"/>
                    <a:pt x="1" y="453"/>
                  </a:cubicBezTo>
                  <a:lnTo>
                    <a:pt x="768" y="1554"/>
                  </a:lnTo>
                  <a:cubicBezTo>
                    <a:pt x="968" y="1854"/>
                    <a:pt x="1101" y="2054"/>
                    <a:pt x="1302" y="2254"/>
                  </a:cubicBezTo>
                  <a:cubicBezTo>
                    <a:pt x="1468" y="2421"/>
                    <a:pt x="1668" y="2588"/>
                    <a:pt x="1935" y="2821"/>
                  </a:cubicBezTo>
                  <a:cubicBezTo>
                    <a:pt x="2169" y="3022"/>
                    <a:pt x="2502" y="3255"/>
                    <a:pt x="2969" y="3655"/>
                  </a:cubicBezTo>
                  <a:cubicBezTo>
                    <a:pt x="3403" y="3222"/>
                    <a:pt x="3570" y="2688"/>
                    <a:pt x="3536" y="2154"/>
                  </a:cubicBezTo>
                  <a:cubicBezTo>
                    <a:pt x="3503" y="1654"/>
                    <a:pt x="3270" y="1120"/>
                    <a:pt x="2903" y="753"/>
                  </a:cubicBezTo>
                  <a:cubicBezTo>
                    <a:pt x="2536" y="353"/>
                    <a:pt x="2035" y="86"/>
                    <a:pt x="1535" y="19"/>
                  </a:cubicBezTo>
                  <a:cubicBezTo>
                    <a:pt x="1436" y="7"/>
                    <a:pt x="1335" y="0"/>
                    <a:pt x="1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977;p42" hidden="0"/>
            <p:cNvSpPr/>
            <p:nvPr isPhoto="0" userDrawn="0"/>
          </p:nvSpPr>
          <p:spPr bwMode="auto">
            <a:xfrm>
              <a:off x="5382957" y="3712810"/>
              <a:ext cx="138445" cy="117488"/>
            </a:xfrm>
            <a:custGeom>
              <a:avLst/>
              <a:gdLst/>
              <a:ahLst/>
              <a:cxnLst/>
              <a:rect l="l" t="t" r="r" b="b"/>
              <a:pathLst>
                <a:path w="3303" h="2803" fill="norm" stroke="1" extrusionOk="0">
                  <a:moveTo>
                    <a:pt x="2002" y="1"/>
                  </a:moveTo>
                  <a:cubicBezTo>
                    <a:pt x="1568" y="34"/>
                    <a:pt x="1168" y="167"/>
                    <a:pt x="835" y="434"/>
                  </a:cubicBezTo>
                  <a:cubicBezTo>
                    <a:pt x="534" y="668"/>
                    <a:pt x="267" y="1035"/>
                    <a:pt x="134" y="1435"/>
                  </a:cubicBezTo>
                  <a:cubicBezTo>
                    <a:pt x="1" y="1835"/>
                    <a:pt x="1" y="2302"/>
                    <a:pt x="234" y="2803"/>
                  </a:cubicBezTo>
                  <a:cubicBezTo>
                    <a:pt x="801" y="2736"/>
                    <a:pt x="1168" y="2636"/>
                    <a:pt x="1468" y="2536"/>
                  </a:cubicBezTo>
                  <a:cubicBezTo>
                    <a:pt x="1769" y="2436"/>
                    <a:pt x="2002" y="2336"/>
                    <a:pt x="2202" y="2169"/>
                  </a:cubicBezTo>
                  <a:cubicBezTo>
                    <a:pt x="2402" y="2035"/>
                    <a:pt x="2569" y="1835"/>
                    <a:pt x="2736" y="1568"/>
                  </a:cubicBezTo>
                  <a:cubicBezTo>
                    <a:pt x="2903" y="1302"/>
                    <a:pt x="3069" y="1001"/>
                    <a:pt x="3303" y="468"/>
                  </a:cubicBezTo>
                  <a:cubicBezTo>
                    <a:pt x="2869" y="101"/>
                    <a:pt x="2436" y="1"/>
                    <a:pt x="20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 name="Google Shape;978;p42" hidden="0"/>
            <p:cNvSpPr/>
            <p:nvPr isPhoto="0" userDrawn="0"/>
          </p:nvSpPr>
          <p:spPr bwMode="auto">
            <a:xfrm>
              <a:off x="5444489" y="3724338"/>
              <a:ext cx="181785" cy="115769"/>
            </a:xfrm>
            <a:custGeom>
              <a:avLst/>
              <a:gdLst/>
              <a:ahLst/>
              <a:cxnLst/>
              <a:rect l="l" t="t" r="r" b="b"/>
              <a:pathLst>
                <a:path w="4337" h="2762" fill="norm" stroke="1" extrusionOk="0">
                  <a:moveTo>
                    <a:pt x="2594" y="1"/>
                  </a:moveTo>
                  <a:cubicBezTo>
                    <a:pt x="2221" y="1"/>
                    <a:pt x="1852" y="76"/>
                    <a:pt x="1501" y="226"/>
                  </a:cubicBezTo>
                  <a:cubicBezTo>
                    <a:pt x="1068" y="460"/>
                    <a:pt x="667" y="793"/>
                    <a:pt x="401" y="1227"/>
                  </a:cubicBezTo>
                  <a:cubicBezTo>
                    <a:pt x="134" y="1660"/>
                    <a:pt x="0" y="2194"/>
                    <a:pt x="134" y="2761"/>
                  </a:cubicBezTo>
                  <a:cubicBezTo>
                    <a:pt x="734" y="2694"/>
                    <a:pt x="1134" y="2628"/>
                    <a:pt x="1501" y="2561"/>
                  </a:cubicBezTo>
                  <a:cubicBezTo>
                    <a:pt x="1868" y="2461"/>
                    <a:pt x="2135" y="2361"/>
                    <a:pt x="2435" y="2227"/>
                  </a:cubicBezTo>
                  <a:cubicBezTo>
                    <a:pt x="2702" y="2127"/>
                    <a:pt x="2969" y="1961"/>
                    <a:pt x="3269" y="1727"/>
                  </a:cubicBezTo>
                  <a:cubicBezTo>
                    <a:pt x="3570" y="1494"/>
                    <a:pt x="3870" y="1260"/>
                    <a:pt x="4337" y="826"/>
                  </a:cubicBezTo>
                  <a:cubicBezTo>
                    <a:pt x="3970" y="326"/>
                    <a:pt x="3469" y="93"/>
                    <a:pt x="2969" y="26"/>
                  </a:cubicBezTo>
                  <a:cubicBezTo>
                    <a:pt x="2844" y="9"/>
                    <a:pt x="2719" y="1"/>
                    <a:pt x="2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 name="Google Shape;979;p42" hidden="0"/>
            <p:cNvSpPr/>
            <p:nvPr isPhoto="0" userDrawn="0"/>
          </p:nvSpPr>
          <p:spPr bwMode="auto">
            <a:xfrm>
              <a:off x="5343807" y="3588363"/>
              <a:ext cx="92339" cy="155253"/>
            </a:xfrm>
            <a:custGeom>
              <a:avLst/>
              <a:gdLst/>
              <a:ahLst/>
              <a:cxnLst/>
              <a:rect l="l" t="t" r="r" b="b"/>
              <a:pathLst>
                <a:path w="2203" h="3704" fill="norm" stroke="1" extrusionOk="0">
                  <a:moveTo>
                    <a:pt x="868" y="1"/>
                  </a:moveTo>
                  <a:cubicBezTo>
                    <a:pt x="501" y="401"/>
                    <a:pt x="301" y="701"/>
                    <a:pt x="167" y="1002"/>
                  </a:cubicBezTo>
                  <a:cubicBezTo>
                    <a:pt x="34" y="1302"/>
                    <a:pt x="1" y="1569"/>
                    <a:pt x="1" y="1836"/>
                  </a:cubicBezTo>
                  <a:cubicBezTo>
                    <a:pt x="1" y="2136"/>
                    <a:pt x="67" y="2403"/>
                    <a:pt x="201" y="2669"/>
                  </a:cubicBezTo>
                  <a:cubicBezTo>
                    <a:pt x="334" y="3003"/>
                    <a:pt x="534" y="3270"/>
                    <a:pt x="901" y="3704"/>
                  </a:cubicBezTo>
                  <a:cubicBezTo>
                    <a:pt x="1435" y="3503"/>
                    <a:pt x="1735" y="3170"/>
                    <a:pt x="1935" y="2870"/>
                  </a:cubicBezTo>
                  <a:cubicBezTo>
                    <a:pt x="2135" y="2536"/>
                    <a:pt x="2202" y="2169"/>
                    <a:pt x="2202" y="1836"/>
                  </a:cubicBezTo>
                  <a:cubicBezTo>
                    <a:pt x="2202" y="1469"/>
                    <a:pt x="2102" y="1135"/>
                    <a:pt x="1902" y="801"/>
                  </a:cubicBezTo>
                  <a:cubicBezTo>
                    <a:pt x="1702" y="501"/>
                    <a:pt x="1402" y="168"/>
                    <a:pt x="8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980;p42" hidden="0"/>
            <p:cNvSpPr/>
            <p:nvPr isPhoto="0" userDrawn="0"/>
          </p:nvSpPr>
          <p:spPr bwMode="auto">
            <a:xfrm>
              <a:off x="5164826" y="3688961"/>
              <a:ext cx="121679" cy="120380"/>
            </a:xfrm>
            <a:custGeom>
              <a:avLst/>
              <a:gdLst/>
              <a:ahLst/>
              <a:cxnLst/>
              <a:rect l="l" t="t" r="r" b="b"/>
              <a:pathLst>
                <a:path w="2903" h="2872" fill="norm" stroke="1" extrusionOk="0">
                  <a:moveTo>
                    <a:pt x="957" y="0"/>
                  </a:moveTo>
                  <a:cubicBezTo>
                    <a:pt x="651" y="0"/>
                    <a:pt x="318" y="65"/>
                    <a:pt x="1" y="269"/>
                  </a:cubicBezTo>
                  <a:cubicBezTo>
                    <a:pt x="134" y="803"/>
                    <a:pt x="201" y="1137"/>
                    <a:pt x="301" y="1437"/>
                  </a:cubicBezTo>
                  <a:cubicBezTo>
                    <a:pt x="435" y="1704"/>
                    <a:pt x="535" y="1937"/>
                    <a:pt x="735" y="2137"/>
                  </a:cubicBezTo>
                  <a:cubicBezTo>
                    <a:pt x="902" y="2338"/>
                    <a:pt x="1135" y="2471"/>
                    <a:pt x="1469" y="2638"/>
                  </a:cubicBezTo>
                  <a:cubicBezTo>
                    <a:pt x="1769" y="2738"/>
                    <a:pt x="2136" y="2871"/>
                    <a:pt x="2703" y="2871"/>
                  </a:cubicBezTo>
                  <a:cubicBezTo>
                    <a:pt x="2903" y="2338"/>
                    <a:pt x="2903" y="1937"/>
                    <a:pt x="2836" y="1570"/>
                  </a:cubicBezTo>
                  <a:cubicBezTo>
                    <a:pt x="2770" y="1203"/>
                    <a:pt x="2603" y="870"/>
                    <a:pt x="2336" y="603"/>
                  </a:cubicBezTo>
                  <a:cubicBezTo>
                    <a:pt x="2102" y="336"/>
                    <a:pt x="1769" y="136"/>
                    <a:pt x="1369" y="36"/>
                  </a:cubicBezTo>
                  <a:cubicBezTo>
                    <a:pt x="1240" y="15"/>
                    <a:pt x="1102" y="0"/>
                    <a:pt x="9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981;p42" hidden="0"/>
            <p:cNvSpPr/>
            <p:nvPr isPhoto="0" userDrawn="0"/>
          </p:nvSpPr>
          <p:spPr bwMode="auto">
            <a:xfrm>
              <a:off x="5087953" y="3765667"/>
              <a:ext cx="605420" cy="183504"/>
            </a:xfrm>
            <a:custGeom>
              <a:avLst/>
              <a:gdLst/>
              <a:ahLst/>
              <a:cxnLst/>
              <a:rect l="l" t="t" r="r" b="b"/>
              <a:pathLst>
                <a:path w="14444" h="4378" fill="norm" stroke="1" extrusionOk="0">
                  <a:moveTo>
                    <a:pt x="5576" y="0"/>
                  </a:moveTo>
                  <a:cubicBezTo>
                    <a:pt x="3300" y="0"/>
                    <a:pt x="3269" y="1675"/>
                    <a:pt x="3269" y="1675"/>
                  </a:cubicBezTo>
                  <a:cubicBezTo>
                    <a:pt x="3269" y="1675"/>
                    <a:pt x="2982" y="1154"/>
                    <a:pt x="2287" y="1154"/>
                  </a:cubicBezTo>
                  <a:cubicBezTo>
                    <a:pt x="2036" y="1154"/>
                    <a:pt x="1731" y="1222"/>
                    <a:pt x="1368" y="1408"/>
                  </a:cubicBezTo>
                  <a:cubicBezTo>
                    <a:pt x="0" y="2142"/>
                    <a:pt x="501" y="4377"/>
                    <a:pt x="501" y="4377"/>
                  </a:cubicBezTo>
                  <a:lnTo>
                    <a:pt x="14444" y="4377"/>
                  </a:lnTo>
                  <a:cubicBezTo>
                    <a:pt x="13910" y="2509"/>
                    <a:pt x="12834" y="2042"/>
                    <a:pt x="11892" y="2042"/>
                  </a:cubicBezTo>
                  <a:cubicBezTo>
                    <a:pt x="10950" y="2042"/>
                    <a:pt x="10141" y="2509"/>
                    <a:pt x="10141" y="2509"/>
                  </a:cubicBezTo>
                  <a:cubicBezTo>
                    <a:pt x="10141" y="2509"/>
                    <a:pt x="8373" y="107"/>
                    <a:pt x="5838" y="7"/>
                  </a:cubicBezTo>
                  <a:cubicBezTo>
                    <a:pt x="5747" y="3"/>
                    <a:pt x="5660" y="0"/>
                    <a:pt x="5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 name="Google Shape;982;p42" hidden="0"/>
            <p:cNvSpPr/>
            <p:nvPr isPhoto="0" userDrawn="0"/>
          </p:nvSpPr>
          <p:spPr bwMode="auto">
            <a:xfrm>
              <a:off x="5107527" y="3824517"/>
              <a:ext cx="529931" cy="124655"/>
            </a:xfrm>
            <a:custGeom>
              <a:avLst/>
              <a:gdLst/>
              <a:ahLst/>
              <a:cxnLst/>
              <a:rect l="l" t="t" r="r" b="b"/>
              <a:pathLst>
                <a:path w="12643" h="2974" fill="norm" stroke="1" extrusionOk="0">
                  <a:moveTo>
                    <a:pt x="5166" y="0"/>
                  </a:moveTo>
                  <a:cubicBezTo>
                    <a:pt x="3686" y="0"/>
                    <a:pt x="3127" y="693"/>
                    <a:pt x="2936" y="1172"/>
                  </a:cubicBezTo>
                  <a:cubicBezTo>
                    <a:pt x="2867" y="1310"/>
                    <a:pt x="2734" y="1385"/>
                    <a:pt x="2603" y="1385"/>
                  </a:cubicBezTo>
                  <a:cubicBezTo>
                    <a:pt x="2545" y="1385"/>
                    <a:pt x="2487" y="1370"/>
                    <a:pt x="2435" y="1339"/>
                  </a:cubicBezTo>
                  <a:cubicBezTo>
                    <a:pt x="2281" y="1253"/>
                    <a:pt x="2073" y="1176"/>
                    <a:pt x="1808" y="1176"/>
                  </a:cubicBezTo>
                  <a:cubicBezTo>
                    <a:pt x="1558" y="1176"/>
                    <a:pt x="1257" y="1244"/>
                    <a:pt x="901" y="1439"/>
                  </a:cubicBezTo>
                  <a:cubicBezTo>
                    <a:pt x="367" y="1739"/>
                    <a:pt x="100" y="2273"/>
                    <a:pt x="0" y="2806"/>
                  </a:cubicBezTo>
                  <a:cubicBezTo>
                    <a:pt x="34" y="2906"/>
                    <a:pt x="34" y="2973"/>
                    <a:pt x="34" y="2973"/>
                  </a:cubicBezTo>
                  <a:lnTo>
                    <a:pt x="12076" y="2973"/>
                  </a:lnTo>
                  <a:cubicBezTo>
                    <a:pt x="12543" y="2973"/>
                    <a:pt x="12643" y="2339"/>
                    <a:pt x="12209" y="2206"/>
                  </a:cubicBezTo>
                  <a:cubicBezTo>
                    <a:pt x="11957" y="2113"/>
                    <a:pt x="11701" y="2078"/>
                    <a:pt x="11451" y="2078"/>
                  </a:cubicBezTo>
                  <a:cubicBezTo>
                    <a:pt x="11072" y="2078"/>
                    <a:pt x="10709" y="2159"/>
                    <a:pt x="10408" y="2239"/>
                  </a:cubicBezTo>
                  <a:cubicBezTo>
                    <a:pt x="10287" y="2274"/>
                    <a:pt x="10166" y="2290"/>
                    <a:pt x="10047" y="2290"/>
                  </a:cubicBezTo>
                  <a:cubicBezTo>
                    <a:pt x="9706" y="2290"/>
                    <a:pt x="9379" y="2153"/>
                    <a:pt x="9107" y="1906"/>
                  </a:cubicBezTo>
                  <a:cubicBezTo>
                    <a:pt x="8406" y="1172"/>
                    <a:pt x="7039" y="104"/>
                    <a:pt x="5371" y="4"/>
                  </a:cubicBezTo>
                  <a:cubicBezTo>
                    <a:pt x="5301" y="1"/>
                    <a:pt x="5233" y="0"/>
                    <a:pt x="5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983;p42" hidden="0"/>
            <p:cNvSpPr/>
            <p:nvPr isPhoto="0" userDrawn="0"/>
          </p:nvSpPr>
          <p:spPr bwMode="auto">
            <a:xfrm>
              <a:off x="6490332" y="2627293"/>
              <a:ext cx="42" cy="42"/>
            </a:xfrm>
            <a:custGeom>
              <a:avLst/>
              <a:gdLst/>
              <a:ahLst/>
              <a:cxnLst/>
              <a:rect l="l" t="t" r="r" b="b"/>
              <a:pathLst>
                <a:path w="1" h="1" fill="norm" stroke="1" extrusionOk="0">
                  <a:moveTo>
                    <a:pt x="1" y="1"/>
                  </a:moveTo>
                  <a:close/>
                </a:path>
              </a:pathLst>
            </a:custGeom>
            <a:solidFill>
              <a:srgbClr val="EABC3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8" name="Google Shape;984;p42" hidden="0"/>
            <p:cNvSpPr/>
            <p:nvPr isPhoto="0" userDrawn="0"/>
          </p:nvSpPr>
          <p:spPr bwMode="auto">
            <a:xfrm>
              <a:off x="6178562" y="1149421"/>
              <a:ext cx="271274" cy="239125"/>
            </a:xfrm>
            <a:custGeom>
              <a:avLst/>
              <a:gdLst/>
              <a:ahLst/>
              <a:cxnLst/>
              <a:rect l="l" t="t" r="r" b="b"/>
              <a:pathLst>
                <a:path w="6472" h="5705" fill="norm" stroke="1" extrusionOk="0">
                  <a:moveTo>
                    <a:pt x="2802" y="0"/>
                  </a:moveTo>
                  <a:lnTo>
                    <a:pt x="0" y="2869"/>
                  </a:lnTo>
                  <a:lnTo>
                    <a:pt x="1935" y="5705"/>
                  </a:lnTo>
                  <a:lnTo>
                    <a:pt x="6471" y="3903"/>
                  </a:lnTo>
                  <a:lnTo>
                    <a:pt x="2802" y="0"/>
                  </a:lnTo>
                  <a:close/>
                </a:path>
              </a:pathLst>
            </a:custGeom>
            <a:solidFill>
              <a:srgbClr val="4B1C4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9" name="Google Shape;985;p42" hidden="0"/>
            <p:cNvSpPr/>
            <p:nvPr isPhoto="0" userDrawn="0"/>
          </p:nvSpPr>
          <p:spPr bwMode="auto">
            <a:xfrm>
              <a:off x="6178562" y="1189953"/>
              <a:ext cx="137062" cy="198593"/>
            </a:xfrm>
            <a:custGeom>
              <a:avLst/>
              <a:gdLst/>
              <a:ahLst/>
              <a:cxnLst/>
              <a:rect l="l" t="t" r="r" b="b"/>
              <a:pathLst>
                <a:path w="3270" h="4738" fill="norm" stroke="1" extrusionOk="0">
                  <a:moveTo>
                    <a:pt x="1868" y="1"/>
                  </a:moveTo>
                  <a:lnTo>
                    <a:pt x="0" y="1902"/>
                  </a:lnTo>
                  <a:lnTo>
                    <a:pt x="1935" y="4738"/>
                  </a:lnTo>
                  <a:cubicBezTo>
                    <a:pt x="1935" y="4738"/>
                    <a:pt x="2735" y="4437"/>
                    <a:pt x="3102" y="2903"/>
                  </a:cubicBezTo>
                  <a:cubicBezTo>
                    <a:pt x="3269" y="2169"/>
                    <a:pt x="3069" y="1368"/>
                    <a:pt x="2569" y="801"/>
                  </a:cubicBezTo>
                  <a:lnTo>
                    <a:pt x="1868" y="1"/>
                  </a:lnTo>
                  <a:close/>
                </a:path>
              </a:pathLst>
            </a:custGeom>
            <a:solidFill>
              <a:srgbClr val="18203D"/>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0" name="Google Shape;986;p42" hidden="0"/>
            <p:cNvSpPr/>
            <p:nvPr isPhoto="0" userDrawn="0"/>
          </p:nvSpPr>
          <p:spPr bwMode="auto">
            <a:xfrm>
              <a:off x="6031731" y="1111110"/>
              <a:ext cx="307656" cy="146535"/>
            </a:xfrm>
            <a:custGeom>
              <a:avLst/>
              <a:gdLst/>
              <a:ahLst/>
              <a:cxnLst/>
              <a:rect l="l" t="t" r="r" b="b"/>
              <a:pathLst>
                <a:path w="7340" h="3496" fill="norm" stroke="1" extrusionOk="0">
                  <a:moveTo>
                    <a:pt x="6407" y="1"/>
                  </a:moveTo>
                  <a:cubicBezTo>
                    <a:pt x="6317" y="1"/>
                    <a:pt x="6227" y="16"/>
                    <a:pt x="6138" y="47"/>
                  </a:cubicBezTo>
                  <a:lnTo>
                    <a:pt x="735" y="1815"/>
                  </a:lnTo>
                  <a:cubicBezTo>
                    <a:pt x="234" y="1982"/>
                    <a:pt x="1" y="2582"/>
                    <a:pt x="268" y="3083"/>
                  </a:cubicBezTo>
                  <a:cubicBezTo>
                    <a:pt x="421" y="3338"/>
                    <a:pt x="691" y="3496"/>
                    <a:pt x="989" y="3496"/>
                  </a:cubicBezTo>
                  <a:cubicBezTo>
                    <a:pt x="1081" y="3496"/>
                    <a:pt x="1174" y="3481"/>
                    <a:pt x="1268" y="3450"/>
                  </a:cubicBezTo>
                  <a:lnTo>
                    <a:pt x="6672" y="1715"/>
                  </a:lnTo>
                  <a:cubicBezTo>
                    <a:pt x="7106" y="1582"/>
                    <a:pt x="7339" y="1148"/>
                    <a:pt x="7239" y="714"/>
                  </a:cubicBezTo>
                  <a:lnTo>
                    <a:pt x="7239" y="681"/>
                  </a:lnTo>
                  <a:cubicBezTo>
                    <a:pt x="7158" y="275"/>
                    <a:pt x="6791" y="1"/>
                    <a:pt x="6407" y="1"/>
                  </a:cubicBezTo>
                  <a:close/>
                </a:path>
              </a:pathLst>
            </a:custGeom>
            <a:solidFill>
              <a:srgbClr val="4B1C4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1" name="Google Shape;987;p42" hidden="0"/>
            <p:cNvSpPr/>
            <p:nvPr isPhoto="0" userDrawn="0"/>
          </p:nvSpPr>
          <p:spPr bwMode="auto">
            <a:xfrm>
              <a:off x="6035922" y="1042787"/>
              <a:ext cx="292273" cy="300531"/>
            </a:xfrm>
            <a:custGeom>
              <a:avLst/>
              <a:gdLst/>
              <a:ahLst/>
              <a:cxnLst/>
              <a:rect l="l" t="t" r="r" b="b"/>
              <a:pathLst>
                <a:path w="6973" h="7170" fill="norm" stroke="1" extrusionOk="0">
                  <a:moveTo>
                    <a:pt x="3431" y="0"/>
                  </a:moveTo>
                  <a:cubicBezTo>
                    <a:pt x="3044" y="0"/>
                    <a:pt x="2650" y="77"/>
                    <a:pt x="2269" y="243"/>
                  </a:cubicBezTo>
                  <a:cubicBezTo>
                    <a:pt x="2169" y="276"/>
                    <a:pt x="2069" y="343"/>
                    <a:pt x="2002" y="376"/>
                  </a:cubicBezTo>
                  <a:cubicBezTo>
                    <a:pt x="501" y="1210"/>
                    <a:pt x="1" y="3111"/>
                    <a:pt x="835" y="4613"/>
                  </a:cubicBezTo>
                  <a:lnTo>
                    <a:pt x="1468" y="5747"/>
                  </a:lnTo>
                  <a:cubicBezTo>
                    <a:pt x="1986" y="6641"/>
                    <a:pt x="2952" y="7170"/>
                    <a:pt x="3944" y="7170"/>
                  </a:cubicBezTo>
                  <a:cubicBezTo>
                    <a:pt x="4359" y="7170"/>
                    <a:pt x="4778" y="7077"/>
                    <a:pt x="5171" y="6881"/>
                  </a:cubicBezTo>
                  <a:cubicBezTo>
                    <a:pt x="6339" y="6347"/>
                    <a:pt x="6972" y="5046"/>
                    <a:pt x="6739" y="3779"/>
                  </a:cubicBezTo>
                  <a:lnTo>
                    <a:pt x="6472" y="2511"/>
                  </a:lnTo>
                  <a:cubicBezTo>
                    <a:pt x="6158" y="1020"/>
                    <a:pt x="4838" y="0"/>
                    <a:pt x="3431" y="0"/>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2" name="Google Shape;988;p42" hidden="0"/>
            <p:cNvSpPr/>
            <p:nvPr isPhoto="0" userDrawn="0"/>
          </p:nvSpPr>
          <p:spPr bwMode="auto">
            <a:xfrm>
              <a:off x="5869558" y="947637"/>
              <a:ext cx="601229" cy="269723"/>
            </a:xfrm>
            <a:custGeom>
              <a:avLst/>
              <a:gdLst/>
              <a:ahLst/>
              <a:cxnLst/>
              <a:rect l="l" t="t" r="r" b="b"/>
              <a:pathLst>
                <a:path w="14344" h="6435" fill="norm" stroke="1" extrusionOk="0">
                  <a:moveTo>
                    <a:pt x="11822" y="0"/>
                  </a:moveTo>
                  <a:cubicBezTo>
                    <a:pt x="10421" y="0"/>
                    <a:pt x="8469" y="390"/>
                    <a:pt x="6405" y="1145"/>
                  </a:cubicBezTo>
                  <a:cubicBezTo>
                    <a:pt x="2669" y="2479"/>
                    <a:pt x="0" y="4514"/>
                    <a:pt x="401" y="5682"/>
                  </a:cubicBezTo>
                  <a:cubicBezTo>
                    <a:pt x="594" y="6188"/>
                    <a:pt x="1372" y="6435"/>
                    <a:pt x="2502" y="6435"/>
                  </a:cubicBezTo>
                  <a:cubicBezTo>
                    <a:pt x="3906" y="6435"/>
                    <a:pt x="5855" y="6054"/>
                    <a:pt x="7906" y="5315"/>
                  </a:cubicBezTo>
                  <a:cubicBezTo>
                    <a:pt x="11642" y="3947"/>
                    <a:pt x="14344" y="1912"/>
                    <a:pt x="13910" y="778"/>
                  </a:cubicBezTo>
                  <a:cubicBezTo>
                    <a:pt x="13731" y="256"/>
                    <a:pt x="12957" y="0"/>
                    <a:pt x="11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3" name="Google Shape;989;p42" hidden="0"/>
            <p:cNvSpPr/>
            <p:nvPr isPhoto="0" userDrawn="0"/>
          </p:nvSpPr>
          <p:spPr bwMode="auto">
            <a:xfrm>
              <a:off x="5975815" y="906141"/>
              <a:ext cx="310421" cy="225167"/>
            </a:xfrm>
            <a:custGeom>
              <a:avLst/>
              <a:gdLst/>
              <a:ahLst/>
              <a:cxnLst/>
              <a:rect l="l" t="t" r="r" b="b"/>
              <a:pathLst>
                <a:path w="7406" h="5372" fill="norm" stroke="1" extrusionOk="0">
                  <a:moveTo>
                    <a:pt x="6705" y="0"/>
                  </a:moveTo>
                  <a:lnTo>
                    <a:pt x="3336" y="1201"/>
                  </a:lnTo>
                  <a:lnTo>
                    <a:pt x="0" y="2435"/>
                  </a:lnTo>
                  <a:lnTo>
                    <a:pt x="1301" y="5337"/>
                  </a:lnTo>
                  <a:cubicBezTo>
                    <a:pt x="1550" y="5361"/>
                    <a:pt x="1792" y="5372"/>
                    <a:pt x="2028" y="5372"/>
                  </a:cubicBezTo>
                  <a:cubicBezTo>
                    <a:pt x="4131" y="5372"/>
                    <a:pt x="5705" y="4496"/>
                    <a:pt x="6605" y="3836"/>
                  </a:cubicBezTo>
                  <a:cubicBezTo>
                    <a:pt x="7172" y="3436"/>
                    <a:pt x="7406" y="2702"/>
                    <a:pt x="7239" y="2068"/>
                  </a:cubicBezTo>
                  <a:lnTo>
                    <a:pt x="6705" y="0"/>
                  </a:ln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4" name="Google Shape;990;p42" hidden="0"/>
            <p:cNvSpPr/>
            <p:nvPr isPhoto="0" userDrawn="0"/>
          </p:nvSpPr>
          <p:spPr bwMode="auto">
            <a:xfrm>
              <a:off x="5966007" y="889500"/>
              <a:ext cx="299273" cy="134212"/>
            </a:xfrm>
            <a:custGeom>
              <a:avLst/>
              <a:gdLst/>
              <a:ahLst/>
              <a:cxnLst/>
              <a:rect l="l" t="t" r="r" b="b"/>
              <a:pathLst>
                <a:path w="7140" h="3202" fill="norm" stroke="1" extrusionOk="0">
                  <a:moveTo>
                    <a:pt x="5902" y="0"/>
                  </a:moveTo>
                  <a:cubicBezTo>
                    <a:pt x="5206" y="0"/>
                    <a:pt x="4235" y="196"/>
                    <a:pt x="3203" y="564"/>
                  </a:cubicBezTo>
                  <a:cubicBezTo>
                    <a:pt x="1335" y="1231"/>
                    <a:pt x="1" y="2232"/>
                    <a:pt x="234" y="2832"/>
                  </a:cubicBezTo>
                  <a:cubicBezTo>
                    <a:pt x="322" y="3082"/>
                    <a:pt x="694" y="3202"/>
                    <a:pt x="1241" y="3202"/>
                  </a:cubicBezTo>
                  <a:cubicBezTo>
                    <a:pt x="1939" y="3202"/>
                    <a:pt x="2923" y="3006"/>
                    <a:pt x="3970" y="2632"/>
                  </a:cubicBezTo>
                  <a:cubicBezTo>
                    <a:pt x="5805" y="1965"/>
                    <a:pt x="7139" y="964"/>
                    <a:pt x="6939" y="397"/>
                  </a:cubicBezTo>
                  <a:cubicBezTo>
                    <a:pt x="6850" y="128"/>
                    <a:pt x="6466" y="0"/>
                    <a:pt x="59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5" name="Google Shape;991;p42" hidden="0"/>
            <p:cNvSpPr/>
            <p:nvPr isPhoto="0" userDrawn="0"/>
          </p:nvSpPr>
          <p:spPr bwMode="auto">
            <a:xfrm>
              <a:off x="4551052" y="1617412"/>
              <a:ext cx="2139216" cy="1054665"/>
            </a:xfrm>
            <a:custGeom>
              <a:avLst/>
              <a:gdLst/>
              <a:ahLst/>
              <a:cxnLst/>
              <a:rect l="l" t="t" r="r" b="b"/>
              <a:pathLst>
                <a:path w="51037" h="25162" fill="norm" stroke="1" extrusionOk="0">
                  <a:moveTo>
                    <a:pt x="49797" y="0"/>
                  </a:moveTo>
                  <a:cubicBezTo>
                    <a:pt x="49642" y="0"/>
                    <a:pt x="49485" y="36"/>
                    <a:pt x="49336" y="110"/>
                  </a:cubicBezTo>
                  <a:lnTo>
                    <a:pt x="768" y="23093"/>
                  </a:lnTo>
                  <a:cubicBezTo>
                    <a:pt x="234" y="23327"/>
                    <a:pt x="0" y="23994"/>
                    <a:pt x="234" y="24528"/>
                  </a:cubicBezTo>
                  <a:cubicBezTo>
                    <a:pt x="434" y="24928"/>
                    <a:pt x="834" y="25161"/>
                    <a:pt x="1235" y="25161"/>
                  </a:cubicBezTo>
                  <a:cubicBezTo>
                    <a:pt x="1401" y="25161"/>
                    <a:pt x="1535" y="25128"/>
                    <a:pt x="1702" y="25061"/>
                  </a:cubicBezTo>
                  <a:lnTo>
                    <a:pt x="50236" y="2078"/>
                  </a:lnTo>
                  <a:cubicBezTo>
                    <a:pt x="50803" y="1811"/>
                    <a:pt x="51037" y="1178"/>
                    <a:pt x="50770" y="644"/>
                  </a:cubicBezTo>
                  <a:cubicBezTo>
                    <a:pt x="50578" y="235"/>
                    <a:pt x="50195" y="0"/>
                    <a:pt x="4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6" name="Google Shape;992;p42" hidden="0"/>
            <p:cNvSpPr/>
            <p:nvPr isPhoto="0" userDrawn="0"/>
          </p:nvSpPr>
          <p:spPr bwMode="auto">
            <a:xfrm>
              <a:off x="4551052" y="1617830"/>
              <a:ext cx="2115450" cy="1054246"/>
            </a:xfrm>
            <a:custGeom>
              <a:avLst/>
              <a:gdLst/>
              <a:ahLst/>
              <a:cxnLst/>
              <a:rect l="l" t="t" r="r" b="b"/>
              <a:pathLst>
                <a:path w="50470" h="25152" fill="norm" stroke="1" extrusionOk="0">
                  <a:moveTo>
                    <a:pt x="49703" y="0"/>
                  </a:moveTo>
                  <a:cubicBezTo>
                    <a:pt x="49669" y="0"/>
                    <a:pt x="49603" y="0"/>
                    <a:pt x="49569" y="33"/>
                  </a:cubicBezTo>
                  <a:lnTo>
                    <a:pt x="49502" y="33"/>
                  </a:lnTo>
                  <a:cubicBezTo>
                    <a:pt x="49436" y="67"/>
                    <a:pt x="49369" y="67"/>
                    <a:pt x="49336" y="100"/>
                  </a:cubicBezTo>
                  <a:lnTo>
                    <a:pt x="768" y="23083"/>
                  </a:lnTo>
                  <a:cubicBezTo>
                    <a:pt x="234" y="23317"/>
                    <a:pt x="0" y="23984"/>
                    <a:pt x="234" y="24518"/>
                  </a:cubicBezTo>
                  <a:cubicBezTo>
                    <a:pt x="434" y="24918"/>
                    <a:pt x="834" y="25151"/>
                    <a:pt x="1235" y="25151"/>
                  </a:cubicBezTo>
                  <a:cubicBezTo>
                    <a:pt x="1368" y="25151"/>
                    <a:pt x="1535" y="25118"/>
                    <a:pt x="1702" y="25051"/>
                  </a:cubicBezTo>
                  <a:lnTo>
                    <a:pt x="5671" y="23150"/>
                  </a:lnTo>
                  <a:cubicBezTo>
                    <a:pt x="5905" y="23050"/>
                    <a:pt x="6005" y="22750"/>
                    <a:pt x="5871" y="22516"/>
                  </a:cubicBezTo>
                  <a:cubicBezTo>
                    <a:pt x="5638" y="21982"/>
                    <a:pt x="5838" y="21349"/>
                    <a:pt x="6405" y="21082"/>
                  </a:cubicBezTo>
                  <a:lnTo>
                    <a:pt x="27320" y="11175"/>
                  </a:lnTo>
                  <a:lnTo>
                    <a:pt x="27153" y="12976"/>
                  </a:lnTo>
                  <a:lnTo>
                    <a:pt x="42631" y="5671"/>
                  </a:lnTo>
                  <a:cubicBezTo>
                    <a:pt x="42798" y="5571"/>
                    <a:pt x="42931" y="5404"/>
                    <a:pt x="42931" y="5170"/>
                  </a:cubicBezTo>
                  <a:lnTo>
                    <a:pt x="42998" y="3769"/>
                  </a:lnTo>
                  <a:lnTo>
                    <a:pt x="50470" y="234"/>
                  </a:lnTo>
                  <a:cubicBezTo>
                    <a:pt x="50370" y="167"/>
                    <a:pt x="50303" y="134"/>
                    <a:pt x="50203" y="100"/>
                  </a:cubicBezTo>
                  <a:cubicBezTo>
                    <a:pt x="50203" y="100"/>
                    <a:pt x="50203" y="100"/>
                    <a:pt x="50203" y="67"/>
                  </a:cubicBezTo>
                  <a:cubicBezTo>
                    <a:pt x="50170" y="67"/>
                    <a:pt x="50136" y="67"/>
                    <a:pt x="50103" y="33"/>
                  </a:cubicBezTo>
                  <a:lnTo>
                    <a:pt x="50036" y="33"/>
                  </a:lnTo>
                  <a:cubicBezTo>
                    <a:pt x="50003" y="33"/>
                    <a:pt x="49969" y="0"/>
                    <a:pt x="49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7" name="Google Shape;993;p42" hidden="0"/>
            <p:cNvSpPr/>
            <p:nvPr isPhoto="0" userDrawn="0"/>
          </p:nvSpPr>
          <p:spPr bwMode="auto">
            <a:xfrm>
              <a:off x="5647236" y="1985560"/>
              <a:ext cx="205551" cy="176211"/>
            </a:xfrm>
            <a:custGeom>
              <a:avLst/>
              <a:gdLst/>
              <a:ahLst/>
              <a:cxnLst/>
              <a:rect l="l" t="t" r="r" b="b"/>
              <a:pathLst>
                <a:path w="4904" h="4204" fill="norm" stroke="1" extrusionOk="0">
                  <a:moveTo>
                    <a:pt x="4871" y="0"/>
                  </a:moveTo>
                  <a:lnTo>
                    <a:pt x="0" y="2302"/>
                  </a:lnTo>
                  <a:lnTo>
                    <a:pt x="67" y="2935"/>
                  </a:lnTo>
                  <a:lnTo>
                    <a:pt x="1168" y="2402"/>
                  </a:lnTo>
                  <a:lnTo>
                    <a:pt x="1168" y="2402"/>
                  </a:lnTo>
                  <a:lnTo>
                    <a:pt x="1001" y="4203"/>
                  </a:lnTo>
                  <a:lnTo>
                    <a:pt x="2369" y="3569"/>
                  </a:lnTo>
                  <a:lnTo>
                    <a:pt x="4904" y="200"/>
                  </a:lnTo>
                  <a:lnTo>
                    <a:pt x="4871" y="0"/>
                  </a:lnTo>
                  <a:close/>
                </a:path>
              </a:pathLst>
            </a:custGeom>
            <a:solidFill>
              <a:srgbClr val="18203D"/>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 name="Google Shape;994;p42" hidden="0"/>
            <p:cNvSpPr/>
            <p:nvPr isPhoto="0" userDrawn="0"/>
          </p:nvSpPr>
          <p:spPr bwMode="auto">
            <a:xfrm>
              <a:off x="4437795" y="2537216"/>
              <a:ext cx="508974" cy="515177"/>
            </a:xfrm>
            <a:custGeom>
              <a:avLst/>
              <a:gdLst/>
              <a:ahLst/>
              <a:cxnLst/>
              <a:rect l="l" t="t" r="r" b="b"/>
              <a:pathLst>
                <a:path w="12143" h="12291" fill="norm" stroke="1" extrusionOk="0">
                  <a:moveTo>
                    <a:pt x="3514" y="0"/>
                  </a:moveTo>
                  <a:cubicBezTo>
                    <a:pt x="3455" y="0"/>
                    <a:pt x="3396" y="5"/>
                    <a:pt x="3336" y="15"/>
                  </a:cubicBezTo>
                  <a:cubicBezTo>
                    <a:pt x="2169" y="82"/>
                    <a:pt x="2069" y="1116"/>
                    <a:pt x="2169" y="1950"/>
                  </a:cubicBezTo>
                  <a:cubicBezTo>
                    <a:pt x="2235" y="2584"/>
                    <a:pt x="1835" y="3151"/>
                    <a:pt x="1201" y="3217"/>
                  </a:cubicBezTo>
                  <a:cubicBezTo>
                    <a:pt x="468" y="3251"/>
                    <a:pt x="1" y="3985"/>
                    <a:pt x="267" y="4652"/>
                  </a:cubicBezTo>
                  <a:lnTo>
                    <a:pt x="3036" y="11924"/>
                  </a:lnTo>
                  <a:cubicBezTo>
                    <a:pt x="3136" y="12157"/>
                    <a:pt x="3336" y="12291"/>
                    <a:pt x="3570" y="12291"/>
                  </a:cubicBezTo>
                  <a:lnTo>
                    <a:pt x="11475" y="12157"/>
                  </a:lnTo>
                  <a:cubicBezTo>
                    <a:pt x="11876" y="12157"/>
                    <a:pt x="12143" y="11790"/>
                    <a:pt x="12009" y="11423"/>
                  </a:cubicBezTo>
                  <a:lnTo>
                    <a:pt x="9441" y="4018"/>
                  </a:lnTo>
                  <a:cubicBezTo>
                    <a:pt x="9307" y="3584"/>
                    <a:pt x="8907" y="3284"/>
                    <a:pt x="8440" y="3284"/>
                  </a:cubicBezTo>
                  <a:lnTo>
                    <a:pt x="7172" y="3284"/>
                  </a:lnTo>
                  <a:cubicBezTo>
                    <a:pt x="6772" y="3284"/>
                    <a:pt x="6405" y="3084"/>
                    <a:pt x="6205" y="2717"/>
                  </a:cubicBezTo>
                  <a:cubicBezTo>
                    <a:pt x="5729" y="1766"/>
                    <a:pt x="4651" y="0"/>
                    <a:pt x="3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9" name="Google Shape;995;p42" hidden="0"/>
            <p:cNvSpPr/>
            <p:nvPr isPhoto="0" userDrawn="0"/>
          </p:nvSpPr>
          <p:spPr bwMode="auto">
            <a:xfrm>
              <a:off x="4531477" y="2933531"/>
              <a:ext cx="415294" cy="118871"/>
            </a:xfrm>
            <a:custGeom>
              <a:avLst/>
              <a:gdLst/>
              <a:ahLst/>
              <a:cxnLst/>
              <a:rect l="l" t="t" r="r" b="b"/>
              <a:pathLst>
                <a:path w="9908" h="2836" fill="norm" stroke="1" extrusionOk="0">
                  <a:moveTo>
                    <a:pt x="9107" y="0"/>
                  </a:moveTo>
                  <a:lnTo>
                    <a:pt x="0" y="367"/>
                  </a:lnTo>
                  <a:lnTo>
                    <a:pt x="801" y="2469"/>
                  </a:lnTo>
                  <a:cubicBezTo>
                    <a:pt x="901" y="2702"/>
                    <a:pt x="1101" y="2836"/>
                    <a:pt x="1335" y="2836"/>
                  </a:cubicBezTo>
                  <a:lnTo>
                    <a:pt x="9240" y="2702"/>
                  </a:lnTo>
                  <a:cubicBezTo>
                    <a:pt x="9641" y="2702"/>
                    <a:pt x="9908" y="2335"/>
                    <a:pt x="9774" y="1968"/>
                  </a:cubicBezTo>
                  <a:lnTo>
                    <a:pt x="9107" y="0"/>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0" name="Google Shape;996;p42" hidden="0"/>
            <p:cNvSpPr/>
            <p:nvPr isPhoto="0" userDrawn="0"/>
          </p:nvSpPr>
          <p:spPr bwMode="auto">
            <a:xfrm>
              <a:off x="6638547" y="1411773"/>
              <a:ext cx="387337" cy="337500"/>
            </a:xfrm>
            <a:custGeom>
              <a:avLst/>
              <a:gdLst/>
              <a:ahLst/>
              <a:cxnLst/>
              <a:rect l="l" t="t" r="r" b="b"/>
              <a:pathLst>
                <a:path w="9241" h="8052" fill="norm" stroke="1" extrusionOk="0">
                  <a:moveTo>
                    <a:pt x="6975" y="0"/>
                  </a:moveTo>
                  <a:cubicBezTo>
                    <a:pt x="6298" y="0"/>
                    <a:pt x="5628" y="236"/>
                    <a:pt x="5104" y="680"/>
                  </a:cubicBezTo>
                  <a:lnTo>
                    <a:pt x="1" y="5050"/>
                  </a:lnTo>
                  <a:lnTo>
                    <a:pt x="2202" y="8052"/>
                  </a:lnTo>
                  <a:lnTo>
                    <a:pt x="7740" y="4216"/>
                  </a:lnTo>
                  <a:cubicBezTo>
                    <a:pt x="8774" y="3515"/>
                    <a:pt x="9241" y="2214"/>
                    <a:pt x="8874" y="1047"/>
                  </a:cubicBezTo>
                  <a:lnTo>
                    <a:pt x="8707" y="546"/>
                  </a:lnTo>
                  <a:lnTo>
                    <a:pt x="8273" y="313"/>
                  </a:lnTo>
                  <a:cubicBezTo>
                    <a:pt x="7864" y="102"/>
                    <a:pt x="7418" y="0"/>
                    <a:pt x="6975" y="0"/>
                  </a:cubicBezTo>
                  <a:close/>
                </a:path>
              </a:pathLst>
            </a:custGeom>
            <a:solidFill>
              <a:srgbClr val="4B1C4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1" name="Google Shape;997;p42" hidden="0"/>
            <p:cNvSpPr/>
            <p:nvPr isPhoto="0" userDrawn="0"/>
          </p:nvSpPr>
          <p:spPr bwMode="auto">
            <a:xfrm>
              <a:off x="6743421" y="1297636"/>
              <a:ext cx="292273" cy="292231"/>
            </a:xfrm>
            <a:custGeom>
              <a:avLst/>
              <a:gdLst/>
              <a:ahLst/>
              <a:cxnLst/>
              <a:rect l="l" t="t" r="r" b="b"/>
              <a:pathLst>
                <a:path w="6973" h="6972" fill="norm" stroke="1" extrusionOk="0">
                  <a:moveTo>
                    <a:pt x="3470" y="0"/>
                  </a:moveTo>
                  <a:cubicBezTo>
                    <a:pt x="1535" y="0"/>
                    <a:pt x="0" y="1568"/>
                    <a:pt x="0" y="3503"/>
                  </a:cubicBezTo>
                  <a:cubicBezTo>
                    <a:pt x="0" y="5438"/>
                    <a:pt x="1535" y="6972"/>
                    <a:pt x="3470" y="6972"/>
                  </a:cubicBezTo>
                  <a:cubicBezTo>
                    <a:pt x="5404" y="6972"/>
                    <a:pt x="6972" y="5438"/>
                    <a:pt x="6972" y="3503"/>
                  </a:cubicBezTo>
                  <a:cubicBezTo>
                    <a:pt x="6972" y="1568"/>
                    <a:pt x="5404" y="0"/>
                    <a:pt x="3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2" name="Google Shape;998;p42" hidden="0"/>
            <p:cNvSpPr/>
            <p:nvPr isPhoto="0" userDrawn="0"/>
          </p:nvSpPr>
          <p:spPr bwMode="auto">
            <a:xfrm>
              <a:off x="6494524" y="1298306"/>
              <a:ext cx="482442" cy="290178"/>
            </a:xfrm>
            <a:custGeom>
              <a:avLst/>
              <a:gdLst/>
              <a:ahLst/>
              <a:cxnLst/>
              <a:rect l="l" t="t" r="r" b="b"/>
              <a:pathLst>
                <a:path w="11510" h="6923" fill="norm" stroke="1" extrusionOk="0">
                  <a:moveTo>
                    <a:pt x="2547" y="0"/>
                  </a:moveTo>
                  <a:cubicBezTo>
                    <a:pt x="1721" y="0"/>
                    <a:pt x="869" y="35"/>
                    <a:pt x="1" y="118"/>
                  </a:cubicBezTo>
                  <a:lnTo>
                    <a:pt x="3136" y="6923"/>
                  </a:lnTo>
                  <a:lnTo>
                    <a:pt x="9007" y="6322"/>
                  </a:lnTo>
                  <a:cubicBezTo>
                    <a:pt x="9941" y="6255"/>
                    <a:pt x="10709" y="5588"/>
                    <a:pt x="10909" y="4688"/>
                  </a:cubicBezTo>
                  <a:lnTo>
                    <a:pt x="11242" y="3420"/>
                  </a:lnTo>
                  <a:cubicBezTo>
                    <a:pt x="11509" y="2253"/>
                    <a:pt x="10775" y="1052"/>
                    <a:pt x="9608" y="785"/>
                  </a:cubicBezTo>
                  <a:cubicBezTo>
                    <a:pt x="7926" y="423"/>
                    <a:pt x="5401" y="0"/>
                    <a:pt x="25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3" name="Google Shape;999;p42" hidden="0"/>
            <p:cNvSpPr/>
            <p:nvPr isPhoto="0" userDrawn="0"/>
          </p:nvSpPr>
          <p:spPr bwMode="auto">
            <a:xfrm>
              <a:off x="6463800" y="2248624"/>
              <a:ext cx="407330" cy="1097377"/>
            </a:xfrm>
            <a:custGeom>
              <a:avLst/>
              <a:gdLst/>
              <a:ahLst/>
              <a:cxnLst/>
              <a:rect l="l" t="t" r="r" b="b"/>
              <a:pathLst>
                <a:path w="9718" h="26181" fill="norm" stroke="1" extrusionOk="0">
                  <a:moveTo>
                    <a:pt x="6063" y="1"/>
                  </a:moveTo>
                  <a:cubicBezTo>
                    <a:pt x="5804" y="1"/>
                    <a:pt x="5539" y="31"/>
                    <a:pt x="5270" y="95"/>
                  </a:cubicBezTo>
                  <a:lnTo>
                    <a:pt x="3803" y="462"/>
                  </a:lnTo>
                  <a:cubicBezTo>
                    <a:pt x="1801" y="963"/>
                    <a:pt x="367" y="2730"/>
                    <a:pt x="300" y="4765"/>
                  </a:cubicBezTo>
                  <a:lnTo>
                    <a:pt x="0" y="15740"/>
                  </a:lnTo>
                  <a:lnTo>
                    <a:pt x="1935" y="26181"/>
                  </a:lnTo>
                  <a:lnTo>
                    <a:pt x="7639" y="25313"/>
                  </a:lnTo>
                  <a:cubicBezTo>
                    <a:pt x="7972" y="21911"/>
                    <a:pt x="7772" y="18909"/>
                    <a:pt x="6671" y="16607"/>
                  </a:cubicBezTo>
                  <a:lnTo>
                    <a:pt x="9273" y="3965"/>
                  </a:lnTo>
                  <a:cubicBezTo>
                    <a:pt x="9717" y="1865"/>
                    <a:pt x="8089" y="1"/>
                    <a:pt x="6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4" name="Google Shape;1000;p42" hidden="0"/>
            <p:cNvSpPr/>
            <p:nvPr isPhoto="0" userDrawn="0"/>
          </p:nvSpPr>
          <p:spPr bwMode="auto">
            <a:xfrm>
              <a:off x="6465183" y="3157530"/>
              <a:ext cx="415294" cy="646162"/>
            </a:xfrm>
            <a:custGeom>
              <a:avLst/>
              <a:gdLst/>
              <a:ahLst/>
              <a:cxnLst/>
              <a:rect l="l" t="t" r="r" b="b"/>
              <a:pathLst>
                <a:path w="9908" h="15416" fill="norm" stroke="1" extrusionOk="0">
                  <a:moveTo>
                    <a:pt x="7748" y="1"/>
                  </a:moveTo>
                  <a:cubicBezTo>
                    <a:pt x="7701" y="1"/>
                    <a:pt x="7654" y="9"/>
                    <a:pt x="7606" y="27"/>
                  </a:cubicBezTo>
                  <a:cubicBezTo>
                    <a:pt x="6872" y="260"/>
                    <a:pt x="5371" y="627"/>
                    <a:pt x="3336" y="661"/>
                  </a:cubicBezTo>
                  <a:cubicBezTo>
                    <a:pt x="3136" y="694"/>
                    <a:pt x="2969" y="694"/>
                    <a:pt x="2802" y="761"/>
                  </a:cubicBezTo>
                  <a:lnTo>
                    <a:pt x="1335" y="1261"/>
                  </a:lnTo>
                  <a:cubicBezTo>
                    <a:pt x="1001" y="1394"/>
                    <a:pt x="801" y="1761"/>
                    <a:pt x="901" y="2128"/>
                  </a:cubicBezTo>
                  <a:lnTo>
                    <a:pt x="3269" y="10067"/>
                  </a:lnTo>
                  <a:cubicBezTo>
                    <a:pt x="3336" y="10267"/>
                    <a:pt x="3303" y="10468"/>
                    <a:pt x="3203" y="10634"/>
                  </a:cubicBezTo>
                  <a:cubicBezTo>
                    <a:pt x="2736" y="11402"/>
                    <a:pt x="1335" y="12636"/>
                    <a:pt x="567" y="13336"/>
                  </a:cubicBezTo>
                  <a:cubicBezTo>
                    <a:pt x="201" y="13636"/>
                    <a:pt x="0" y="14103"/>
                    <a:pt x="67" y="14570"/>
                  </a:cubicBezTo>
                  <a:lnTo>
                    <a:pt x="100" y="14937"/>
                  </a:lnTo>
                  <a:cubicBezTo>
                    <a:pt x="130" y="15203"/>
                    <a:pt x="368" y="15416"/>
                    <a:pt x="630" y="15416"/>
                  </a:cubicBezTo>
                  <a:cubicBezTo>
                    <a:pt x="664" y="15416"/>
                    <a:pt x="699" y="15412"/>
                    <a:pt x="734" y="15404"/>
                  </a:cubicBezTo>
                  <a:cubicBezTo>
                    <a:pt x="2902" y="15037"/>
                    <a:pt x="8039" y="13270"/>
                    <a:pt x="9541" y="12769"/>
                  </a:cubicBezTo>
                  <a:cubicBezTo>
                    <a:pt x="9774" y="12669"/>
                    <a:pt x="9908" y="12436"/>
                    <a:pt x="9841" y="12169"/>
                  </a:cubicBezTo>
                  <a:lnTo>
                    <a:pt x="8707" y="8766"/>
                  </a:lnTo>
                  <a:cubicBezTo>
                    <a:pt x="8673" y="8700"/>
                    <a:pt x="8673" y="8633"/>
                    <a:pt x="8640" y="8566"/>
                  </a:cubicBezTo>
                  <a:lnTo>
                    <a:pt x="8140" y="394"/>
                  </a:lnTo>
                  <a:cubicBezTo>
                    <a:pt x="8140" y="175"/>
                    <a:pt x="7960" y="1"/>
                    <a:pt x="7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 name="Google Shape;1001;p42" hidden="0"/>
            <p:cNvSpPr/>
            <p:nvPr isPhoto="0" userDrawn="0"/>
          </p:nvSpPr>
          <p:spPr bwMode="auto">
            <a:xfrm>
              <a:off x="6305777" y="2267151"/>
              <a:ext cx="507423" cy="1193865"/>
            </a:xfrm>
            <a:custGeom>
              <a:avLst/>
              <a:gdLst/>
              <a:ahLst/>
              <a:cxnLst/>
              <a:rect l="l" t="t" r="r" b="b"/>
              <a:pathLst>
                <a:path w="12106" h="28483" fill="norm" stroke="1" extrusionOk="0">
                  <a:moveTo>
                    <a:pt x="6672" y="0"/>
                  </a:moveTo>
                  <a:cubicBezTo>
                    <a:pt x="6084" y="0"/>
                    <a:pt x="5477" y="111"/>
                    <a:pt x="4871" y="354"/>
                  </a:cubicBezTo>
                  <a:cubicBezTo>
                    <a:pt x="3270" y="988"/>
                    <a:pt x="2136" y="2422"/>
                    <a:pt x="1935" y="4156"/>
                  </a:cubicBezTo>
                  <a:lnTo>
                    <a:pt x="1" y="18734"/>
                  </a:lnTo>
                  <a:lnTo>
                    <a:pt x="1" y="25338"/>
                  </a:lnTo>
                  <a:cubicBezTo>
                    <a:pt x="1" y="27094"/>
                    <a:pt x="1436" y="28483"/>
                    <a:pt x="3167" y="28483"/>
                  </a:cubicBezTo>
                  <a:cubicBezTo>
                    <a:pt x="3245" y="28483"/>
                    <a:pt x="3324" y="28480"/>
                    <a:pt x="3403" y="28474"/>
                  </a:cubicBezTo>
                  <a:cubicBezTo>
                    <a:pt x="4804" y="28374"/>
                    <a:pt x="5972" y="27373"/>
                    <a:pt x="6272" y="26005"/>
                  </a:cubicBezTo>
                  <a:lnTo>
                    <a:pt x="7940" y="18167"/>
                  </a:lnTo>
                  <a:lnTo>
                    <a:pt x="11242" y="6024"/>
                  </a:lnTo>
                  <a:cubicBezTo>
                    <a:pt x="12105" y="2850"/>
                    <a:pt x="9644" y="0"/>
                    <a:pt x="6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6" name="Google Shape;1002;p42" hidden="0"/>
            <p:cNvSpPr/>
            <p:nvPr isPhoto="0" userDrawn="0"/>
          </p:nvSpPr>
          <p:spPr bwMode="auto">
            <a:xfrm>
              <a:off x="6066688" y="3171194"/>
              <a:ext cx="552314" cy="634845"/>
            </a:xfrm>
            <a:custGeom>
              <a:avLst/>
              <a:gdLst/>
              <a:ahLst/>
              <a:cxnLst/>
              <a:rect l="l" t="t" r="r" b="b"/>
              <a:pathLst>
                <a:path w="13177" h="15146" fill="norm" stroke="1" extrusionOk="0">
                  <a:moveTo>
                    <a:pt x="5805" y="1"/>
                  </a:moveTo>
                  <a:cubicBezTo>
                    <a:pt x="5505" y="1"/>
                    <a:pt x="5238" y="234"/>
                    <a:pt x="5238" y="568"/>
                  </a:cubicBezTo>
                  <a:lnTo>
                    <a:pt x="5038" y="10809"/>
                  </a:lnTo>
                  <a:cubicBezTo>
                    <a:pt x="5038" y="11142"/>
                    <a:pt x="4871" y="11409"/>
                    <a:pt x="4571" y="11576"/>
                  </a:cubicBezTo>
                  <a:lnTo>
                    <a:pt x="634" y="13577"/>
                  </a:lnTo>
                  <a:cubicBezTo>
                    <a:pt x="468" y="13677"/>
                    <a:pt x="334" y="13811"/>
                    <a:pt x="234" y="14011"/>
                  </a:cubicBezTo>
                  <a:cubicBezTo>
                    <a:pt x="1" y="14545"/>
                    <a:pt x="401" y="15145"/>
                    <a:pt x="1001" y="15145"/>
                  </a:cubicBezTo>
                  <a:lnTo>
                    <a:pt x="9674" y="15145"/>
                  </a:lnTo>
                  <a:cubicBezTo>
                    <a:pt x="10241" y="15145"/>
                    <a:pt x="10742" y="14678"/>
                    <a:pt x="10742" y="14078"/>
                  </a:cubicBezTo>
                  <a:lnTo>
                    <a:pt x="10742" y="11976"/>
                  </a:lnTo>
                  <a:cubicBezTo>
                    <a:pt x="10742" y="11876"/>
                    <a:pt x="10742" y="11776"/>
                    <a:pt x="10775" y="11676"/>
                  </a:cubicBezTo>
                  <a:lnTo>
                    <a:pt x="13077" y="1035"/>
                  </a:lnTo>
                  <a:cubicBezTo>
                    <a:pt x="13177" y="701"/>
                    <a:pt x="12910" y="368"/>
                    <a:pt x="12576" y="368"/>
                  </a:cubicBezTo>
                  <a:lnTo>
                    <a:pt x="5805" y="1"/>
                  </a:ln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7" name="Google Shape;1003;p42" hidden="0"/>
            <p:cNvSpPr/>
            <p:nvPr isPhoto="0" userDrawn="0"/>
          </p:nvSpPr>
          <p:spPr bwMode="auto">
            <a:xfrm>
              <a:off x="6186945" y="1303210"/>
              <a:ext cx="836120" cy="1181458"/>
            </a:xfrm>
            <a:custGeom>
              <a:avLst/>
              <a:gdLst/>
              <a:ahLst/>
              <a:cxnLst/>
              <a:rect l="l" t="t" r="r" b="b"/>
              <a:pathLst>
                <a:path w="19948" h="28187" fill="norm" stroke="1" extrusionOk="0">
                  <a:moveTo>
                    <a:pt x="7339" y="1"/>
                  </a:moveTo>
                  <a:cubicBezTo>
                    <a:pt x="5604" y="34"/>
                    <a:pt x="3703" y="935"/>
                    <a:pt x="1735" y="2036"/>
                  </a:cubicBezTo>
                  <a:cubicBezTo>
                    <a:pt x="1068" y="2436"/>
                    <a:pt x="301" y="3070"/>
                    <a:pt x="0" y="3670"/>
                  </a:cubicBezTo>
                  <a:lnTo>
                    <a:pt x="3069" y="14411"/>
                  </a:lnTo>
                  <a:cubicBezTo>
                    <a:pt x="3269" y="15112"/>
                    <a:pt x="3403" y="15812"/>
                    <a:pt x="3503" y="16513"/>
                  </a:cubicBezTo>
                  <a:cubicBezTo>
                    <a:pt x="3603" y="17213"/>
                    <a:pt x="3636" y="17914"/>
                    <a:pt x="3603" y="18647"/>
                  </a:cubicBezTo>
                  <a:lnTo>
                    <a:pt x="3236" y="26586"/>
                  </a:lnTo>
                  <a:cubicBezTo>
                    <a:pt x="3203" y="26853"/>
                    <a:pt x="3403" y="27087"/>
                    <a:pt x="3670" y="27153"/>
                  </a:cubicBezTo>
                  <a:cubicBezTo>
                    <a:pt x="5029" y="27417"/>
                    <a:pt x="9126" y="28187"/>
                    <a:pt x="13074" y="28187"/>
                  </a:cubicBezTo>
                  <a:cubicBezTo>
                    <a:pt x="15618" y="28187"/>
                    <a:pt x="18101" y="27867"/>
                    <a:pt x="19748" y="26887"/>
                  </a:cubicBezTo>
                  <a:cubicBezTo>
                    <a:pt x="19881" y="26820"/>
                    <a:pt x="19948" y="26653"/>
                    <a:pt x="19948" y="26486"/>
                  </a:cubicBezTo>
                  <a:cubicBezTo>
                    <a:pt x="19781" y="25419"/>
                    <a:pt x="19147" y="21183"/>
                    <a:pt x="17413" y="15645"/>
                  </a:cubicBezTo>
                  <a:cubicBezTo>
                    <a:pt x="15411" y="9341"/>
                    <a:pt x="12042" y="3737"/>
                    <a:pt x="7973" y="234"/>
                  </a:cubicBezTo>
                  <a:cubicBezTo>
                    <a:pt x="7806" y="67"/>
                    <a:pt x="7572" y="1"/>
                    <a:pt x="7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8" name="Google Shape;1004;p42" hidden="0"/>
            <p:cNvSpPr/>
            <p:nvPr isPhoto="0" userDrawn="0"/>
          </p:nvSpPr>
          <p:spPr bwMode="auto">
            <a:xfrm>
              <a:off x="5956240" y="1435036"/>
              <a:ext cx="527584" cy="470831"/>
            </a:xfrm>
            <a:custGeom>
              <a:avLst/>
              <a:gdLst/>
              <a:ahLst/>
              <a:cxnLst/>
              <a:rect l="l" t="t" r="r" b="b"/>
              <a:pathLst>
                <a:path w="12587" h="11233" fill="norm" stroke="1" extrusionOk="0">
                  <a:moveTo>
                    <a:pt x="7466" y="1"/>
                  </a:moveTo>
                  <a:cubicBezTo>
                    <a:pt x="7032" y="1"/>
                    <a:pt x="6575" y="81"/>
                    <a:pt x="6105" y="258"/>
                  </a:cubicBezTo>
                  <a:cubicBezTo>
                    <a:pt x="5905" y="325"/>
                    <a:pt x="5704" y="425"/>
                    <a:pt x="5504" y="525"/>
                  </a:cubicBezTo>
                  <a:lnTo>
                    <a:pt x="0" y="7663"/>
                  </a:lnTo>
                  <a:lnTo>
                    <a:pt x="4103" y="11233"/>
                  </a:lnTo>
                  <a:lnTo>
                    <a:pt x="9741" y="6629"/>
                  </a:lnTo>
                  <a:cubicBezTo>
                    <a:pt x="12586" y="4283"/>
                    <a:pt x="10633" y="1"/>
                    <a:pt x="7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9" name="Google Shape;1005;p42" hidden="0"/>
            <p:cNvSpPr/>
            <p:nvPr isPhoto="0" userDrawn="0"/>
          </p:nvSpPr>
          <p:spPr bwMode="auto">
            <a:xfrm>
              <a:off x="5877941" y="1701705"/>
              <a:ext cx="292273" cy="292273"/>
            </a:xfrm>
            <a:custGeom>
              <a:avLst/>
              <a:gdLst/>
              <a:ahLst/>
              <a:cxnLst/>
              <a:rect l="l" t="t" r="r" b="b"/>
              <a:pathLst>
                <a:path w="6973" h="6973" fill="norm" stroke="1" extrusionOk="0">
                  <a:moveTo>
                    <a:pt x="3470" y="1"/>
                  </a:moveTo>
                  <a:cubicBezTo>
                    <a:pt x="1568" y="1"/>
                    <a:pt x="0" y="1568"/>
                    <a:pt x="0" y="3503"/>
                  </a:cubicBezTo>
                  <a:cubicBezTo>
                    <a:pt x="0" y="5404"/>
                    <a:pt x="1568" y="6972"/>
                    <a:pt x="3470" y="6972"/>
                  </a:cubicBezTo>
                  <a:cubicBezTo>
                    <a:pt x="5404" y="6972"/>
                    <a:pt x="6972" y="5404"/>
                    <a:pt x="6972" y="3503"/>
                  </a:cubicBezTo>
                  <a:cubicBezTo>
                    <a:pt x="6972" y="1568"/>
                    <a:pt x="5404" y="1"/>
                    <a:pt x="3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0" name="Google Shape;1006;p42" hidden="0"/>
            <p:cNvSpPr/>
            <p:nvPr isPhoto="0" userDrawn="0"/>
          </p:nvSpPr>
          <p:spPr bwMode="auto">
            <a:xfrm>
              <a:off x="5536788" y="2040051"/>
              <a:ext cx="74148" cy="93722"/>
            </a:xfrm>
            <a:custGeom>
              <a:avLst/>
              <a:gdLst/>
              <a:ahLst/>
              <a:cxnLst/>
              <a:rect l="l" t="t" r="r" b="b"/>
              <a:pathLst>
                <a:path w="1769" h="2236" fill="norm" stroke="1" extrusionOk="0">
                  <a:moveTo>
                    <a:pt x="1601" y="1"/>
                  </a:moveTo>
                  <a:cubicBezTo>
                    <a:pt x="601" y="802"/>
                    <a:pt x="234" y="1235"/>
                    <a:pt x="0" y="2236"/>
                  </a:cubicBezTo>
                  <a:lnTo>
                    <a:pt x="1768" y="1702"/>
                  </a:lnTo>
                  <a:lnTo>
                    <a:pt x="1601" y="1"/>
                  </a:lnTo>
                  <a:close/>
                </a:path>
              </a:pathLst>
            </a:custGeom>
            <a:solidFill>
              <a:srgbClr val="4B1C4A"/>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1" name="Google Shape;1007;p42" hidden="0"/>
            <p:cNvSpPr/>
            <p:nvPr isPhoto="0" userDrawn="0"/>
          </p:nvSpPr>
          <p:spPr bwMode="auto">
            <a:xfrm>
              <a:off x="5554937" y="1788387"/>
              <a:ext cx="506207" cy="448071"/>
            </a:xfrm>
            <a:custGeom>
              <a:avLst/>
              <a:gdLst/>
              <a:ahLst/>
              <a:cxnLst/>
              <a:rect l="l" t="t" r="r" b="b"/>
              <a:pathLst>
                <a:path w="12077" h="10690" fill="norm" stroke="1" extrusionOk="0">
                  <a:moveTo>
                    <a:pt x="9189" y="1"/>
                  </a:moveTo>
                  <a:cubicBezTo>
                    <a:pt x="8717" y="1"/>
                    <a:pt x="8243" y="142"/>
                    <a:pt x="7840" y="434"/>
                  </a:cubicBezTo>
                  <a:lnTo>
                    <a:pt x="3904" y="3136"/>
                  </a:lnTo>
                  <a:cubicBezTo>
                    <a:pt x="3804" y="3203"/>
                    <a:pt x="3704" y="3303"/>
                    <a:pt x="3603" y="3403"/>
                  </a:cubicBezTo>
                  <a:lnTo>
                    <a:pt x="1202" y="6005"/>
                  </a:lnTo>
                  <a:cubicBezTo>
                    <a:pt x="1035" y="6138"/>
                    <a:pt x="935" y="6339"/>
                    <a:pt x="902" y="6539"/>
                  </a:cubicBezTo>
                  <a:lnTo>
                    <a:pt x="101" y="9974"/>
                  </a:lnTo>
                  <a:cubicBezTo>
                    <a:pt x="1" y="10308"/>
                    <a:pt x="234" y="10608"/>
                    <a:pt x="535" y="10675"/>
                  </a:cubicBezTo>
                  <a:cubicBezTo>
                    <a:pt x="579" y="10685"/>
                    <a:pt x="623" y="10690"/>
                    <a:pt x="667" y="10690"/>
                  </a:cubicBezTo>
                  <a:cubicBezTo>
                    <a:pt x="918" y="10690"/>
                    <a:pt x="1145" y="10531"/>
                    <a:pt x="1202" y="10275"/>
                  </a:cubicBezTo>
                  <a:lnTo>
                    <a:pt x="1369" y="9674"/>
                  </a:lnTo>
                  <a:lnTo>
                    <a:pt x="1535" y="9774"/>
                  </a:lnTo>
                  <a:cubicBezTo>
                    <a:pt x="1635" y="9830"/>
                    <a:pt x="1747" y="9856"/>
                    <a:pt x="1858" y="9856"/>
                  </a:cubicBezTo>
                  <a:cubicBezTo>
                    <a:pt x="2080" y="9856"/>
                    <a:pt x="2303" y="9752"/>
                    <a:pt x="2436" y="9574"/>
                  </a:cubicBezTo>
                  <a:lnTo>
                    <a:pt x="2603" y="9341"/>
                  </a:lnTo>
                  <a:cubicBezTo>
                    <a:pt x="2724" y="9408"/>
                    <a:pt x="2856" y="9443"/>
                    <a:pt x="2985" y="9443"/>
                  </a:cubicBezTo>
                  <a:cubicBezTo>
                    <a:pt x="3177" y="9443"/>
                    <a:pt x="3364" y="9367"/>
                    <a:pt x="3503" y="9207"/>
                  </a:cubicBezTo>
                  <a:lnTo>
                    <a:pt x="3737" y="8940"/>
                  </a:lnTo>
                  <a:cubicBezTo>
                    <a:pt x="4137" y="8940"/>
                    <a:pt x="4471" y="8674"/>
                    <a:pt x="4571" y="8273"/>
                  </a:cubicBezTo>
                  <a:lnTo>
                    <a:pt x="4938" y="6739"/>
                  </a:lnTo>
                  <a:cubicBezTo>
                    <a:pt x="5004" y="6539"/>
                    <a:pt x="5138" y="6405"/>
                    <a:pt x="5305" y="6339"/>
                  </a:cubicBezTo>
                  <a:lnTo>
                    <a:pt x="10008" y="4637"/>
                  </a:lnTo>
                  <a:cubicBezTo>
                    <a:pt x="11576" y="4037"/>
                    <a:pt x="12076" y="2035"/>
                    <a:pt x="10975" y="801"/>
                  </a:cubicBezTo>
                  <a:cubicBezTo>
                    <a:pt x="10509" y="276"/>
                    <a:pt x="9850" y="1"/>
                    <a:pt x="9189" y="1"/>
                  </a:cubicBezTo>
                  <a:close/>
                </a:path>
              </a:pathLst>
            </a:custGeom>
            <a:solidFill>
              <a:srgbClr val="82435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62" name="Google Shape;1008;p42" hidden="0"/>
          <p:cNvGrpSpPr/>
          <p:nvPr isPhoto="0" userDrawn="0"/>
        </p:nvGrpSpPr>
        <p:grpSpPr bwMode="auto">
          <a:xfrm flipH="1">
            <a:off x="5079063" y="1881500"/>
            <a:ext cx="467000" cy="431100"/>
            <a:chOff x="1849650" y="1202325"/>
            <a:chExt cx="467000" cy="431100"/>
          </a:xfrm>
        </p:grpSpPr>
        <p:sp>
          <p:nvSpPr>
            <p:cNvPr id="63" name="Google Shape;1009;p42" hidden="0"/>
            <p:cNvSpPr/>
            <p:nvPr isPhoto="0" userDrawn="0"/>
          </p:nvSpPr>
          <p:spPr bwMode="auto">
            <a:xfrm>
              <a:off x="1880150" y="1400725"/>
              <a:ext cx="241525" cy="156500"/>
            </a:xfrm>
            <a:custGeom>
              <a:avLst/>
              <a:gdLst/>
              <a:ahLst/>
              <a:cxnLst/>
              <a:rect l="l" t="t" r="r" b="b"/>
              <a:pathLst>
                <a:path w="9661" h="6260" fill="norm" stroke="1"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4" name="Google Shape;1010;p42" hidden="0"/>
            <p:cNvSpPr/>
            <p:nvPr isPhoto="0" userDrawn="0"/>
          </p:nvSpPr>
          <p:spPr bwMode="auto">
            <a:xfrm>
              <a:off x="1849650" y="1236200"/>
              <a:ext cx="216400" cy="208800"/>
            </a:xfrm>
            <a:custGeom>
              <a:avLst/>
              <a:gdLst/>
              <a:ahLst/>
              <a:cxnLst/>
              <a:rect l="l" t="t" r="r" b="b"/>
              <a:pathLst>
                <a:path w="8656" h="8352" fill="norm" stroke="1"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5" name="Google Shape;1011;p42" hidden="0"/>
            <p:cNvSpPr/>
            <p:nvPr isPhoto="0" userDrawn="0"/>
          </p:nvSpPr>
          <p:spPr bwMode="auto">
            <a:xfrm>
              <a:off x="2002225" y="1422750"/>
              <a:ext cx="168900" cy="210675"/>
            </a:xfrm>
            <a:custGeom>
              <a:avLst/>
              <a:gdLst/>
              <a:ahLst/>
              <a:cxnLst/>
              <a:rect l="l" t="t" r="r" b="b"/>
              <a:pathLst>
                <a:path w="6756" h="8427" fill="norm" stroke="1"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6" name="Google Shape;1012;p42" hidden="0"/>
            <p:cNvSpPr/>
            <p:nvPr isPhoto="0" userDrawn="0"/>
          </p:nvSpPr>
          <p:spPr bwMode="auto">
            <a:xfrm>
              <a:off x="2059825" y="1330724"/>
              <a:ext cx="256825" cy="166800"/>
            </a:xfrm>
            <a:custGeom>
              <a:avLst/>
              <a:gdLst/>
              <a:ahLst/>
              <a:cxnLst/>
              <a:rect l="l" t="t" r="r" b="b"/>
              <a:pathLst>
                <a:path w="10273" h="6672" fill="norm" stroke="1"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7" name="Google Shape;1013;p42" hidden="0"/>
            <p:cNvSpPr/>
            <p:nvPr isPhoto="0" userDrawn="0"/>
          </p:nvSpPr>
          <p:spPr bwMode="auto">
            <a:xfrm>
              <a:off x="2002300" y="1349400"/>
              <a:ext cx="114625" cy="210274"/>
            </a:xfrm>
            <a:custGeom>
              <a:avLst/>
              <a:gdLst/>
              <a:ahLst/>
              <a:cxnLst/>
              <a:rect l="l" t="t" r="r" b="b"/>
              <a:pathLst>
                <a:path w="4585" h="8411" fill="norm" stroke="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8" name="Google Shape;1014;p42" hidden="0"/>
            <p:cNvSpPr/>
            <p:nvPr isPhoto="0" userDrawn="0"/>
          </p:nvSpPr>
          <p:spPr bwMode="auto">
            <a:xfrm>
              <a:off x="2064600" y="1202325"/>
              <a:ext cx="118425" cy="158000"/>
            </a:xfrm>
            <a:custGeom>
              <a:avLst/>
              <a:gdLst/>
              <a:ahLst/>
              <a:cxnLst/>
              <a:rect l="l" t="t" r="r" b="b"/>
              <a:pathLst>
                <a:path w="4737" h="6320" fill="norm" stroke="1"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9" name="Google Shape;1015;p42" hidden="0"/>
            <p:cNvSpPr/>
            <p:nvPr isPhoto="0" userDrawn="0"/>
          </p:nvSpPr>
          <p:spPr bwMode="auto">
            <a:xfrm>
              <a:off x="1875325" y="1263875"/>
              <a:ext cx="84200" cy="75450"/>
            </a:xfrm>
            <a:custGeom>
              <a:avLst/>
              <a:gdLst/>
              <a:ahLst/>
              <a:cxnLst/>
              <a:rect l="l" t="t" r="r" b="b"/>
              <a:pathLst>
                <a:path w="3368" h="3018" fill="norm" stroke="1"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 name="Google Shape;1016;p42" hidden="0"/>
            <p:cNvSpPr/>
            <p:nvPr isPhoto="0" userDrawn="0"/>
          </p:nvSpPr>
          <p:spPr bwMode="auto">
            <a:xfrm>
              <a:off x="1899100" y="1285300"/>
              <a:ext cx="37600" cy="34850"/>
            </a:xfrm>
            <a:custGeom>
              <a:avLst/>
              <a:gdLst/>
              <a:ahLst/>
              <a:cxnLst/>
              <a:rect l="l" t="t" r="r" b="b"/>
              <a:pathLst>
                <a:path w="1504" h="1394" fill="norm" stroke="1"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1" name="Google Shape;1017;p42" hidden="0"/>
            <p:cNvSpPr/>
            <p:nvPr isPhoto="0" userDrawn="0"/>
          </p:nvSpPr>
          <p:spPr bwMode="auto">
            <a:xfrm>
              <a:off x="1895775" y="1499450"/>
              <a:ext cx="43775" cy="39150"/>
            </a:xfrm>
            <a:custGeom>
              <a:avLst/>
              <a:gdLst/>
              <a:ahLst/>
              <a:cxnLst/>
              <a:rect l="l" t="t" r="r" b="b"/>
              <a:pathLst>
                <a:path w="1751" h="1566" fill="norm" stroke="1"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2" name="Google Shape;1018;p42" hidden="0"/>
            <p:cNvSpPr/>
            <p:nvPr isPhoto="0" userDrawn="0"/>
          </p:nvSpPr>
          <p:spPr bwMode="auto">
            <a:xfrm>
              <a:off x="1908150" y="1510400"/>
              <a:ext cx="20000" cy="18375"/>
            </a:xfrm>
            <a:custGeom>
              <a:avLst/>
              <a:gdLst/>
              <a:ahLst/>
              <a:cxnLst/>
              <a:rect l="l" t="t" r="r" b="b"/>
              <a:pathLst>
                <a:path w="800" h="735" fill="norm" stroke="1"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3" name="Google Shape;1019;p42" hidden="0"/>
            <p:cNvSpPr/>
            <p:nvPr isPhoto="0" userDrawn="0"/>
          </p:nvSpPr>
          <p:spPr bwMode="auto">
            <a:xfrm>
              <a:off x="2089325" y="1563750"/>
              <a:ext cx="39950" cy="38675"/>
            </a:xfrm>
            <a:custGeom>
              <a:avLst/>
              <a:gdLst/>
              <a:ahLst/>
              <a:cxnLst/>
              <a:rect l="l" t="t" r="r" b="b"/>
              <a:pathLst>
                <a:path w="1598" h="1547" fill="norm" stroke="1"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4" name="Google Shape;1020;p42" hidden="0"/>
            <p:cNvSpPr/>
            <p:nvPr isPhoto="0" userDrawn="0"/>
          </p:nvSpPr>
          <p:spPr bwMode="auto">
            <a:xfrm>
              <a:off x="2099775" y="1574250"/>
              <a:ext cx="19050" cy="17700"/>
            </a:xfrm>
            <a:custGeom>
              <a:avLst/>
              <a:gdLst/>
              <a:ahLst/>
              <a:cxnLst/>
              <a:rect l="l" t="t" r="r" b="b"/>
              <a:pathLst>
                <a:path w="762" h="708" fill="norm" stroke="1"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5" name="Google Shape;1021;p42" hidden="0"/>
            <p:cNvSpPr/>
            <p:nvPr isPhoto="0" userDrawn="0"/>
          </p:nvSpPr>
          <p:spPr bwMode="auto">
            <a:xfrm>
              <a:off x="2199625" y="1362050"/>
              <a:ext cx="84675" cy="73900"/>
            </a:xfrm>
            <a:custGeom>
              <a:avLst/>
              <a:gdLst/>
              <a:ahLst/>
              <a:cxnLst/>
              <a:rect l="l" t="t" r="r" b="b"/>
              <a:pathLst>
                <a:path w="3387" h="2956" fill="norm" stroke="1"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1022;p42" hidden="0"/>
            <p:cNvSpPr/>
            <p:nvPr isPhoto="0" userDrawn="0"/>
          </p:nvSpPr>
          <p:spPr bwMode="auto">
            <a:xfrm>
              <a:off x="2221975" y="1382450"/>
              <a:ext cx="37600" cy="34650"/>
            </a:xfrm>
            <a:custGeom>
              <a:avLst/>
              <a:gdLst/>
              <a:ahLst/>
              <a:cxnLst/>
              <a:rect l="l" t="t" r="r" b="b"/>
              <a:pathLst>
                <a:path w="1504" h="1386" fill="norm" stroke="1"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027;p43" hidden="0"/>
          <p:cNvSpPr/>
          <p:nvPr isPhoto="0" userDrawn="0">
            <p:ph type="subTitle" idx="1" hasCustomPrompt="0"/>
          </p:nvPr>
        </p:nvSpPr>
        <p:spPr bwMode="auto">
          <a:xfrm>
            <a:off x="2576913" y="321445"/>
            <a:ext cx="4972800" cy="23961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rgbClr val="45217B"/>
              </a:buClr>
              <a:buSzPts val="1100"/>
              <a:buFont typeface="Arial"/>
              <a:buNone/>
              <a:defRPr/>
            </a:pPr>
            <a:r>
              <a:rPr lang="en-GB">
                <a:solidFill>
                  <a:srgbClr val="002060"/>
                </a:solidFill>
              </a:rPr>
              <a:t>Our mission</a:t>
            </a:r>
            <a:r>
              <a:rPr lang="en-GB"/>
              <a:t> is to provide affordable and </a:t>
            </a:r>
            <a:r>
              <a:rPr lang="en-GB"/>
              <a:t>accessible</a:t>
            </a:r>
            <a:r>
              <a:rPr lang="en-GB"/>
              <a:t> increasing efficiency of labour,while promoting comfortable service of  shovel.</a:t>
            </a:r>
            <a:r>
              <a:rPr lang="en-GB" sz="2100"/>
              <a:t>Simplifying the use of hand tools.</a:t>
            </a:r>
            <a:endParaRPr sz="2100"/>
          </a:p>
        </p:txBody>
      </p:sp>
      <p:grpSp>
        <p:nvGrpSpPr>
          <p:cNvPr id="5" name="Google Shape;1028;p43" hidden="0"/>
          <p:cNvGrpSpPr/>
          <p:nvPr isPhoto="0" userDrawn="0"/>
        </p:nvGrpSpPr>
        <p:grpSpPr bwMode="auto">
          <a:xfrm>
            <a:off x="431725" y="2125425"/>
            <a:ext cx="3964553" cy="2920352"/>
            <a:chOff x="431725" y="2125425"/>
            <a:chExt cx="3964553" cy="2920352"/>
          </a:xfrm>
        </p:grpSpPr>
        <p:sp>
          <p:nvSpPr>
            <p:cNvPr id="6" name="Google Shape;1029;p43" hidden="0"/>
            <p:cNvSpPr/>
            <p:nvPr isPhoto="0" userDrawn="0"/>
          </p:nvSpPr>
          <p:spPr bwMode="auto">
            <a:xfrm>
              <a:off x="614394" y="3459635"/>
              <a:ext cx="340546" cy="834434"/>
            </a:xfrm>
            <a:custGeom>
              <a:avLst/>
              <a:gdLst/>
              <a:ahLst/>
              <a:cxnLst/>
              <a:rect l="l" t="t" r="r" b="b"/>
              <a:pathLst>
                <a:path w="7513" h="18409" fill="norm" stroke="1" extrusionOk="0">
                  <a:moveTo>
                    <a:pt x="4265" y="1"/>
                  </a:moveTo>
                  <a:cubicBezTo>
                    <a:pt x="3385" y="1"/>
                    <a:pt x="2539" y="537"/>
                    <a:pt x="2209" y="1456"/>
                  </a:cubicBezTo>
                  <a:cubicBezTo>
                    <a:pt x="407" y="6793"/>
                    <a:pt x="1575" y="11530"/>
                    <a:pt x="174" y="16967"/>
                  </a:cubicBezTo>
                  <a:cubicBezTo>
                    <a:pt x="1" y="17871"/>
                    <a:pt x="980" y="18409"/>
                    <a:pt x="2039" y="18409"/>
                  </a:cubicBezTo>
                  <a:cubicBezTo>
                    <a:pt x="2817" y="18409"/>
                    <a:pt x="3638" y="18118"/>
                    <a:pt x="4077" y="17468"/>
                  </a:cubicBezTo>
                  <a:lnTo>
                    <a:pt x="7112" y="4325"/>
                  </a:lnTo>
                  <a:cubicBezTo>
                    <a:pt x="7512" y="2757"/>
                    <a:pt x="6812" y="1123"/>
                    <a:pt x="5411" y="322"/>
                  </a:cubicBezTo>
                  <a:cubicBezTo>
                    <a:pt x="5378" y="322"/>
                    <a:pt x="5378" y="289"/>
                    <a:pt x="5344" y="289"/>
                  </a:cubicBezTo>
                  <a:cubicBezTo>
                    <a:pt x="5002" y="93"/>
                    <a:pt x="4631" y="1"/>
                    <a:pt x="4265"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1030;p43" hidden="0"/>
            <p:cNvSpPr/>
            <p:nvPr isPhoto="0" userDrawn="0"/>
          </p:nvSpPr>
          <p:spPr bwMode="auto">
            <a:xfrm>
              <a:off x="691813" y="3242880"/>
              <a:ext cx="396162" cy="431926"/>
            </a:xfrm>
            <a:custGeom>
              <a:avLst/>
              <a:gdLst/>
              <a:ahLst/>
              <a:cxnLst/>
              <a:rect l="l" t="t" r="r" b="b"/>
              <a:pathLst>
                <a:path w="8740" h="9529" fill="norm" stroke="1" extrusionOk="0">
                  <a:moveTo>
                    <a:pt x="4604" y="0"/>
                  </a:moveTo>
                  <a:lnTo>
                    <a:pt x="1601" y="3903"/>
                  </a:lnTo>
                  <a:cubicBezTo>
                    <a:pt x="1201" y="4437"/>
                    <a:pt x="834" y="5304"/>
                    <a:pt x="534" y="6171"/>
                  </a:cubicBezTo>
                  <a:cubicBezTo>
                    <a:pt x="0" y="7673"/>
                    <a:pt x="968" y="9307"/>
                    <a:pt x="2569" y="9507"/>
                  </a:cubicBezTo>
                  <a:cubicBezTo>
                    <a:pt x="2690" y="9521"/>
                    <a:pt x="2814" y="9529"/>
                    <a:pt x="2941" y="9529"/>
                  </a:cubicBezTo>
                  <a:cubicBezTo>
                    <a:pt x="3724" y="9529"/>
                    <a:pt x="4614" y="9244"/>
                    <a:pt x="5504" y="8440"/>
                  </a:cubicBezTo>
                  <a:lnTo>
                    <a:pt x="8740" y="4170"/>
                  </a:lnTo>
                  <a:lnTo>
                    <a:pt x="4604" y="0"/>
                  </a:lnTo>
                  <a:close/>
                </a:path>
              </a:pathLst>
            </a:custGeom>
            <a:solidFill>
              <a:srgbClr val="D25C2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1031;p43" hidden="0"/>
            <p:cNvSpPr/>
            <p:nvPr isPhoto="0" userDrawn="0"/>
          </p:nvSpPr>
          <p:spPr bwMode="auto">
            <a:xfrm>
              <a:off x="3517741" y="2914393"/>
              <a:ext cx="878538" cy="1155579"/>
            </a:xfrm>
            <a:custGeom>
              <a:avLst/>
              <a:gdLst/>
              <a:ahLst/>
              <a:cxnLst/>
              <a:rect l="l" t="t" r="r" b="b"/>
              <a:pathLst>
                <a:path w="19382" h="25494" fill="norm" stroke="1" extrusionOk="0">
                  <a:moveTo>
                    <a:pt x="16117" y="1"/>
                  </a:moveTo>
                  <a:cubicBezTo>
                    <a:pt x="15912" y="1"/>
                    <a:pt x="15712" y="9"/>
                    <a:pt x="15512" y="9"/>
                  </a:cubicBezTo>
                  <a:cubicBezTo>
                    <a:pt x="15078" y="9"/>
                    <a:pt x="14678" y="42"/>
                    <a:pt x="14244" y="109"/>
                  </a:cubicBezTo>
                  <a:cubicBezTo>
                    <a:pt x="13844" y="142"/>
                    <a:pt x="13444" y="209"/>
                    <a:pt x="13043" y="309"/>
                  </a:cubicBezTo>
                  <a:cubicBezTo>
                    <a:pt x="12643" y="376"/>
                    <a:pt x="12243" y="476"/>
                    <a:pt x="11876" y="609"/>
                  </a:cubicBezTo>
                  <a:cubicBezTo>
                    <a:pt x="11075" y="809"/>
                    <a:pt x="10375" y="1143"/>
                    <a:pt x="9641" y="1477"/>
                  </a:cubicBezTo>
                  <a:cubicBezTo>
                    <a:pt x="6772" y="2911"/>
                    <a:pt x="4437" y="5146"/>
                    <a:pt x="2836" y="7714"/>
                  </a:cubicBezTo>
                  <a:cubicBezTo>
                    <a:pt x="1202" y="10316"/>
                    <a:pt x="234" y="13252"/>
                    <a:pt x="68" y="16254"/>
                  </a:cubicBezTo>
                  <a:cubicBezTo>
                    <a:pt x="1" y="17021"/>
                    <a:pt x="34" y="17788"/>
                    <a:pt x="101" y="18522"/>
                  </a:cubicBezTo>
                  <a:cubicBezTo>
                    <a:pt x="168" y="19289"/>
                    <a:pt x="301" y="20090"/>
                    <a:pt x="468" y="20857"/>
                  </a:cubicBezTo>
                  <a:cubicBezTo>
                    <a:pt x="835" y="22392"/>
                    <a:pt x="1402" y="23926"/>
                    <a:pt x="2436" y="25494"/>
                  </a:cubicBezTo>
                  <a:cubicBezTo>
                    <a:pt x="3270" y="25027"/>
                    <a:pt x="3970" y="24560"/>
                    <a:pt x="4604" y="24059"/>
                  </a:cubicBezTo>
                  <a:cubicBezTo>
                    <a:pt x="5271" y="23592"/>
                    <a:pt x="5838" y="23125"/>
                    <a:pt x="6405" y="22658"/>
                  </a:cubicBezTo>
                  <a:cubicBezTo>
                    <a:pt x="6972" y="22191"/>
                    <a:pt x="7473" y="21724"/>
                    <a:pt x="7973" y="21257"/>
                  </a:cubicBezTo>
                  <a:cubicBezTo>
                    <a:pt x="8240" y="21024"/>
                    <a:pt x="8440" y="20790"/>
                    <a:pt x="8674" y="20557"/>
                  </a:cubicBezTo>
                  <a:lnTo>
                    <a:pt x="9341" y="19890"/>
                  </a:lnTo>
                  <a:cubicBezTo>
                    <a:pt x="11075" y="18088"/>
                    <a:pt x="12410" y="16321"/>
                    <a:pt x="13544" y="14519"/>
                  </a:cubicBezTo>
                  <a:cubicBezTo>
                    <a:pt x="14711" y="12718"/>
                    <a:pt x="15645" y="10917"/>
                    <a:pt x="16546" y="8748"/>
                  </a:cubicBezTo>
                  <a:cubicBezTo>
                    <a:pt x="16646" y="8482"/>
                    <a:pt x="16779" y="8181"/>
                    <a:pt x="16880" y="7915"/>
                  </a:cubicBezTo>
                  <a:cubicBezTo>
                    <a:pt x="16980" y="7614"/>
                    <a:pt x="17080" y="7314"/>
                    <a:pt x="17213" y="7014"/>
                  </a:cubicBezTo>
                  <a:cubicBezTo>
                    <a:pt x="17347" y="6747"/>
                    <a:pt x="17447" y="6447"/>
                    <a:pt x="17547" y="6113"/>
                  </a:cubicBezTo>
                  <a:cubicBezTo>
                    <a:pt x="17613" y="5980"/>
                    <a:pt x="17680" y="5813"/>
                    <a:pt x="17713" y="5646"/>
                  </a:cubicBezTo>
                  <a:lnTo>
                    <a:pt x="17814" y="5413"/>
                  </a:lnTo>
                  <a:lnTo>
                    <a:pt x="17914" y="5179"/>
                  </a:lnTo>
                  <a:cubicBezTo>
                    <a:pt x="18147" y="4512"/>
                    <a:pt x="18381" y="3812"/>
                    <a:pt x="18614" y="3044"/>
                  </a:cubicBezTo>
                  <a:cubicBezTo>
                    <a:pt x="18881" y="2311"/>
                    <a:pt x="19148" y="1510"/>
                    <a:pt x="19381" y="576"/>
                  </a:cubicBezTo>
                  <a:cubicBezTo>
                    <a:pt x="18481" y="276"/>
                    <a:pt x="17613" y="109"/>
                    <a:pt x="16746" y="42"/>
                  </a:cubicBezTo>
                  <a:cubicBezTo>
                    <a:pt x="16529" y="9"/>
                    <a:pt x="16321" y="1"/>
                    <a:pt x="16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 name="Google Shape;1032;p43" hidden="0"/>
            <p:cNvSpPr/>
            <p:nvPr isPhoto="0" userDrawn="0"/>
          </p:nvSpPr>
          <p:spPr bwMode="auto">
            <a:xfrm>
              <a:off x="3528348" y="3003960"/>
              <a:ext cx="760550" cy="2041279"/>
            </a:xfrm>
            <a:custGeom>
              <a:avLst/>
              <a:gdLst/>
              <a:ahLst/>
              <a:cxnLst/>
              <a:rect l="l" t="t" r="r" b="b"/>
              <a:pathLst>
                <a:path w="16779" h="45034" fill="norm" stroke="1" extrusionOk="0">
                  <a:moveTo>
                    <a:pt x="16779" y="1"/>
                  </a:moveTo>
                  <a:cubicBezTo>
                    <a:pt x="15044" y="1135"/>
                    <a:pt x="13377" y="2436"/>
                    <a:pt x="11909" y="3937"/>
                  </a:cubicBezTo>
                  <a:cubicBezTo>
                    <a:pt x="10441" y="5438"/>
                    <a:pt x="9107" y="7073"/>
                    <a:pt x="7939" y="8807"/>
                  </a:cubicBezTo>
                  <a:cubicBezTo>
                    <a:pt x="6772" y="10575"/>
                    <a:pt x="5804" y="12443"/>
                    <a:pt x="4904" y="14345"/>
                  </a:cubicBezTo>
                  <a:cubicBezTo>
                    <a:pt x="4070" y="16279"/>
                    <a:pt x="3369" y="18247"/>
                    <a:pt x="2736" y="20282"/>
                  </a:cubicBezTo>
                  <a:cubicBezTo>
                    <a:pt x="2135" y="22284"/>
                    <a:pt x="1668" y="24352"/>
                    <a:pt x="1268" y="26387"/>
                  </a:cubicBezTo>
                  <a:cubicBezTo>
                    <a:pt x="901" y="28455"/>
                    <a:pt x="601" y="30556"/>
                    <a:pt x="401" y="32624"/>
                  </a:cubicBezTo>
                  <a:cubicBezTo>
                    <a:pt x="167" y="34726"/>
                    <a:pt x="34" y="36827"/>
                    <a:pt x="34" y="38929"/>
                  </a:cubicBezTo>
                  <a:cubicBezTo>
                    <a:pt x="0" y="40964"/>
                    <a:pt x="34" y="42998"/>
                    <a:pt x="200" y="45033"/>
                  </a:cubicBezTo>
                  <a:lnTo>
                    <a:pt x="968" y="45033"/>
                  </a:lnTo>
                  <a:cubicBezTo>
                    <a:pt x="801" y="43032"/>
                    <a:pt x="768" y="40964"/>
                    <a:pt x="801" y="38929"/>
                  </a:cubicBezTo>
                  <a:cubicBezTo>
                    <a:pt x="834" y="36861"/>
                    <a:pt x="901" y="34793"/>
                    <a:pt x="1101" y="32691"/>
                  </a:cubicBezTo>
                  <a:cubicBezTo>
                    <a:pt x="1301" y="30623"/>
                    <a:pt x="1568" y="28555"/>
                    <a:pt x="1935" y="26520"/>
                  </a:cubicBezTo>
                  <a:cubicBezTo>
                    <a:pt x="2302" y="24485"/>
                    <a:pt x="2736" y="22417"/>
                    <a:pt x="3303" y="20449"/>
                  </a:cubicBezTo>
                  <a:cubicBezTo>
                    <a:pt x="3903" y="18447"/>
                    <a:pt x="4570" y="16479"/>
                    <a:pt x="5404" y="14545"/>
                  </a:cubicBezTo>
                  <a:cubicBezTo>
                    <a:pt x="6205" y="12643"/>
                    <a:pt x="7172" y="10809"/>
                    <a:pt x="8273" y="9007"/>
                  </a:cubicBezTo>
                  <a:cubicBezTo>
                    <a:pt x="9374" y="7273"/>
                    <a:pt x="10641" y="5605"/>
                    <a:pt x="12042" y="4071"/>
                  </a:cubicBezTo>
                  <a:cubicBezTo>
                    <a:pt x="13510" y="2569"/>
                    <a:pt x="15078" y="1202"/>
                    <a:pt x="167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 name="Google Shape;1033;p43" hidden="0"/>
            <p:cNvSpPr/>
            <p:nvPr isPhoto="0" userDrawn="0"/>
          </p:nvSpPr>
          <p:spPr bwMode="auto">
            <a:xfrm>
              <a:off x="2764764" y="3266677"/>
              <a:ext cx="745501" cy="983244"/>
            </a:xfrm>
            <a:custGeom>
              <a:avLst/>
              <a:gdLst/>
              <a:ahLst/>
              <a:cxnLst/>
              <a:rect l="l" t="t" r="r" b="b"/>
              <a:pathLst>
                <a:path w="16447" h="21692" fill="norm" stroke="1" extrusionOk="0">
                  <a:moveTo>
                    <a:pt x="2518" y="0"/>
                  </a:moveTo>
                  <a:cubicBezTo>
                    <a:pt x="2392" y="0"/>
                    <a:pt x="2264" y="3"/>
                    <a:pt x="2136" y="9"/>
                  </a:cubicBezTo>
                  <a:cubicBezTo>
                    <a:pt x="1402" y="76"/>
                    <a:pt x="701" y="176"/>
                    <a:pt x="1" y="376"/>
                  </a:cubicBezTo>
                  <a:cubicBezTo>
                    <a:pt x="268" y="1110"/>
                    <a:pt x="568" y="1744"/>
                    <a:pt x="835" y="2311"/>
                  </a:cubicBezTo>
                  <a:cubicBezTo>
                    <a:pt x="1135" y="2878"/>
                    <a:pt x="1369" y="3478"/>
                    <a:pt x="1635" y="3979"/>
                  </a:cubicBezTo>
                  <a:cubicBezTo>
                    <a:pt x="1802" y="4212"/>
                    <a:pt x="1902" y="4479"/>
                    <a:pt x="2036" y="4746"/>
                  </a:cubicBezTo>
                  <a:cubicBezTo>
                    <a:pt x="2136" y="4979"/>
                    <a:pt x="2269" y="5246"/>
                    <a:pt x="2403" y="5480"/>
                  </a:cubicBezTo>
                  <a:cubicBezTo>
                    <a:pt x="2536" y="5713"/>
                    <a:pt x="2636" y="5947"/>
                    <a:pt x="2736" y="6180"/>
                  </a:cubicBezTo>
                  <a:cubicBezTo>
                    <a:pt x="2870" y="6414"/>
                    <a:pt x="2970" y="6647"/>
                    <a:pt x="3103" y="6847"/>
                  </a:cubicBezTo>
                  <a:cubicBezTo>
                    <a:pt x="4037" y="8649"/>
                    <a:pt x="4938" y="10216"/>
                    <a:pt x="5972" y="11784"/>
                  </a:cubicBezTo>
                  <a:cubicBezTo>
                    <a:pt x="7006" y="13352"/>
                    <a:pt x="8107" y="14920"/>
                    <a:pt x="9508" y="16554"/>
                  </a:cubicBezTo>
                  <a:lnTo>
                    <a:pt x="10041" y="17188"/>
                  </a:lnTo>
                  <a:cubicBezTo>
                    <a:pt x="10242" y="17388"/>
                    <a:pt x="10408" y="17588"/>
                    <a:pt x="10609" y="17789"/>
                  </a:cubicBezTo>
                  <a:cubicBezTo>
                    <a:pt x="11009" y="18222"/>
                    <a:pt x="11376" y="18656"/>
                    <a:pt x="11843" y="19089"/>
                  </a:cubicBezTo>
                  <a:cubicBezTo>
                    <a:pt x="12276" y="19490"/>
                    <a:pt x="12710" y="19923"/>
                    <a:pt x="13244" y="20357"/>
                  </a:cubicBezTo>
                  <a:cubicBezTo>
                    <a:pt x="13711" y="20791"/>
                    <a:pt x="14244" y="21258"/>
                    <a:pt x="14878" y="21691"/>
                  </a:cubicBezTo>
                  <a:cubicBezTo>
                    <a:pt x="15645" y="20357"/>
                    <a:pt x="16012" y="19056"/>
                    <a:pt x="16246" y="17755"/>
                  </a:cubicBezTo>
                  <a:cubicBezTo>
                    <a:pt x="16346" y="17088"/>
                    <a:pt x="16446" y="16454"/>
                    <a:pt x="16446" y="15820"/>
                  </a:cubicBezTo>
                  <a:cubicBezTo>
                    <a:pt x="16446" y="15153"/>
                    <a:pt x="16446" y="14519"/>
                    <a:pt x="16379" y="13886"/>
                  </a:cubicBezTo>
                  <a:cubicBezTo>
                    <a:pt x="16146" y="11351"/>
                    <a:pt x="15279" y="8849"/>
                    <a:pt x="13878" y="6647"/>
                  </a:cubicBezTo>
                  <a:cubicBezTo>
                    <a:pt x="12443" y="4479"/>
                    <a:pt x="10475" y="2544"/>
                    <a:pt x="8040" y="1343"/>
                  </a:cubicBezTo>
                  <a:cubicBezTo>
                    <a:pt x="7740" y="1177"/>
                    <a:pt x="7440" y="1043"/>
                    <a:pt x="7139" y="910"/>
                  </a:cubicBezTo>
                  <a:cubicBezTo>
                    <a:pt x="6806" y="776"/>
                    <a:pt x="6506" y="643"/>
                    <a:pt x="6172" y="576"/>
                  </a:cubicBezTo>
                  <a:cubicBezTo>
                    <a:pt x="5872" y="476"/>
                    <a:pt x="5538" y="376"/>
                    <a:pt x="5205" y="309"/>
                  </a:cubicBezTo>
                  <a:cubicBezTo>
                    <a:pt x="4871" y="209"/>
                    <a:pt x="4538" y="143"/>
                    <a:pt x="4204" y="109"/>
                  </a:cubicBezTo>
                  <a:cubicBezTo>
                    <a:pt x="3632" y="55"/>
                    <a:pt x="3082" y="0"/>
                    <a:pt x="25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 name="Google Shape;1034;p43" hidden="0"/>
            <p:cNvSpPr/>
            <p:nvPr isPhoto="0" userDrawn="0"/>
          </p:nvSpPr>
          <p:spPr bwMode="auto">
            <a:xfrm>
              <a:off x="2926582" y="3378953"/>
              <a:ext cx="592748" cy="1666284"/>
            </a:xfrm>
            <a:custGeom>
              <a:avLst/>
              <a:gdLst/>
              <a:ahLst/>
              <a:cxnLst/>
              <a:rect l="l" t="t" r="r" b="b"/>
              <a:pathLst>
                <a:path w="13077" h="36761" fill="norm" stroke="1" extrusionOk="0">
                  <a:moveTo>
                    <a:pt x="0" y="1"/>
                  </a:moveTo>
                  <a:cubicBezTo>
                    <a:pt x="1334" y="1001"/>
                    <a:pt x="2602" y="2169"/>
                    <a:pt x="3736" y="3403"/>
                  </a:cubicBezTo>
                  <a:cubicBezTo>
                    <a:pt x="4837" y="4704"/>
                    <a:pt x="5838" y="6072"/>
                    <a:pt x="6705" y="7506"/>
                  </a:cubicBezTo>
                  <a:cubicBezTo>
                    <a:pt x="7572" y="8974"/>
                    <a:pt x="8306" y="10475"/>
                    <a:pt x="8940" y="12042"/>
                  </a:cubicBezTo>
                  <a:cubicBezTo>
                    <a:pt x="9574" y="13610"/>
                    <a:pt x="10074" y="15211"/>
                    <a:pt x="10541" y="16846"/>
                  </a:cubicBezTo>
                  <a:cubicBezTo>
                    <a:pt x="11408" y="20115"/>
                    <a:pt x="11909" y="23451"/>
                    <a:pt x="12176" y="26820"/>
                  </a:cubicBezTo>
                  <a:cubicBezTo>
                    <a:pt x="12309" y="28488"/>
                    <a:pt x="12376" y="30189"/>
                    <a:pt x="12376" y="31857"/>
                  </a:cubicBezTo>
                  <a:cubicBezTo>
                    <a:pt x="12376" y="33491"/>
                    <a:pt x="12342" y="35159"/>
                    <a:pt x="12209" y="36760"/>
                  </a:cubicBezTo>
                  <a:lnTo>
                    <a:pt x="12976" y="36760"/>
                  </a:lnTo>
                  <a:cubicBezTo>
                    <a:pt x="13076" y="35126"/>
                    <a:pt x="13076" y="33491"/>
                    <a:pt x="13043" y="31857"/>
                  </a:cubicBezTo>
                  <a:cubicBezTo>
                    <a:pt x="13009" y="30155"/>
                    <a:pt x="12909" y="28454"/>
                    <a:pt x="12743" y="26753"/>
                  </a:cubicBezTo>
                  <a:cubicBezTo>
                    <a:pt x="12409" y="23384"/>
                    <a:pt x="11842" y="20015"/>
                    <a:pt x="10908" y="16746"/>
                  </a:cubicBezTo>
                  <a:cubicBezTo>
                    <a:pt x="10408" y="15111"/>
                    <a:pt x="9874" y="13510"/>
                    <a:pt x="9207" y="11942"/>
                  </a:cubicBezTo>
                  <a:cubicBezTo>
                    <a:pt x="8540" y="10375"/>
                    <a:pt x="7772" y="8840"/>
                    <a:pt x="6872" y="7406"/>
                  </a:cubicBezTo>
                  <a:cubicBezTo>
                    <a:pt x="5971" y="5971"/>
                    <a:pt x="4937" y="4604"/>
                    <a:pt x="3803" y="3336"/>
                  </a:cubicBezTo>
                  <a:cubicBezTo>
                    <a:pt x="2669" y="2102"/>
                    <a:pt x="1368" y="100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1035;p43" hidden="0"/>
            <p:cNvSpPr/>
            <p:nvPr isPhoto="0" userDrawn="0"/>
          </p:nvSpPr>
          <p:spPr bwMode="auto">
            <a:xfrm>
              <a:off x="1533994" y="2385559"/>
              <a:ext cx="811997" cy="627559"/>
            </a:xfrm>
            <a:custGeom>
              <a:avLst/>
              <a:gdLst/>
              <a:ahLst/>
              <a:cxnLst/>
              <a:rect l="l" t="t" r="r" b="b"/>
              <a:pathLst>
                <a:path w="17914" h="13845" fill="norm" stroke="1" extrusionOk="0">
                  <a:moveTo>
                    <a:pt x="7939" y="1"/>
                  </a:moveTo>
                  <a:lnTo>
                    <a:pt x="0" y="6839"/>
                  </a:lnTo>
                  <a:lnTo>
                    <a:pt x="16145" y="13844"/>
                  </a:lnTo>
                  <a:lnTo>
                    <a:pt x="17913" y="3537"/>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1036;p43" hidden="0"/>
            <p:cNvSpPr/>
            <p:nvPr isPhoto="0" userDrawn="0"/>
          </p:nvSpPr>
          <p:spPr bwMode="auto">
            <a:xfrm>
              <a:off x="2165993" y="3648106"/>
              <a:ext cx="904238" cy="277676"/>
            </a:xfrm>
            <a:custGeom>
              <a:avLst/>
              <a:gdLst/>
              <a:ahLst/>
              <a:cxnLst/>
              <a:rect l="l" t="t" r="r" b="b"/>
              <a:pathLst>
                <a:path w="19949" h="6126" fill="norm" stroke="1" extrusionOk="0">
                  <a:moveTo>
                    <a:pt x="18180" y="0"/>
                  </a:moveTo>
                  <a:lnTo>
                    <a:pt x="2736" y="534"/>
                  </a:lnTo>
                  <a:cubicBezTo>
                    <a:pt x="2736" y="534"/>
                    <a:pt x="834" y="1535"/>
                    <a:pt x="334" y="3436"/>
                  </a:cubicBezTo>
                  <a:cubicBezTo>
                    <a:pt x="1" y="4770"/>
                    <a:pt x="1001" y="6038"/>
                    <a:pt x="2369" y="6104"/>
                  </a:cubicBezTo>
                  <a:cubicBezTo>
                    <a:pt x="2665" y="6119"/>
                    <a:pt x="2957" y="6125"/>
                    <a:pt x="3246" y="6125"/>
                  </a:cubicBezTo>
                  <a:cubicBezTo>
                    <a:pt x="8452" y="6125"/>
                    <a:pt x="12504" y="3963"/>
                    <a:pt x="17813" y="3836"/>
                  </a:cubicBezTo>
                  <a:cubicBezTo>
                    <a:pt x="19381" y="3703"/>
                    <a:pt x="19948" y="567"/>
                    <a:pt x="18180" y="0"/>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1037;p43" hidden="0"/>
            <p:cNvSpPr/>
            <p:nvPr isPhoto="0" userDrawn="0"/>
          </p:nvSpPr>
          <p:spPr bwMode="auto">
            <a:xfrm>
              <a:off x="1918007" y="3013070"/>
              <a:ext cx="485412" cy="678915"/>
            </a:xfrm>
            <a:custGeom>
              <a:avLst/>
              <a:gdLst/>
              <a:ahLst/>
              <a:cxnLst/>
              <a:rect l="l" t="t" r="r" b="b"/>
              <a:pathLst>
                <a:path w="10709" h="14978" fill="norm" stroke="1" extrusionOk="0">
                  <a:moveTo>
                    <a:pt x="7673" y="0"/>
                  </a:moveTo>
                  <a:cubicBezTo>
                    <a:pt x="4137" y="2702"/>
                    <a:pt x="1" y="14977"/>
                    <a:pt x="1" y="14977"/>
                  </a:cubicBezTo>
                  <a:lnTo>
                    <a:pt x="10709" y="14477"/>
                  </a:lnTo>
                  <a:lnTo>
                    <a:pt x="7673"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1038;p43" hidden="0"/>
            <p:cNvSpPr/>
            <p:nvPr isPhoto="0" userDrawn="0"/>
          </p:nvSpPr>
          <p:spPr bwMode="auto">
            <a:xfrm>
              <a:off x="1924081" y="3141573"/>
              <a:ext cx="462703" cy="532281"/>
            </a:xfrm>
            <a:custGeom>
              <a:avLst/>
              <a:gdLst/>
              <a:ahLst/>
              <a:cxnLst/>
              <a:rect l="l" t="t" r="r" b="b"/>
              <a:pathLst>
                <a:path w="10208" h="11743" fill="norm" stroke="1" extrusionOk="0">
                  <a:moveTo>
                    <a:pt x="5237" y="0"/>
                  </a:moveTo>
                  <a:cubicBezTo>
                    <a:pt x="5071" y="301"/>
                    <a:pt x="4871" y="601"/>
                    <a:pt x="4704" y="934"/>
                  </a:cubicBezTo>
                  <a:cubicBezTo>
                    <a:pt x="6005" y="1235"/>
                    <a:pt x="7239" y="1435"/>
                    <a:pt x="8440" y="1502"/>
                  </a:cubicBezTo>
                  <a:lnTo>
                    <a:pt x="8240" y="467"/>
                  </a:lnTo>
                  <a:cubicBezTo>
                    <a:pt x="7239" y="401"/>
                    <a:pt x="6238" y="234"/>
                    <a:pt x="5237" y="0"/>
                  </a:cubicBezTo>
                  <a:close/>
                  <a:moveTo>
                    <a:pt x="3770" y="2702"/>
                  </a:moveTo>
                  <a:cubicBezTo>
                    <a:pt x="3603" y="3003"/>
                    <a:pt x="3436" y="3336"/>
                    <a:pt x="3303" y="3636"/>
                  </a:cubicBezTo>
                  <a:cubicBezTo>
                    <a:pt x="4570" y="3837"/>
                    <a:pt x="5805" y="3937"/>
                    <a:pt x="7005" y="3937"/>
                  </a:cubicBezTo>
                  <a:cubicBezTo>
                    <a:pt x="7673" y="3937"/>
                    <a:pt x="8306" y="3903"/>
                    <a:pt x="8940" y="3870"/>
                  </a:cubicBezTo>
                  <a:lnTo>
                    <a:pt x="8740" y="2869"/>
                  </a:lnTo>
                  <a:cubicBezTo>
                    <a:pt x="8156" y="2915"/>
                    <a:pt x="7576" y="2937"/>
                    <a:pt x="7002" y="2937"/>
                  </a:cubicBezTo>
                  <a:cubicBezTo>
                    <a:pt x="5902" y="2937"/>
                    <a:pt x="4821" y="2856"/>
                    <a:pt x="3770" y="2702"/>
                  </a:cubicBezTo>
                  <a:close/>
                  <a:moveTo>
                    <a:pt x="9174" y="5004"/>
                  </a:moveTo>
                  <a:cubicBezTo>
                    <a:pt x="7518" y="5335"/>
                    <a:pt x="5913" y="5465"/>
                    <a:pt x="4370" y="5465"/>
                  </a:cubicBezTo>
                  <a:cubicBezTo>
                    <a:pt x="3737" y="5465"/>
                    <a:pt x="3114" y="5443"/>
                    <a:pt x="2502" y="5404"/>
                  </a:cubicBezTo>
                  <a:cubicBezTo>
                    <a:pt x="2369" y="5738"/>
                    <a:pt x="2202" y="6071"/>
                    <a:pt x="2069" y="6372"/>
                  </a:cubicBezTo>
                  <a:cubicBezTo>
                    <a:pt x="2836" y="6438"/>
                    <a:pt x="3603" y="6472"/>
                    <a:pt x="4404" y="6472"/>
                  </a:cubicBezTo>
                  <a:cubicBezTo>
                    <a:pt x="6005" y="6472"/>
                    <a:pt x="7673" y="6338"/>
                    <a:pt x="9407" y="6005"/>
                  </a:cubicBezTo>
                  <a:lnTo>
                    <a:pt x="9174" y="5004"/>
                  </a:lnTo>
                  <a:close/>
                  <a:moveTo>
                    <a:pt x="9607" y="7005"/>
                  </a:moveTo>
                  <a:cubicBezTo>
                    <a:pt x="6922" y="7741"/>
                    <a:pt x="4267" y="8108"/>
                    <a:pt x="1702" y="8108"/>
                  </a:cubicBezTo>
                  <a:cubicBezTo>
                    <a:pt x="1591" y="8108"/>
                    <a:pt x="1479" y="8108"/>
                    <a:pt x="1368" y="8106"/>
                  </a:cubicBezTo>
                  <a:cubicBezTo>
                    <a:pt x="1235" y="8440"/>
                    <a:pt x="1101" y="8773"/>
                    <a:pt x="968" y="9074"/>
                  </a:cubicBezTo>
                  <a:lnTo>
                    <a:pt x="1835" y="9074"/>
                  </a:lnTo>
                  <a:cubicBezTo>
                    <a:pt x="1947" y="9075"/>
                    <a:pt x="2059" y="9076"/>
                    <a:pt x="2171" y="9076"/>
                  </a:cubicBezTo>
                  <a:cubicBezTo>
                    <a:pt x="4545" y="9076"/>
                    <a:pt x="7100" y="8739"/>
                    <a:pt x="9807" y="8006"/>
                  </a:cubicBezTo>
                  <a:lnTo>
                    <a:pt x="9607" y="7005"/>
                  </a:lnTo>
                  <a:close/>
                  <a:moveTo>
                    <a:pt x="10008" y="8940"/>
                  </a:moveTo>
                  <a:cubicBezTo>
                    <a:pt x="6672" y="10041"/>
                    <a:pt x="3436" y="10641"/>
                    <a:pt x="367" y="10741"/>
                  </a:cubicBezTo>
                  <a:cubicBezTo>
                    <a:pt x="201" y="11142"/>
                    <a:pt x="100" y="11475"/>
                    <a:pt x="0" y="11742"/>
                  </a:cubicBezTo>
                  <a:cubicBezTo>
                    <a:pt x="3069" y="11675"/>
                    <a:pt x="6505" y="11142"/>
                    <a:pt x="10208" y="9941"/>
                  </a:cubicBezTo>
                  <a:lnTo>
                    <a:pt x="10008" y="8940"/>
                  </a:ln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1039;p43" hidden="0"/>
            <p:cNvSpPr/>
            <p:nvPr isPhoto="0" userDrawn="0"/>
          </p:nvSpPr>
          <p:spPr bwMode="auto">
            <a:xfrm>
              <a:off x="2952422" y="3613748"/>
              <a:ext cx="476120" cy="378439"/>
            </a:xfrm>
            <a:custGeom>
              <a:avLst/>
              <a:gdLst/>
              <a:ahLst/>
              <a:cxnLst/>
              <a:rect l="l" t="t" r="r" b="b"/>
              <a:pathLst>
                <a:path w="10504" h="8349" fill="norm" stroke="1" extrusionOk="0">
                  <a:moveTo>
                    <a:pt x="3808" y="1"/>
                  </a:moveTo>
                  <a:cubicBezTo>
                    <a:pt x="2702" y="1"/>
                    <a:pt x="1522" y="185"/>
                    <a:pt x="530" y="758"/>
                  </a:cubicBezTo>
                  <a:cubicBezTo>
                    <a:pt x="530" y="758"/>
                    <a:pt x="1" y="4594"/>
                    <a:pt x="161" y="4594"/>
                  </a:cubicBezTo>
                  <a:cubicBezTo>
                    <a:pt x="162" y="4594"/>
                    <a:pt x="162" y="4594"/>
                    <a:pt x="163" y="4594"/>
                  </a:cubicBezTo>
                  <a:cubicBezTo>
                    <a:pt x="163" y="4594"/>
                    <a:pt x="1931" y="6095"/>
                    <a:pt x="4366" y="6229"/>
                  </a:cubicBezTo>
                  <a:lnTo>
                    <a:pt x="6601" y="8263"/>
                  </a:lnTo>
                  <a:cubicBezTo>
                    <a:pt x="6659" y="8322"/>
                    <a:pt x="6731" y="8348"/>
                    <a:pt x="6801" y="8348"/>
                  </a:cubicBezTo>
                  <a:cubicBezTo>
                    <a:pt x="6891" y="8348"/>
                    <a:pt x="6978" y="8305"/>
                    <a:pt x="7035" y="8230"/>
                  </a:cubicBezTo>
                  <a:cubicBezTo>
                    <a:pt x="7135" y="8130"/>
                    <a:pt x="7168" y="7963"/>
                    <a:pt x="7068" y="7830"/>
                  </a:cubicBezTo>
                  <a:lnTo>
                    <a:pt x="5667" y="6095"/>
                  </a:lnTo>
                  <a:lnTo>
                    <a:pt x="8069" y="7963"/>
                  </a:lnTo>
                  <a:cubicBezTo>
                    <a:pt x="8138" y="8019"/>
                    <a:pt x="8220" y="8046"/>
                    <a:pt x="8300" y="8046"/>
                  </a:cubicBezTo>
                  <a:cubicBezTo>
                    <a:pt x="8413" y="8046"/>
                    <a:pt x="8525" y="7994"/>
                    <a:pt x="8602" y="7897"/>
                  </a:cubicBezTo>
                  <a:cubicBezTo>
                    <a:pt x="8769" y="7730"/>
                    <a:pt x="8736" y="7496"/>
                    <a:pt x="8569" y="7329"/>
                  </a:cubicBezTo>
                  <a:lnTo>
                    <a:pt x="6468" y="5461"/>
                  </a:lnTo>
                  <a:lnTo>
                    <a:pt x="9336" y="7029"/>
                  </a:lnTo>
                  <a:cubicBezTo>
                    <a:pt x="9390" y="7061"/>
                    <a:pt x="9450" y="7076"/>
                    <a:pt x="9512" y="7076"/>
                  </a:cubicBezTo>
                  <a:cubicBezTo>
                    <a:pt x="9642" y="7076"/>
                    <a:pt x="9779" y="7009"/>
                    <a:pt x="9870" y="6896"/>
                  </a:cubicBezTo>
                  <a:cubicBezTo>
                    <a:pt x="9970" y="6696"/>
                    <a:pt x="9937" y="6462"/>
                    <a:pt x="9737" y="6329"/>
                  </a:cubicBezTo>
                  <a:lnTo>
                    <a:pt x="6834" y="4394"/>
                  </a:lnTo>
                  <a:lnTo>
                    <a:pt x="9937" y="5161"/>
                  </a:lnTo>
                  <a:cubicBezTo>
                    <a:pt x="9976" y="5171"/>
                    <a:pt x="10016" y="5176"/>
                    <a:pt x="10053" y="5176"/>
                  </a:cubicBezTo>
                  <a:cubicBezTo>
                    <a:pt x="10269" y="5176"/>
                    <a:pt x="10442" y="5021"/>
                    <a:pt x="10470" y="4794"/>
                  </a:cubicBezTo>
                  <a:cubicBezTo>
                    <a:pt x="10504" y="4628"/>
                    <a:pt x="10404" y="4427"/>
                    <a:pt x="10237" y="4327"/>
                  </a:cubicBezTo>
                  <a:lnTo>
                    <a:pt x="7468" y="3093"/>
                  </a:lnTo>
                  <a:cubicBezTo>
                    <a:pt x="6901" y="2826"/>
                    <a:pt x="6334" y="2493"/>
                    <a:pt x="5867" y="2059"/>
                  </a:cubicBezTo>
                  <a:lnTo>
                    <a:pt x="5834" y="2026"/>
                  </a:lnTo>
                  <a:cubicBezTo>
                    <a:pt x="5734" y="1926"/>
                    <a:pt x="5800" y="1725"/>
                    <a:pt x="5967" y="1725"/>
                  </a:cubicBezTo>
                  <a:lnTo>
                    <a:pt x="7368" y="1492"/>
                  </a:lnTo>
                  <a:cubicBezTo>
                    <a:pt x="7602" y="1459"/>
                    <a:pt x="7768" y="1292"/>
                    <a:pt x="7835" y="1092"/>
                  </a:cubicBezTo>
                  <a:lnTo>
                    <a:pt x="7869" y="992"/>
                  </a:lnTo>
                  <a:cubicBezTo>
                    <a:pt x="7931" y="804"/>
                    <a:pt x="7789" y="588"/>
                    <a:pt x="7580" y="588"/>
                  </a:cubicBezTo>
                  <a:cubicBezTo>
                    <a:pt x="7565" y="588"/>
                    <a:pt x="7550" y="589"/>
                    <a:pt x="7535" y="591"/>
                  </a:cubicBezTo>
                  <a:cubicBezTo>
                    <a:pt x="7535" y="591"/>
                    <a:pt x="5790" y="1"/>
                    <a:pt x="3808"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040;p43" hidden="0"/>
            <p:cNvSpPr/>
            <p:nvPr isPhoto="0" userDrawn="0"/>
          </p:nvSpPr>
          <p:spPr bwMode="auto">
            <a:xfrm>
              <a:off x="821857" y="2695552"/>
              <a:ext cx="712186" cy="789288"/>
            </a:xfrm>
            <a:custGeom>
              <a:avLst/>
              <a:gdLst/>
              <a:ahLst/>
              <a:cxnLst/>
              <a:rect l="l" t="t" r="r" b="b"/>
              <a:pathLst>
                <a:path w="15712" h="17413" fill="norm" stroke="1" extrusionOk="0">
                  <a:moveTo>
                    <a:pt x="15711" y="0"/>
                  </a:moveTo>
                  <a:lnTo>
                    <a:pt x="15711" y="0"/>
                  </a:lnTo>
                  <a:cubicBezTo>
                    <a:pt x="5871" y="5571"/>
                    <a:pt x="0" y="11608"/>
                    <a:pt x="0" y="11608"/>
                  </a:cubicBezTo>
                  <a:cubicBezTo>
                    <a:pt x="0" y="11608"/>
                    <a:pt x="2869" y="16212"/>
                    <a:pt x="5871" y="17413"/>
                  </a:cubicBezTo>
                  <a:lnTo>
                    <a:pt x="15144" y="10241"/>
                  </a:lnTo>
                  <a:lnTo>
                    <a:pt x="15711" y="0"/>
                  </a:ln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1041;p43" hidden="0"/>
            <p:cNvSpPr/>
            <p:nvPr isPhoto="0" userDrawn="0"/>
          </p:nvSpPr>
          <p:spPr bwMode="auto">
            <a:xfrm>
              <a:off x="873258" y="2775691"/>
              <a:ext cx="651719" cy="660784"/>
            </a:xfrm>
            <a:custGeom>
              <a:avLst/>
              <a:gdLst/>
              <a:ahLst/>
              <a:cxnLst/>
              <a:rect l="l" t="t" r="r" b="b"/>
              <a:pathLst>
                <a:path w="14378" h="14578" fill="norm" stroke="1" extrusionOk="0">
                  <a:moveTo>
                    <a:pt x="11642" y="0"/>
                  </a:moveTo>
                  <a:cubicBezTo>
                    <a:pt x="11308" y="200"/>
                    <a:pt x="11008" y="367"/>
                    <a:pt x="10708" y="567"/>
                  </a:cubicBezTo>
                  <a:cubicBezTo>
                    <a:pt x="11608" y="1201"/>
                    <a:pt x="12843" y="2068"/>
                    <a:pt x="14310" y="2969"/>
                  </a:cubicBezTo>
                  <a:lnTo>
                    <a:pt x="14377" y="1801"/>
                  </a:lnTo>
                  <a:cubicBezTo>
                    <a:pt x="13310" y="1134"/>
                    <a:pt x="12376" y="500"/>
                    <a:pt x="11642" y="0"/>
                  </a:cubicBezTo>
                  <a:close/>
                  <a:moveTo>
                    <a:pt x="8740" y="1868"/>
                  </a:moveTo>
                  <a:cubicBezTo>
                    <a:pt x="8440" y="2068"/>
                    <a:pt x="8173" y="2268"/>
                    <a:pt x="7872" y="2468"/>
                  </a:cubicBezTo>
                  <a:cubicBezTo>
                    <a:pt x="9207" y="3603"/>
                    <a:pt x="11342" y="5304"/>
                    <a:pt x="14110" y="6938"/>
                  </a:cubicBezTo>
                  <a:lnTo>
                    <a:pt x="14177" y="5771"/>
                  </a:lnTo>
                  <a:cubicBezTo>
                    <a:pt x="11842" y="4336"/>
                    <a:pt x="9974" y="2902"/>
                    <a:pt x="8740" y="1868"/>
                  </a:cubicBezTo>
                  <a:close/>
                  <a:moveTo>
                    <a:pt x="5971" y="3836"/>
                  </a:moveTo>
                  <a:cubicBezTo>
                    <a:pt x="5704" y="4036"/>
                    <a:pt x="5437" y="4236"/>
                    <a:pt x="5171" y="4437"/>
                  </a:cubicBezTo>
                  <a:cubicBezTo>
                    <a:pt x="6572" y="5838"/>
                    <a:pt x="8940" y="7972"/>
                    <a:pt x="12142" y="9940"/>
                  </a:cubicBezTo>
                  <a:lnTo>
                    <a:pt x="12976" y="9273"/>
                  </a:lnTo>
                  <a:cubicBezTo>
                    <a:pt x="9807" y="7372"/>
                    <a:pt x="7405" y="5237"/>
                    <a:pt x="5971" y="3836"/>
                  </a:cubicBezTo>
                  <a:close/>
                  <a:moveTo>
                    <a:pt x="3336" y="5871"/>
                  </a:moveTo>
                  <a:cubicBezTo>
                    <a:pt x="3069" y="6104"/>
                    <a:pt x="2802" y="6305"/>
                    <a:pt x="2535" y="6538"/>
                  </a:cubicBezTo>
                  <a:cubicBezTo>
                    <a:pt x="3870" y="8039"/>
                    <a:pt x="6071" y="10241"/>
                    <a:pt x="9107" y="12275"/>
                  </a:cubicBezTo>
                  <a:lnTo>
                    <a:pt x="9974" y="11608"/>
                  </a:lnTo>
                  <a:cubicBezTo>
                    <a:pt x="6905" y="9607"/>
                    <a:pt x="4670" y="7372"/>
                    <a:pt x="3336" y="5871"/>
                  </a:cubicBezTo>
                  <a:close/>
                  <a:moveTo>
                    <a:pt x="767" y="8039"/>
                  </a:moveTo>
                  <a:cubicBezTo>
                    <a:pt x="501" y="8306"/>
                    <a:pt x="234" y="8539"/>
                    <a:pt x="0" y="8740"/>
                  </a:cubicBezTo>
                  <a:cubicBezTo>
                    <a:pt x="1268" y="10307"/>
                    <a:pt x="3303" y="12542"/>
                    <a:pt x="6138" y="14577"/>
                  </a:cubicBezTo>
                  <a:lnTo>
                    <a:pt x="6972" y="13910"/>
                  </a:lnTo>
                  <a:cubicBezTo>
                    <a:pt x="4070" y="11875"/>
                    <a:pt x="2035" y="9640"/>
                    <a:pt x="767" y="803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1042;p43" hidden="0"/>
            <p:cNvSpPr/>
            <p:nvPr isPhoto="0" userDrawn="0"/>
          </p:nvSpPr>
          <p:spPr bwMode="auto">
            <a:xfrm>
              <a:off x="431725" y="4172906"/>
              <a:ext cx="396208" cy="473400"/>
            </a:xfrm>
            <a:custGeom>
              <a:avLst/>
              <a:gdLst/>
              <a:ahLst/>
              <a:cxnLst/>
              <a:rect l="l" t="t" r="r" b="b"/>
              <a:pathLst>
                <a:path w="8741" h="10444" fill="norm" stroke="1" extrusionOk="0">
                  <a:moveTo>
                    <a:pt x="6076" y="1"/>
                  </a:moveTo>
                  <a:cubicBezTo>
                    <a:pt x="5479" y="1"/>
                    <a:pt x="4860" y="293"/>
                    <a:pt x="4337" y="898"/>
                  </a:cubicBezTo>
                  <a:cubicBezTo>
                    <a:pt x="4271" y="964"/>
                    <a:pt x="4237" y="1031"/>
                    <a:pt x="4171" y="1098"/>
                  </a:cubicBezTo>
                  <a:cubicBezTo>
                    <a:pt x="3870" y="1532"/>
                    <a:pt x="2770" y="3066"/>
                    <a:pt x="2303" y="4233"/>
                  </a:cubicBezTo>
                  <a:lnTo>
                    <a:pt x="134" y="6302"/>
                  </a:lnTo>
                  <a:cubicBezTo>
                    <a:pt x="1" y="6402"/>
                    <a:pt x="1" y="6602"/>
                    <a:pt x="101" y="6735"/>
                  </a:cubicBezTo>
                  <a:cubicBezTo>
                    <a:pt x="179" y="6813"/>
                    <a:pt x="269" y="6846"/>
                    <a:pt x="356" y="6846"/>
                  </a:cubicBezTo>
                  <a:cubicBezTo>
                    <a:pt x="418" y="6846"/>
                    <a:pt x="479" y="6830"/>
                    <a:pt x="535" y="6802"/>
                  </a:cubicBezTo>
                  <a:lnTo>
                    <a:pt x="2336" y="5534"/>
                  </a:lnTo>
                  <a:lnTo>
                    <a:pt x="2336" y="5534"/>
                  </a:lnTo>
                  <a:lnTo>
                    <a:pt x="334" y="7769"/>
                  </a:lnTo>
                  <a:cubicBezTo>
                    <a:pt x="201" y="7903"/>
                    <a:pt x="168" y="8103"/>
                    <a:pt x="268" y="8270"/>
                  </a:cubicBezTo>
                  <a:cubicBezTo>
                    <a:pt x="340" y="8396"/>
                    <a:pt x="461" y="8454"/>
                    <a:pt x="589" y="8454"/>
                  </a:cubicBezTo>
                  <a:cubicBezTo>
                    <a:pt x="697" y="8454"/>
                    <a:pt x="810" y="8413"/>
                    <a:pt x="902" y="8336"/>
                  </a:cubicBezTo>
                  <a:lnTo>
                    <a:pt x="2936" y="6368"/>
                  </a:lnTo>
                  <a:lnTo>
                    <a:pt x="2936" y="6368"/>
                  </a:lnTo>
                  <a:lnTo>
                    <a:pt x="1168" y="9104"/>
                  </a:lnTo>
                  <a:cubicBezTo>
                    <a:pt x="1068" y="9270"/>
                    <a:pt x="1068" y="9471"/>
                    <a:pt x="1202" y="9604"/>
                  </a:cubicBezTo>
                  <a:cubicBezTo>
                    <a:pt x="1281" y="9700"/>
                    <a:pt x="1391" y="9742"/>
                    <a:pt x="1503" y="9742"/>
                  </a:cubicBezTo>
                  <a:cubicBezTo>
                    <a:pt x="1625" y="9742"/>
                    <a:pt x="1748" y="9691"/>
                    <a:pt x="1836" y="9604"/>
                  </a:cubicBezTo>
                  <a:lnTo>
                    <a:pt x="3970" y="6835"/>
                  </a:lnTo>
                  <a:lnTo>
                    <a:pt x="2970" y="9837"/>
                  </a:lnTo>
                  <a:cubicBezTo>
                    <a:pt x="2903" y="10071"/>
                    <a:pt x="3003" y="10304"/>
                    <a:pt x="3203" y="10405"/>
                  </a:cubicBezTo>
                  <a:cubicBezTo>
                    <a:pt x="3257" y="10431"/>
                    <a:pt x="3315" y="10444"/>
                    <a:pt x="3374" y="10444"/>
                  </a:cubicBezTo>
                  <a:cubicBezTo>
                    <a:pt x="3534" y="10444"/>
                    <a:pt x="3697" y="10351"/>
                    <a:pt x="3770" y="10204"/>
                  </a:cubicBezTo>
                  <a:lnTo>
                    <a:pt x="5238" y="7469"/>
                  </a:lnTo>
                  <a:cubicBezTo>
                    <a:pt x="5538" y="6935"/>
                    <a:pt x="5938" y="6435"/>
                    <a:pt x="6372" y="6001"/>
                  </a:cubicBezTo>
                  <a:cubicBezTo>
                    <a:pt x="6415" y="5969"/>
                    <a:pt x="6464" y="5954"/>
                    <a:pt x="6512" y="5954"/>
                  </a:cubicBezTo>
                  <a:cubicBezTo>
                    <a:pt x="6613" y="5954"/>
                    <a:pt x="6706" y="6021"/>
                    <a:pt x="6706" y="6135"/>
                  </a:cubicBezTo>
                  <a:lnTo>
                    <a:pt x="6839" y="7569"/>
                  </a:lnTo>
                  <a:cubicBezTo>
                    <a:pt x="6839" y="7769"/>
                    <a:pt x="6973" y="7969"/>
                    <a:pt x="7173" y="8036"/>
                  </a:cubicBezTo>
                  <a:lnTo>
                    <a:pt x="7273" y="8070"/>
                  </a:lnTo>
                  <a:cubicBezTo>
                    <a:pt x="7319" y="8092"/>
                    <a:pt x="7366" y="8103"/>
                    <a:pt x="7412" y="8103"/>
                  </a:cubicBezTo>
                  <a:cubicBezTo>
                    <a:pt x="7568" y="8103"/>
                    <a:pt x="7706" y="7983"/>
                    <a:pt x="7706" y="7803"/>
                  </a:cubicBezTo>
                  <a:cubicBezTo>
                    <a:pt x="7706" y="7803"/>
                    <a:pt x="8740" y="4734"/>
                    <a:pt x="8173" y="2032"/>
                  </a:cubicBezTo>
                  <a:cubicBezTo>
                    <a:pt x="8107" y="1632"/>
                    <a:pt x="7940" y="1265"/>
                    <a:pt x="7740" y="931"/>
                  </a:cubicBezTo>
                  <a:cubicBezTo>
                    <a:pt x="7297" y="318"/>
                    <a:pt x="6698" y="1"/>
                    <a:pt x="6076" y="1"/>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1043;p43" hidden="0"/>
            <p:cNvSpPr/>
            <p:nvPr isPhoto="0" userDrawn="0"/>
          </p:nvSpPr>
          <p:spPr bwMode="auto">
            <a:xfrm>
              <a:off x="1618666" y="4470299"/>
              <a:ext cx="993443" cy="492801"/>
            </a:xfrm>
            <a:custGeom>
              <a:avLst/>
              <a:gdLst/>
              <a:ahLst/>
              <a:cxnLst/>
              <a:rect l="l" t="t" r="r" b="b"/>
              <a:pathLst>
                <a:path w="21917" h="10872" fill="norm" stroke="1" extrusionOk="0">
                  <a:moveTo>
                    <a:pt x="13077" y="0"/>
                  </a:moveTo>
                  <a:cubicBezTo>
                    <a:pt x="12786" y="0"/>
                    <a:pt x="12485" y="14"/>
                    <a:pt x="12176" y="41"/>
                  </a:cubicBezTo>
                  <a:cubicBezTo>
                    <a:pt x="3469" y="808"/>
                    <a:pt x="0" y="1809"/>
                    <a:pt x="0" y="1809"/>
                  </a:cubicBezTo>
                  <a:lnTo>
                    <a:pt x="567" y="9514"/>
                  </a:lnTo>
                  <a:cubicBezTo>
                    <a:pt x="567" y="9514"/>
                    <a:pt x="7377" y="10871"/>
                    <a:pt x="14425" y="10871"/>
                  </a:cubicBezTo>
                  <a:cubicBezTo>
                    <a:pt x="15422" y="10871"/>
                    <a:pt x="16424" y="10844"/>
                    <a:pt x="17413" y="10782"/>
                  </a:cubicBezTo>
                  <a:cubicBezTo>
                    <a:pt x="21916" y="9688"/>
                    <a:pt x="20960" y="0"/>
                    <a:pt x="13077" y="0"/>
                  </a:cubicBezTo>
                  <a:close/>
                </a:path>
              </a:pathLst>
            </a:custGeom>
            <a:solidFill>
              <a:srgbClr val="18203D"/>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1044;p43" hidden="0"/>
            <p:cNvSpPr/>
            <p:nvPr isPhoto="0" userDrawn="0"/>
          </p:nvSpPr>
          <p:spPr bwMode="auto">
            <a:xfrm>
              <a:off x="844521" y="4538426"/>
              <a:ext cx="848259" cy="507350"/>
            </a:xfrm>
            <a:custGeom>
              <a:avLst/>
              <a:gdLst/>
              <a:ahLst/>
              <a:cxnLst/>
              <a:rect l="l" t="t" r="r" b="b"/>
              <a:pathLst>
                <a:path w="18714" h="11193" fill="norm" stroke="1" extrusionOk="0">
                  <a:moveTo>
                    <a:pt x="17359" y="0"/>
                  </a:moveTo>
                  <a:cubicBezTo>
                    <a:pt x="17333" y="0"/>
                    <a:pt x="17306" y="2"/>
                    <a:pt x="17279" y="6"/>
                  </a:cubicBezTo>
                  <a:lnTo>
                    <a:pt x="9741" y="1273"/>
                  </a:lnTo>
                  <a:cubicBezTo>
                    <a:pt x="9741" y="1273"/>
                    <a:pt x="8584" y="822"/>
                    <a:pt x="7773" y="822"/>
                  </a:cubicBezTo>
                  <a:cubicBezTo>
                    <a:pt x="7527" y="822"/>
                    <a:pt x="7312" y="864"/>
                    <a:pt x="7172" y="973"/>
                  </a:cubicBezTo>
                  <a:cubicBezTo>
                    <a:pt x="5538" y="2307"/>
                    <a:pt x="2102" y="7111"/>
                    <a:pt x="301" y="9446"/>
                  </a:cubicBezTo>
                  <a:cubicBezTo>
                    <a:pt x="0" y="9846"/>
                    <a:pt x="34" y="10380"/>
                    <a:pt x="334" y="10780"/>
                  </a:cubicBezTo>
                  <a:cubicBezTo>
                    <a:pt x="538" y="11035"/>
                    <a:pt x="840" y="11193"/>
                    <a:pt x="1165" y="11193"/>
                  </a:cubicBezTo>
                  <a:cubicBezTo>
                    <a:pt x="1265" y="11193"/>
                    <a:pt x="1366" y="11178"/>
                    <a:pt x="1468" y="11147"/>
                  </a:cubicBezTo>
                  <a:lnTo>
                    <a:pt x="9607" y="8778"/>
                  </a:lnTo>
                  <a:lnTo>
                    <a:pt x="17313" y="8979"/>
                  </a:lnTo>
                  <a:cubicBezTo>
                    <a:pt x="17846" y="8979"/>
                    <a:pt x="18313" y="8578"/>
                    <a:pt x="18380" y="8045"/>
                  </a:cubicBezTo>
                  <a:cubicBezTo>
                    <a:pt x="18714" y="5143"/>
                    <a:pt x="18580" y="2541"/>
                    <a:pt x="17880" y="372"/>
                  </a:cubicBezTo>
                  <a:cubicBezTo>
                    <a:pt x="17790" y="133"/>
                    <a:pt x="17592"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1045;p43" hidden="0"/>
            <p:cNvSpPr/>
            <p:nvPr isPhoto="0" userDrawn="0"/>
          </p:nvSpPr>
          <p:spPr bwMode="auto">
            <a:xfrm>
              <a:off x="1488622" y="3841609"/>
              <a:ext cx="1235356" cy="1117414"/>
            </a:xfrm>
            <a:custGeom>
              <a:avLst/>
              <a:gdLst/>
              <a:ahLst/>
              <a:cxnLst/>
              <a:rect l="l" t="t" r="r" b="b"/>
              <a:pathLst>
                <a:path w="27254" h="24652" fill="norm" stroke="1" extrusionOk="0">
                  <a:moveTo>
                    <a:pt x="9505" y="0"/>
                  </a:moveTo>
                  <a:cubicBezTo>
                    <a:pt x="5115" y="0"/>
                    <a:pt x="1" y="6405"/>
                    <a:pt x="1" y="6405"/>
                  </a:cubicBezTo>
                  <a:cubicBezTo>
                    <a:pt x="6772" y="13877"/>
                    <a:pt x="14444" y="21183"/>
                    <a:pt x="17146" y="23718"/>
                  </a:cubicBezTo>
                  <a:cubicBezTo>
                    <a:pt x="17780" y="24318"/>
                    <a:pt x="18647" y="24652"/>
                    <a:pt x="19514" y="24652"/>
                  </a:cubicBezTo>
                  <a:lnTo>
                    <a:pt x="21683" y="24652"/>
                  </a:lnTo>
                  <a:cubicBezTo>
                    <a:pt x="24818" y="24652"/>
                    <a:pt x="27253" y="21983"/>
                    <a:pt x="26986" y="18848"/>
                  </a:cubicBezTo>
                  <a:cubicBezTo>
                    <a:pt x="26920" y="18181"/>
                    <a:pt x="26686" y="17547"/>
                    <a:pt x="26253" y="17013"/>
                  </a:cubicBezTo>
                  <a:cubicBezTo>
                    <a:pt x="23951" y="14078"/>
                    <a:pt x="15945" y="4070"/>
                    <a:pt x="12042" y="901"/>
                  </a:cubicBezTo>
                  <a:cubicBezTo>
                    <a:pt x="11259" y="265"/>
                    <a:pt x="10397" y="0"/>
                    <a:pt x="9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1046;p43" hidden="0"/>
            <p:cNvSpPr/>
            <p:nvPr isPhoto="0" userDrawn="0"/>
          </p:nvSpPr>
          <p:spPr bwMode="auto">
            <a:xfrm>
              <a:off x="1025965" y="2693649"/>
              <a:ext cx="1261056" cy="1364222"/>
            </a:xfrm>
            <a:custGeom>
              <a:avLst/>
              <a:gdLst/>
              <a:ahLst/>
              <a:cxnLst/>
              <a:rect l="l" t="t" r="r" b="b"/>
              <a:pathLst>
                <a:path w="27821" h="30097" fill="norm" stroke="1" extrusionOk="0">
                  <a:moveTo>
                    <a:pt x="12443" y="1"/>
                  </a:moveTo>
                  <a:cubicBezTo>
                    <a:pt x="12038" y="1"/>
                    <a:pt x="11627" y="14"/>
                    <a:pt x="11208" y="42"/>
                  </a:cubicBezTo>
                  <a:cubicBezTo>
                    <a:pt x="3469" y="8615"/>
                    <a:pt x="3369" y="19289"/>
                    <a:pt x="0" y="24460"/>
                  </a:cubicBezTo>
                  <a:lnTo>
                    <a:pt x="17213" y="30097"/>
                  </a:lnTo>
                  <a:cubicBezTo>
                    <a:pt x="20682" y="18589"/>
                    <a:pt x="27820" y="17054"/>
                    <a:pt x="27353" y="7047"/>
                  </a:cubicBezTo>
                  <a:cubicBezTo>
                    <a:pt x="27353" y="7047"/>
                    <a:pt x="21747" y="1"/>
                    <a:pt x="12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1047;p43" hidden="0"/>
            <p:cNvSpPr/>
            <p:nvPr isPhoto="0" userDrawn="0"/>
          </p:nvSpPr>
          <p:spPr bwMode="auto">
            <a:xfrm>
              <a:off x="1025965" y="3731237"/>
              <a:ext cx="210184" cy="139155"/>
            </a:xfrm>
            <a:custGeom>
              <a:avLst/>
              <a:gdLst/>
              <a:ahLst/>
              <a:cxnLst/>
              <a:rect l="l" t="t" r="r" b="b"/>
              <a:pathLst>
                <a:path w="4637" h="3070" fill="norm" stroke="1" extrusionOk="0">
                  <a:moveTo>
                    <a:pt x="834" y="1"/>
                  </a:moveTo>
                  <a:cubicBezTo>
                    <a:pt x="567" y="568"/>
                    <a:pt x="300" y="1102"/>
                    <a:pt x="0" y="1569"/>
                  </a:cubicBezTo>
                  <a:lnTo>
                    <a:pt x="4637" y="3070"/>
                  </a:lnTo>
                  <a:cubicBezTo>
                    <a:pt x="3269" y="2169"/>
                    <a:pt x="2002" y="1135"/>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1048;p43" hidden="0"/>
            <p:cNvSpPr/>
            <p:nvPr isPhoto="0" userDrawn="0"/>
          </p:nvSpPr>
          <p:spPr bwMode="auto">
            <a:xfrm>
              <a:off x="1110637" y="3486288"/>
              <a:ext cx="783259" cy="465740"/>
            </a:xfrm>
            <a:custGeom>
              <a:avLst/>
              <a:gdLst/>
              <a:ahLst/>
              <a:cxnLst/>
              <a:rect l="l" t="t" r="r" b="b"/>
              <a:pathLst>
                <a:path w="17280" h="10275" fill="norm" stroke="1" extrusionOk="0">
                  <a:moveTo>
                    <a:pt x="868" y="1"/>
                  </a:moveTo>
                  <a:cubicBezTo>
                    <a:pt x="567" y="1002"/>
                    <a:pt x="300" y="1936"/>
                    <a:pt x="0" y="2836"/>
                  </a:cubicBezTo>
                  <a:cubicBezTo>
                    <a:pt x="1935" y="4871"/>
                    <a:pt x="4203" y="6606"/>
                    <a:pt x="6772" y="7873"/>
                  </a:cubicBezTo>
                  <a:cubicBezTo>
                    <a:pt x="9741" y="9308"/>
                    <a:pt x="12876" y="10108"/>
                    <a:pt x="16145" y="10275"/>
                  </a:cubicBezTo>
                  <a:cubicBezTo>
                    <a:pt x="16512" y="9374"/>
                    <a:pt x="16879" y="8540"/>
                    <a:pt x="17279" y="7740"/>
                  </a:cubicBezTo>
                  <a:lnTo>
                    <a:pt x="17246" y="7740"/>
                  </a:lnTo>
                  <a:cubicBezTo>
                    <a:pt x="13977" y="7740"/>
                    <a:pt x="10841" y="7006"/>
                    <a:pt x="7906" y="5572"/>
                  </a:cubicBezTo>
                  <a:cubicBezTo>
                    <a:pt x="5171" y="4237"/>
                    <a:pt x="2769" y="2303"/>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1049;p43" hidden="0"/>
            <p:cNvSpPr/>
            <p:nvPr isPhoto="0" userDrawn="0"/>
          </p:nvSpPr>
          <p:spPr bwMode="auto">
            <a:xfrm>
              <a:off x="1192272" y="3203581"/>
              <a:ext cx="852792" cy="518637"/>
            </a:xfrm>
            <a:custGeom>
              <a:avLst/>
              <a:gdLst/>
              <a:ahLst/>
              <a:cxnLst/>
              <a:rect l="l" t="t" r="r" b="b"/>
              <a:pathLst>
                <a:path w="18814" h="11442" fill="norm" stroke="1" extrusionOk="0">
                  <a:moveTo>
                    <a:pt x="1068" y="0"/>
                  </a:moveTo>
                  <a:cubicBezTo>
                    <a:pt x="668" y="1101"/>
                    <a:pt x="301" y="2168"/>
                    <a:pt x="1" y="3202"/>
                  </a:cubicBezTo>
                  <a:cubicBezTo>
                    <a:pt x="1802" y="5904"/>
                    <a:pt x="4270" y="8073"/>
                    <a:pt x="7239" y="9540"/>
                  </a:cubicBezTo>
                  <a:cubicBezTo>
                    <a:pt x="9808" y="10808"/>
                    <a:pt x="12576" y="11442"/>
                    <a:pt x="15445" y="11442"/>
                  </a:cubicBezTo>
                  <a:cubicBezTo>
                    <a:pt x="15945" y="11442"/>
                    <a:pt x="16446" y="11408"/>
                    <a:pt x="16913" y="11375"/>
                  </a:cubicBezTo>
                  <a:cubicBezTo>
                    <a:pt x="17546" y="10374"/>
                    <a:pt x="18180" y="9440"/>
                    <a:pt x="18814" y="8540"/>
                  </a:cubicBezTo>
                  <a:lnTo>
                    <a:pt x="18814" y="8540"/>
                  </a:lnTo>
                  <a:cubicBezTo>
                    <a:pt x="17713" y="8773"/>
                    <a:pt x="16612" y="8906"/>
                    <a:pt x="15445" y="8906"/>
                  </a:cubicBezTo>
                  <a:cubicBezTo>
                    <a:pt x="12976" y="8906"/>
                    <a:pt x="10575" y="8339"/>
                    <a:pt x="8340" y="7239"/>
                  </a:cubicBezTo>
                  <a:cubicBezTo>
                    <a:pt x="5171" y="5704"/>
                    <a:pt x="2636" y="3136"/>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1050;p43" hidden="0"/>
            <p:cNvSpPr/>
            <p:nvPr isPhoto="0" userDrawn="0"/>
          </p:nvSpPr>
          <p:spPr bwMode="auto">
            <a:xfrm>
              <a:off x="1302644" y="2881530"/>
              <a:ext cx="943537" cy="610879"/>
            </a:xfrm>
            <a:custGeom>
              <a:avLst/>
              <a:gdLst/>
              <a:ahLst/>
              <a:cxnLst/>
              <a:rect l="l" t="t" r="r" b="b"/>
              <a:pathLst>
                <a:path w="20816" h="13477" fill="norm" stroke="1" extrusionOk="0">
                  <a:moveTo>
                    <a:pt x="2002" y="0"/>
                  </a:moveTo>
                  <a:cubicBezTo>
                    <a:pt x="1235" y="1234"/>
                    <a:pt x="601" y="2502"/>
                    <a:pt x="1" y="3736"/>
                  </a:cubicBezTo>
                  <a:cubicBezTo>
                    <a:pt x="1101" y="7372"/>
                    <a:pt x="3637" y="10407"/>
                    <a:pt x="7039" y="12075"/>
                  </a:cubicBezTo>
                  <a:cubicBezTo>
                    <a:pt x="8907" y="13009"/>
                    <a:pt x="10908" y="13476"/>
                    <a:pt x="13010" y="13476"/>
                  </a:cubicBezTo>
                  <a:cubicBezTo>
                    <a:pt x="15045" y="13476"/>
                    <a:pt x="17013" y="13009"/>
                    <a:pt x="18781" y="12175"/>
                  </a:cubicBezTo>
                  <a:cubicBezTo>
                    <a:pt x="19648" y="10808"/>
                    <a:pt x="20382" y="9373"/>
                    <a:pt x="20815" y="7706"/>
                  </a:cubicBezTo>
                  <a:lnTo>
                    <a:pt x="20815" y="7706"/>
                  </a:lnTo>
                  <a:cubicBezTo>
                    <a:pt x="18781" y="9740"/>
                    <a:pt x="16012" y="10908"/>
                    <a:pt x="13010" y="10908"/>
                  </a:cubicBezTo>
                  <a:cubicBezTo>
                    <a:pt x="11309" y="10908"/>
                    <a:pt x="9674" y="10541"/>
                    <a:pt x="8173" y="9807"/>
                  </a:cubicBezTo>
                  <a:cubicBezTo>
                    <a:pt x="5371" y="8439"/>
                    <a:pt x="3303" y="5938"/>
                    <a:pt x="2436" y="2969"/>
                  </a:cubicBezTo>
                  <a:cubicBezTo>
                    <a:pt x="2169" y="2001"/>
                    <a:pt x="2035" y="1001"/>
                    <a:pt x="2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1051;p43" hidden="0"/>
            <p:cNvSpPr/>
            <p:nvPr isPhoto="0" userDrawn="0"/>
          </p:nvSpPr>
          <p:spPr bwMode="auto">
            <a:xfrm>
              <a:off x="1496191" y="2693467"/>
              <a:ext cx="759054" cy="567591"/>
            </a:xfrm>
            <a:custGeom>
              <a:avLst/>
              <a:gdLst/>
              <a:ahLst/>
              <a:cxnLst/>
              <a:rect l="l" t="t" r="r" b="b"/>
              <a:pathLst>
                <a:path w="16746" h="12522" fill="norm" stroke="1" extrusionOk="0">
                  <a:moveTo>
                    <a:pt x="2009" y="1"/>
                  </a:moveTo>
                  <a:cubicBezTo>
                    <a:pt x="1774" y="1"/>
                    <a:pt x="1537" y="5"/>
                    <a:pt x="1301" y="13"/>
                  </a:cubicBezTo>
                  <a:cubicBezTo>
                    <a:pt x="267" y="1981"/>
                    <a:pt x="0" y="4282"/>
                    <a:pt x="601" y="6417"/>
                  </a:cubicBezTo>
                  <a:cubicBezTo>
                    <a:pt x="1268" y="8719"/>
                    <a:pt x="2869" y="10620"/>
                    <a:pt x="5004" y="11654"/>
                  </a:cubicBezTo>
                  <a:cubicBezTo>
                    <a:pt x="6171" y="12255"/>
                    <a:pt x="7439" y="12522"/>
                    <a:pt x="8740" y="12522"/>
                  </a:cubicBezTo>
                  <a:cubicBezTo>
                    <a:pt x="12209" y="12522"/>
                    <a:pt x="15311" y="10454"/>
                    <a:pt x="16579" y="7218"/>
                  </a:cubicBezTo>
                  <a:lnTo>
                    <a:pt x="16746" y="6784"/>
                  </a:lnTo>
                  <a:cubicBezTo>
                    <a:pt x="16445" y="6417"/>
                    <a:pt x="15778" y="5717"/>
                    <a:pt x="14778" y="4883"/>
                  </a:cubicBezTo>
                  <a:lnTo>
                    <a:pt x="14244" y="6284"/>
                  </a:lnTo>
                  <a:cubicBezTo>
                    <a:pt x="13310" y="8519"/>
                    <a:pt x="11175" y="9987"/>
                    <a:pt x="8740" y="9987"/>
                  </a:cubicBezTo>
                  <a:cubicBezTo>
                    <a:pt x="7806" y="9987"/>
                    <a:pt x="6939" y="9786"/>
                    <a:pt x="6138" y="9386"/>
                  </a:cubicBezTo>
                  <a:cubicBezTo>
                    <a:pt x="4637" y="8652"/>
                    <a:pt x="3503" y="7318"/>
                    <a:pt x="3069" y="5717"/>
                  </a:cubicBezTo>
                  <a:cubicBezTo>
                    <a:pt x="2602" y="4116"/>
                    <a:pt x="2836" y="2381"/>
                    <a:pt x="3703" y="980"/>
                  </a:cubicBezTo>
                  <a:lnTo>
                    <a:pt x="4203" y="146"/>
                  </a:lnTo>
                  <a:cubicBezTo>
                    <a:pt x="3515" y="44"/>
                    <a:pt x="2769" y="1"/>
                    <a:pt x="20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1052;p43" hidden="0"/>
            <p:cNvSpPr/>
            <p:nvPr isPhoto="0" userDrawn="0"/>
          </p:nvSpPr>
          <p:spPr bwMode="auto">
            <a:xfrm>
              <a:off x="1733571" y="2722749"/>
              <a:ext cx="337237" cy="308499"/>
            </a:xfrm>
            <a:custGeom>
              <a:avLst/>
              <a:gdLst/>
              <a:ahLst/>
              <a:cxnLst/>
              <a:rect l="l" t="t" r="r" b="b"/>
              <a:pathLst>
                <a:path w="7440" h="6806" fill="norm" stroke="1" extrusionOk="0">
                  <a:moveTo>
                    <a:pt x="1635" y="1"/>
                  </a:moveTo>
                  <a:lnTo>
                    <a:pt x="634" y="1668"/>
                  </a:lnTo>
                  <a:cubicBezTo>
                    <a:pt x="134" y="2469"/>
                    <a:pt x="0" y="3470"/>
                    <a:pt x="267" y="4370"/>
                  </a:cubicBezTo>
                  <a:cubicBezTo>
                    <a:pt x="534" y="5271"/>
                    <a:pt x="1168" y="6038"/>
                    <a:pt x="2002" y="6472"/>
                  </a:cubicBezTo>
                  <a:cubicBezTo>
                    <a:pt x="2469" y="6705"/>
                    <a:pt x="2969" y="6805"/>
                    <a:pt x="3503" y="6805"/>
                  </a:cubicBezTo>
                  <a:cubicBezTo>
                    <a:pt x="4904" y="6805"/>
                    <a:pt x="6105" y="5971"/>
                    <a:pt x="6638" y="4671"/>
                  </a:cubicBezTo>
                  <a:lnTo>
                    <a:pt x="7439" y="2669"/>
                  </a:lnTo>
                  <a:cubicBezTo>
                    <a:pt x="5905" y="1635"/>
                    <a:pt x="3937" y="634"/>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1053;p43" hidden="0"/>
            <p:cNvSpPr/>
            <p:nvPr isPhoto="0" userDrawn="0"/>
          </p:nvSpPr>
          <p:spPr bwMode="auto">
            <a:xfrm>
              <a:off x="1762308" y="2526209"/>
              <a:ext cx="370462" cy="463610"/>
            </a:xfrm>
            <a:custGeom>
              <a:avLst/>
              <a:gdLst/>
              <a:ahLst/>
              <a:cxnLst/>
              <a:rect l="l" t="t" r="r" b="b"/>
              <a:pathLst>
                <a:path w="8173" h="10228" fill="norm" stroke="1" extrusionOk="0">
                  <a:moveTo>
                    <a:pt x="4737" y="0"/>
                  </a:moveTo>
                  <a:lnTo>
                    <a:pt x="767" y="6471"/>
                  </a:lnTo>
                  <a:cubicBezTo>
                    <a:pt x="0" y="7706"/>
                    <a:pt x="467" y="9340"/>
                    <a:pt x="1768" y="9974"/>
                  </a:cubicBezTo>
                  <a:cubicBezTo>
                    <a:pt x="2122" y="10146"/>
                    <a:pt x="2495" y="10227"/>
                    <a:pt x="2862" y="10227"/>
                  </a:cubicBezTo>
                  <a:cubicBezTo>
                    <a:pt x="3845" y="10227"/>
                    <a:pt x="4782" y="9645"/>
                    <a:pt x="5171" y="8673"/>
                  </a:cubicBezTo>
                  <a:lnTo>
                    <a:pt x="8173" y="1134"/>
                  </a:lnTo>
                  <a:lnTo>
                    <a:pt x="4737" y="0"/>
                  </a:lnTo>
                  <a:close/>
                </a:path>
              </a:pathLst>
            </a:custGeom>
            <a:solidFill>
              <a:srgbClr val="D25C2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1054;p43" hidden="0"/>
            <p:cNvSpPr/>
            <p:nvPr isPhoto="0" userDrawn="0"/>
          </p:nvSpPr>
          <p:spPr bwMode="auto">
            <a:xfrm>
              <a:off x="1930110" y="2445073"/>
              <a:ext cx="373543" cy="173332"/>
            </a:xfrm>
            <a:custGeom>
              <a:avLst/>
              <a:gdLst/>
              <a:ahLst/>
              <a:cxnLst/>
              <a:rect l="l" t="t" r="r" b="b"/>
              <a:pathLst>
                <a:path w="8241" h="3824" fill="norm" stroke="1" extrusionOk="0">
                  <a:moveTo>
                    <a:pt x="1085" y="0"/>
                  </a:moveTo>
                  <a:cubicBezTo>
                    <a:pt x="638" y="0"/>
                    <a:pt x="249" y="329"/>
                    <a:pt x="168" y="789"/>
                  </a:cubicBezTo>
                  <a:lnTo>
                    <a:pt x="101" y="1156"/>
                  </a:lnTo>
                  <a:cubicBezTo>
                    <a:pt x="1" y="1657"/>
                    <a:pt x="301" y="2124"/>
                    <a:pt x="801" y="2257"/>
                  </a:cubicBezTo>
                  <a:lnTo>
                    <a:pt x="6939" y="3792"/>
                  </a:lnTo>
                  <a:cubicBezTo>
                    <a:pt x="7015" y="3813"/>
                    <a:pt x="7091" y="3823"/>
                    <a:pt x="7167" y="3823"/>
                  </a:cubicBezTo>
                  <a:cubicBezTo>
                    <a:pt x="7559" y="3823"/>
                    <a:pt x="7933" y="3549"/>
                    <a:pt x="8073" y="3158"/>
                  </a:cubicBezTo>
                  <a:cubicBezTo>
                    <a:pt x="8240" y="2657"/>
                    <a:pt x="7940" y="2124"/>
                    <a:pt x="7439" y="1957"/>
                  </a:cubicBezTo>
                  <a:lnTo>
                    <a:pt x="1402" y="56"/>
                  </a:lnTo>
                  <a:cubicBezTo>
                    <a:pt x="1295" y="18"/>
                    <a:pt x="1189" y="0"/>
                    <a:pt x="1085" y="0"/>
                  </a:cubicBezTo>
                  <a:close/>
                </a:path>
              </a:pathLst>
            </a:custGeom>
            <a:solidFill>
              <a:srgbClr val="D25C2C"/>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 name="Google Shape;1055;p43" hidden="0"/>
            <p:cNvSpPr/>
            <p:nvPr isPhoto="0" userDrawn="0"/>
          </p:nvSpPr>
          <p:spPr bwMode="auto">
            <a:xfrm>
              <a:off x="1952819" y="2314531"/>
              <a:ext cx="358359" cy="415472"/>
            </a:xfrm>
            <a:custGeom>
              <a:avLst/>
              <a:gdLst/>
              <a:ahLst/>
              <a:cxnLst/>
              <a:rect l="l" t="t" r="r" b="b"/>
              <a:pathLst>
                <a:path w="7906" h="9166" fill="norm" stroke="1" extrusionOk="0">
                  <a:moveTo>
                    <a:pt x="3965" y="0"/>
                  </a:moveTo>
                  <a:cubicBezTo>
                    <a:pt x="3791" y="0"/>
                    <a:pt x="3615" y="11"/>
                    <a:pt x="3436" y="33"/>
                  </a:cubicBezTo>
                  <a:cubicBezTo>
                    <a:pt x="2335" y="133"/>
                    <a:pt x="1468" y="934"/>
                    <a:pt x="1201" y="2001"/>
                  </a:cubicBezTo>
                  <a:lnTo>
                    <a:pt x="334" y="5471"/>
                  </a:lnTo>
                  <a:cubicBezTo>
                    <a:pt x="0" y="6805"/>
                    <a:pt x="601" y="8173"/>
                    <a:pt x="1835" y="8840"/>
                  </a:cubicBezTo>
                  <a:cubicBezTo>
                    <a:pt x="2267" y="9060"/>
                    <a:pt x="2729" y="9165"/>
                    <a:pt x="3185" y="9165"/>
                  </a:cubicBezTo>
                  <a:cubicBezTo>
                    <a:pt x="4317" y="9165"/>
                    <a:pt x="5415" y="8522"/>
                    <a:pt x="5938" y="7405"/>
                  </a:cubicBezTo>
                  <a:lnTo>
                    <a:pt x="7506" y="3903"/>
                  </a:lnTo>
                  <a:cubicBezTo>
                    <a:pt x="7906" y="3002"/>
                    <a:pt x="7739" y="1935"/>
                    <a:pt x="7005" y="1268"/>
                  </a:cubicBezTo>
                  <a:cubicBezTo>
                    <a:pt x="6110" y="459"/>
                    <a:pt x="5089" y="0"/>
                    <a:pt x="3965" y="0"/>
                  </a:cubicBezTo>
                  <a:close/>
                </a:path>
              </a:pathLst>
            </a:custGeom>
            <a:solidFill>
              <a:srgbClr val="DC8865"/>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 name="Google Shape;1056;p43" hidden="0"/>
            <p:cNvSpPr/>
            <p:nvPr isPhoto="0" userDrawn="0"/>
          </p:nvSpPr>
          <p:spPr bwMode="auto">
            <a:xfrm>
              <a:off x="1018532" y="3608672"/>
              <a:ext cx="1390965" cy="546514"/>
            </a:xfrm>
            <a:custGeom>
              <a:avLst/>
              <a:gdLst/>
              <a:ahLst/>
              <a:cxnLst/>
              <a:rect l="l" t="t" r="r" b="b"/>
              <a:pathLst>
                <a:path w="30687" h="12057" fill="norm" stroke="1" extrusionOk="0">
                  <a:moveTo>
                    <a:pt x="19246" y="1"/>
                  </a:moveTo>
                  <a:cubicBezTo>
                    <a:pt x="12401" y="1"/>
                    <a:pt x="4393" y="842"/>
                    <a:pt x="164" y="4273"/>
                  </a:cubicBezTo>
                  <a:cubicBezTo>
                    <a:pt x="0" y="9282"/>
                    <a:pt x="7736" y="12057"/>
                    <a:pt x="16780" y="12057"/>
                  </a:cubicBezTo>
                  <a:cubicBezTo>
                    <a:pt x="20625" y="12057"/>
                    <a:pt x="24707" y="11555"/>
                    <a:pt x="28518" y="10510"/>
                  </a:cubicBezTo>
                  <a:lnTo>
                    <a:pt x="29952" y="5573"/>
                  </a:lnTo>
                  <a:cubicBezTo>
                    <a:pt x="30686" y="3038"/>
                    <a:pt x="28918" y="470"/>
                    <a:pt x="26283" y="270"/>
                  </a:cubicBezTo>
                  <a:cubicBezTo>
                    <a:pt x="24287" y="123"/>
                    <a:pt x="21851" y="1"/>
                    <a:pt x="19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1057;p43" hidden="0"/>
            <p:cNvSpPr/>
            <p:nvPr isPhoto="0" userDrawn="0"/>
          </p:nvSpPr>
          <p:spPr bwMode="auto">
            <a:xfrm>
              <a:off x="1715440" y="3923107"/>
              <a:ext cx="595739" cy="964886"/>
            </a:xfrm>
            <a:custGeom>
              <a:avLst/>
              <a:gdLst/>
              <a:ahLst/>
              <a:cxnLst/>
              <a:rect l="l" t="t" r="r" b="b"/>
              <a:pathLst>
                <a:path w="13143" h="21287" fill="norm" stroke="1" extrusionOk="0">
                  <a:moveTo>
                    <a:pt x="8656" y="1"/>
                  </a:moveTo>
                  <a:cubicBezTo>
                    <a:pt x="8396" y="1"/>
                    <a:pt x="8134" y="24"/>
                    <a:pt x="7872" y="71"/>
                  </a:cubicBezTo>
                  <a:cubicBezTo>
                    <a:pt x="5537" y="504"/>
                    <a:pt x="3703" y="2306"/>
                    <a:pt x="3236" y="4641"/>
                  </a:cubicBezTo>
                  <a:lnTo>
                    <a:pt x="0" y="20452"/>
                  </a:lnTo>
                  <a:lnTo>
                    <a:pt x="7772" y="21286"/>
                  </a:lnTo>
                  <a:lnTo>
                    <a:pt x="13143" y="3573"/>
                  </a:lnTo>
                  <a:lnTo>
                    <a:pt x="12809" y="2739"/>
                  </a:lnTo>
                  <a:cubicBezTo>
                    <a:pt x="12083" y="1053"/>
                    <a:pt x="10419" y="1"/>
                    <a:pt x="8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1058;p43" hidden="0"/>
            <p:cNvSpPr/>
            <p:nvPr isPhoto="0" userDrawn="0"/>
          </p:nvSpPr>
          <p:spPr bwMode="auto">
            <a:xfrm>
              <a:off x="1677637" y="4321353"/>
              <a:ext cx="721251" cy="686077"/>
            </a:xfrm>
            <a:custGeom>
              <a:avLst/>
              <a:gdLst/>
              <a:ahLst/>
              <a:cxnLst/>
              <a:rect l="l" t="t" r="r" b="b"/>
              <a:pathLst>
                <a:path w="15912" h="15136" fill="norm" stroke="1" extrusionOk="0">
                  <a:moveTo>
                    <a:pt x="8569" y="1"/>
                  </a:moveTo>
                  <a:cubicBezTo>
                    <a:pt x="6409" y="1"/>
                    <a:pt x="4133" y="566"/>
                    <a:pt x="3069" y="858"/>
                  </a:cubicBezTo>
                  <a:cubicBezTo>
                    <a:pt x="2669" y="992"/>
                    <a:pt x="2402" y="1292"/>
                    <a:pt x="2335" y="1692"/>
                  </a:cubicBezTo>
                  <a:lnTo>
                    <a:pt x="601" y="11900"/>
                  </a:lnTo>
                  <a:lnTo>
                    <a:pt x="0" y="15135"/>
                  </a:lnTo>
                  <a:lnTo>
                    <a:pt x="15411" y="15135"/>
                  </a:lnTo>
                  <a:cubicBezTo>
                    <a:pt x="15778" y="15135"/>
                    <a:pt x="15912" y="14635"/>
                    <a:pt x="15611" y="14435"/>
                  </a:cubicBezTo>
                  <a:lnTo>
                    <a:pt x="10041" y="10332"/>
                  </a:lnTo>
                  <a:lnTo>
                    <a:pt x="12509" y="1959"/>
                  </a:lnTo>
                  <a:cubicBezTo>
                    <a:pt x="12609" y="1526"/>
                    <a:pt x="12442" y="1059"/>
                    <a:pt x="12042" y="792"/>
                  </a:cubicBezTo>
                  <a:cubicBezTo>
                    <a:pt x="11117" y="204"/>
                    <a:pt x="9864" y="1"/>
                    <a:pt x="8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6" name="Google Shape;1059;p43" hidden="0"/>
            <p:cNvSpPr/>
            <p:nvPr isPhoto="0" userDrawn="0"/>
          </p:nvSpPr>
          <p:spPr bwMode="auto">
            <a:xfrm>
              <a:off x="1757775" y="2252387"/>
              <a:ext cx="824054" cy="327265"/>
            </a:xfrm>
            <a:custGeom>
              <a:avLst/>
              <a:gdLst/>
              <a:ahLst/>
              <a:cxnLst/>
              <a:rect l="l" t="t" r="r" b="b"/>
              <a:pathLst>
                <a:path w="18180" h="7220" fill="norm" stroke="1" extrusionOk="0">
                  <a:moveTo>
                    <a:pt x="2376" y="0"/>
                  </a:moveTo>
                  <a:cubicBezTo>
                    <a:pt x="1264" y="0"/>
                    <a:pt x="543" y="217"/>
                    <a:pt x="400" y="671"/>
                  </a:cubicBezTo>
                  <a:cubicBezTo>
                    <a:pt x="0" y="1805"/>
                    <a:pt x="3569" y="4040"/>
                    <a:pt x="8373" y="5674"/>
                  </a:cubicBezTo>
                  <a:cubicBezTo>
                    <a:pt x="11352" y="6681"/>
                    <a:pt x="14091" y="7220"/>
                    <a:pt x="15841" y="7220"/>
                  </a:cubicBezTo>
                  <a:cubicBezTo>
                    <a:pt x="16932" y="7220"/>
                    <a:pt x="17639" y="7010"/>
                    <a:pt x="17779" y="6575"/>
                  </a:cubicBezTo>
                  <a:cubicBezTo>
                    <a:pt x="18180" y="5441"/>
                    <a:pt x="14611" y="3172"/>
                    <a:pt x="9807" y="1538"/>
                  </a:cubicBezTo>
                  <a:cubicBezTo>
                    <a:pt x="6849" y="538"/>
                    <a:pt x="4128" y="0"/>
                    <a:pt x="2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1060;p43" hidden="0"/>
            <p:cNvSpPr/>
            <p:nvPr isPhoto="0" userDrawn="0"/>
          </p:nvSpPr>
          <p:spPr bwMode="auto">
            <a:xfrm>
              <a:off x="1978519" y="2125425"/>
              <a:ext cx="405228" cy="364206"/>
            </a:xfrm>
            <a:custGeom>
              <a:avLst/>
              <a:gdLst/>
              <a:ahLst/>
              <a:cxnLst/>
              <a:rect l="l" t="t" r="r" b="b"/>
              <a:pathLst>
                <a:path w="8940" h="8035" fill="norm" stroke="1" extrusionOk="0">
                  <a:moveTo>
                    <a:pt x="3883" y="1"/>
                  </a:moveTo>
                  <a:cubicBezTo>
                    <a:pt x="3114" y="1"/>
                    <a:pt x="2388" y="428"/>
                    <a:pt x="2002" y="1103"/>
                  </a:cubicBezTo>
                  <a:lnTo>
                    <a:pt x="234" y="4339"/>
                  </a:lnTo>
                  <a:cubicBezTo>
                    <a:pt x="0" y="4772"/>
                    <a:pt x="100" y="5306"/>
                    <a:pt x="467" y="5640"/>
                  </a:cubicBezTo>
                  <a:cubicBezTo>
                    <a:pt x="2137" y="7128"/>
                    <a:pt x="4360" y="8035"/>
                    <a:pt x="6506" y="8035"/>
                  </a:cubicBezTo>
                  <a:cubicBezTo>
                    <a:pt x="6718" y="8035"/>
                    <a:pt x="6929" y="8026"/>
                    <a:pt x="7139" y="8008"/>
                  </a:cubicBezTo>
                  <a:cubicBezTo>
                    <a:pt x="7606" y="7975"/>
                    <a:pt x="7973" y="7641"/>
                    <a:pt x="8073" y="7174"/>
                  </a:cubicBezTo>
                  <a:lnTo>
                    <a:pt x="8807" y="3672"/>
                  </a:lnTo>
                  <a:cubicBezTo>
                    <a:pt x="8940" y="2971"/>
                    <a:pt x="8740" y="2237"/>
                    <a:pt x="8239" y="1770"/>
                  </a:cubicBezTo>
                  <a:cubicBezTo>
                    <a:pt x="7139" y="670"/>
                    <a:pt x="5704" y="102"/>
                    <a:pt x="3970" y="2"/>
                  </a:cubicBezTo>
                  <a:cubicBezTo>
                    <a:pt x="3941" y="1"/>
                    <a:pt x="3912" y="1"/>
                    <a:pt x="3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202;p51" hidden="0"/>
          <p:cNvSpPr/>
          <p:nvPr isPhoto="0" userDrawn="0">
            <p:ph type="title" hasCustomPrompt="0"/>
          </p:nvPr>
        </p:nvSpPr>
        <p:spPr bwMode="auto">
          <a:xfrm>
            <a:off x="2321000" y="286750"/>
            <a:ext cx="3858900" cy="116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Costumers needs</a:t>
            </a:r>
            <a:endParaRPr lang="en-GB"/>
          </a:p>
        </p:txBody>
      </p:sp>
      <p:graphicFrame>
        <p:nvGraphicFramePr>
          <p:cNvPr id="5" name="Таблица 6" hidden="0"/>
          <p:cNvGraphicFramePr>
            <a:graphicFrameLocks xmlns:a="http://schemas.openxmlformats.org/drawingml/2006/main"/>
          </p:cNvGraphicFramePr>
          <p:nvPr isPhoto="0" userDrawn="0"/>
        </p:nvGraphicFramePr>
        <p:xfrm>
          <a:off x="385597" y="1450149"/>
          <a:ext cx="7328754" cy="3337551"/>
        </p:xfrm>
        <a:graphic>
          <a:graphicData uri="http://schemas.openxmlformats.org/drawingml/2006/table">
            <a:tbl>
              <a:tblPr firstRow="1" firstCol="0" lastRow="0" lastCol="0" bandRow="1" bandCol="0">
                <a:tableStyleId>{814D4A35-E8A8-6E79-E466-C3CE265CB45C}</a:tableStyleId>
              </a:tblPr>
              <a:tblGrid>
                <a:gridCol w="1774091"/>
                <a:gridCol w="4978399"/>
                <a:gridCol w="576261"/>
              </a:tblGrid>
              <a:tr h="370839">
                <a:tc>
                  <a:txBody>
                    <a:bodyPr/>
                    <a:p>
                      <a:pPr>
                        <a:lnSpc>
                          <a:spcPct val="107000"/>
                        </a:lnSpc>
                        <a:spcAft>
                          <a:spcPts val="0"/>
                        </a:spcAft>
                        <a:defRPr/>
                      </a:pPr>
                      <a:r>
                        <a:rPr lang="en-US" sz="1100" b="1">
                          <a:solidFill>
                            <a:srgbClr val="FF0000"/>
                          </a:solidFill>
                          <a:latin typeface="Lato"/>
                          <a:ea typeface="Calibri"/>
                          <a:cs typeface="Times New Roman"/>
                        </a:rPr>
                        <a:t>Durability</a:t>
                      </a:r>
                      <a:endParaRPr lang="ru-RU" sz="1100" b="1">
                        <a:solidFill>
                          <a:srgbClr val="FF0000"/>
                        </a:solidFill>
                        <a:latin typeface="Calibri"/>
                        <a:ea typeface="Calibri"/>
                        <a:cs typeface="Times New Roman"/>
                      </a:endParaRPr>
                    </a:p>
                  </a:txBody>
                  <a:tcPr marL="68580" marR="68580" marT="0" marB="0"/>
                </a:tc>
                <a:tc>
                  <a:txBody>
                    <a:bodyPr/>
                    <a:p>
                      <a:pPr>
                        <a:lnSpc>
                          <a:spcPct val="107000"/>
                        </a:lnSpc>
                        <a:spcAft>
                          <a:spcPts val="0"/>
                        </a:spcAft>
                        <a:defRPr/>
                      </a:pPr>
                      <a:r>
                        <a:rPr lang="en-US" sz="1100">
                          <a:latin typeface="Lato"/>
                          <a:ea typeface="Calibri"/>
                          <a:cs typeface="Times New Roman"/>
                        </a:rPr>
                        <a:t>Costumers want a shovel that is sturdy and can withstand heavy use without breaking or bending.</a:t>
                      </a:r>
                      <a:endParaRPr lang="ru-RU" sz="1100">
                        <a:latin typeface="Calibri"/>
                        <a:ea typeface="Calibri"/>
                        <a:cs typeface="Times New Roman"/>
                      </a:endParaRPr>
                    </a:p>
                  </a:txBody>
                  <a:tcPr marL="68580" marR="68580" marT="0" marB="0"/>
                </a:tc>
                <a:tc>
                  <a:txBody>
                    <a:bodyPr/>
                    <a:p>
                      <a:pPr>
                        <a:lnSpc>
                          <a:spcPct val="107000"/>
                        </a:lnSpc>
                        <a:spcAft>
                          <a:spcPts val="0"/>
                        </a:spcAft>
                        <a:defRPr/>
                      </a:pPr>
                      <a:r>
                        <a:rPr lang="en-US" sz="1100">
                          <a:solidFill>
                            <a:srgbClr val="C00000"/>
                          </a:solidFill>
                          <a:latin typeface="Lato"/>
                          <a:ea typeface="Calibri"/>
                          <a:cs typeface="Times New Roman"/>
                        </a:rPr>
                        <a:t>2</a:t>
                      </a:r>
                      <a:endParaRPr lang="ru-RU" sz="1100">
                        <a:solidFill>
                          <a:srgbClr val="C00000"/>
                        </a:solidFill>
                        <a:latin typeface="Calibri"/>
                        <a:ea typeface="Calibri"/>
                        <a:cs typeface="Times New Roman"/>
                      </a:endParaRPr>
                    </a:p>
                  </a:txBody>
                  <a:tcPr marL="68580" marR="68580" marT="0" marB="0"/>
                </a:tc>
              </a:tr>
              <a:tr h="370839">
                <a:tc>
                  <a:txBody>
                    <a:bodyPr/>
                    <a:p>
                      <a:pPr>
                        <a:lnSpc>
                          <a:spcPct val="107000"/>
                        </a:lnSpc>
                        <a:spcAft>
                          <a:spcPts val="0"/>
                        </a:spcAft>
                        <a:defRPr/>
                      </a:pPr>
                      <a:r>
                        <a:rPr lang="en-US" sz="1100" b="1">
                          <a:solidFill>
                            <a:srgbClr val="FF0000"/>
                          </a:solidFill>
                          <a:latin typeface="Lato"/>
                          <a:ea typeface="Calibri"/>
                          <a:cs typeface="Times New Roman"/>
                        </a:rPr>
                        <a:t>Size and weight</a:t>
                      </a:r>
                      <a:endParaRPr lang="ru-RU" sz="1100" b="1">
                        <a:solidFill>
                          <a:srgbClr val="FF0000"/>
                        </a:solidFill>
                        <a:latin typeface="Calibri"/>
                        <a:ea typeface="Calibri"/>
                        <a:cs typeface="Times New Roman"/>
                      </a:endParaRPr>
                    </a:p>
                  </a:txBody>
                  <a:tcPr marL="68580" marR="68580" marT="0" marB="0"/>
                </a:tc>
                <a:tc>
                  <a:txBody>
                    <a:bodyPr/>
                    <a:p>
                      <a:pPr>
                        <a:lnSpc>
                          <a:spcPct val="107000"/>
                        </a:lnSpc>
                        <a:spcAft>
                          <a:spcPts val="0"/>
                        </a:spcAft>
                        <a:defRPr/>
                      </a:pPr>
                      <a:r>
                        <a:rPr lang="en-US" sz="1100">
                          <a:latin typeface="Lato"/>
                          <a:ea typeface="Calibri"/>
                          <a:cs typeface="Times New Roman"/>
                        </a:rPr>
                        <a:t>The  size and weight of the shovel should be appropriate for the user’s height and strength, as well as the type of they will be doing.</a:t>
                      </a:r>
                      <a:endParaRPr lang="ru-RU" sz="1100">
                        <a:latin typeface="Calibri"/>
                        <a:ea typeface="Calibri"/>
                        <a:cs typeface="Times New Roman"/>
                      </a:endParaRPr>
                    </a:p>
                  </a:txBody>
                  <a:tcPr marL="68580" marR="68580" marT="0" marB="0"/>
                </a:tc>
                <a:tc>
                  <a:txBody>
                    <a:bodyPr/>
                    <a:p>
                      <a:pPr>
                        <a:lnSpc>
                          <a:spcPct val="107000"/>
                        </a:lnSpc>
                        <a:spcAft>
                          <a:spcPts val="0"/>
                        </a:spcAft>
                        <a:defRPr/>
                      </a:pPr>
                      <a:r>
                        <a:rPr lang="en-US" sz="1100">
                          <a:solidFill>
                            <a:srgbClr val="C00000"/>
                          </a:solidFill>
                          <a:latin typeface="Lato"/>
                          <a:ea typeface="Calibri"/>
                          <a:cs typeface="Times New Roman"/>
                        </a:rPr>
                        <a:t>4</a:t>
                      </a:r>
                      <a:endParaRPr lang="ru-RU" sz="1100">
                        <a:solidFill>
                          <a:srgbClr val="C00000"/>
                        </a:solidFill>
                        <a:latin typeface="Calibri"/>
                        <a:ea typeface="Calibri"/>
                        <a:cs typeface="Times New Roman"/>
                      </a:endParaRPr>
                    </a:p>
                  </a:txBody>
                  <a:tcPr marL="68580" marR="68580" marT="0" marB="0"/>
                </a:tc>
              </a:tr>
              <a:tr h="370839">
                <a:tc>
                  <a:txBody>
                    <a:bodyPr/>
                    <a:p>
                      <a:pPr>
                        <a:lnSpc>
                          <a:spcPct val="107000"/>
                        </a:lnSpc>
                        <a:spcAft>
                          <a:spcPts val="0"/>
                        </a:spcAft>
                        <a:defRPr/>
                      </a:pPr>
                      <a:r>
                        <a:rPr lang="en-US" sz="1100" b="1">
                          <a:solidFill>
                            <a:srgbClr val="FF0000"/>
                          </a:solidFill>
                          <a:latin typeface="Lato"/>
                          <a:ea typeface="Calibri"/>
                          <a:cs typeface="Times New Roman"/>
                        </a:rPr>
                        <a:t>Comfort </a:t>
                      </a:r>
                      <a:endParaRPr lang="ru-RU" sz="1100" b="1">
                        <a:solidFill>
                          <a:srgbClr val="FF0000"/>
                        </a:solidFill>
                        <a:latin typeface="Calibri"/>
                        <a:ea typeface="Calibri"/>
                        <a:cs typeface="Times New Roman"/>
                      </a:endParaRPr>
                    </a:p>
                  </a:txBody>
                  <a:tcPr marL="68580" marR="68580" marT="0" marB="0"/>
                </a:tc>
                <a:tc>
                  <a:txBody>
                    <a:bodyPr/>
                    <a:p>
                      <a:pPr>
                        <a:lnSpc>
                          <a:spcPct val="107000"/>
                        </a:lnSpc>
                        <a:spcAft>
                          <a:spcPts val="0"/>
                        </a:spcAft>
                        <a:defRPr/>
                      </a:pPr>
                      <a:r>
                        <a:rPr lang="en-US" sz="1100">
                          <a:latin typeface="Lato"/>
                          <a:ea typeface="Calibri"/>
                          <a:cs typeface="Times New Roman"/>
                        </a:rPr>
                        <a:t>The handle of the shovel should be comfortable to grip and not cause blisters or hand fatigue during extended use.</a:t>
                      </a:r>
                      <a:endParaRPr lang="ru-RU" sz="1100">
                        <a:latin typeface="Calibri"/>
                        <a:ea typeface="Calibri"/>
                        <a:cs typeface="Times New Roman"/>
                      </a:endParaRPr>
                    </a:p>
                  </a:txBody>
                  <a:tcPr marL="68580" marR="68580" marT="0" marB="0"/>
                </a:tc>
                <a:tc>
                  <a:txBody>
                    <a:bodyPr/>
                    <a:p>
                      <a:pPr>
                        <a:lnSpc>
                          <a:spcPct val="107000"/>
                        </a:lnSpc>
                        <a:spcAft>
                          <a:spcPts val="0"/>
                        </a:spcAft>
                        <a:defRPr/>
                      </a:pPr>
                      <a:r>
                        <a:rPr lang="en-US" sz="1100">
                          <a:solidFill>
                            <a:srgbClr val="C00000"/>
                          </a:solidFill>
                          <a:latin typeface="Lato"/>
                          <a:ea typeface="Calibri"/>
                          <a:cs typeface="Times New Roman"/>
                        </a:rPr>
                        <a:t>5</a:t>
                      </a:r>
                      <a:endParaRPr lang="ru-RU" sz="1100">
                        <a:solidFill>
                          <a:srgbClr val="C00000"/>
                        </a:solidFill>
                        <a:latin typeface="Calibri"/>
                        <a:ea typeface="Calibri"/>
                        <a:cs typeface="Times New Roman"/>
                      </a:endParaRPr>
                    </a:p>
                  </a:txBody>
                  <a:tcPr marL="68580" marR="68580" marT="0" marB="0"/>
                </a:tc>
              </a:tr>
              <a:tr h="370839">
                <a:tc>
                  <a:txBody>
                    <a:bodyPr/>
                    <a:p>
                      <a:pPr>
                        <a:lnSpc>
                          <a:spcPct val="107000"/>
                        </a:lnSpc>
                        <a:spcAft>
                          <a:spcPts val="0"/>
                        </a:spcAft>
                        <a:defRPr/>
                      </a:pPr>
                      <a:r>
                        <a:rPr lang="en-US" sz="1100" b="1">
                          <a:solidFill>
                            <a:srgbClr val="FF0000"/>
                          </a:solidFill>
                          <a:latin typeface="Lato"/>
                          <a:ea typeface="Calibri"/>
                          <a:cs typeface="Times New Roman"/>
                        </a:rPr>
                        <a:t>Functionality </a:t>
                      </a:r>
                      <a:endParaRPr lang="ru-RU" sz="1100" b="1">
                        <a:solidFill>
                          <a:srgbClr val="FF0000"/>
                        </a:solidFill>
                        <a:latin typeface="Calibri"/>
                        <a:ea typeface="Calibri"/>
                        <a:cs typeface="Times New Roman"/>
                      </a:endParaRPr>
                    </a:p>
                  </a:txBody>
                  <a:tcPr marL="68580" marR="68580" marT="0" marB="0"/>
                </a:tc>
                <a:tc>
                  <a:txBody>
                    <a:bodyPr/>
                    <a:p>
                      <a:pPr>
                        <a:lnSpc>
                          <a:spcPct val="107000"/>
                        </a:lnSpc>
                        <a:spcAft>
                          <a:spcPts val="0"/>
                        </a:spcAft>
                        <a:defRPr/>
                      </a:pPr>
                      <a:r>
                        <a:rPr lang="en-US" sz="1100">
                          <a:latin typeface="Lato"/>
                          <a:ea typeface="Calibri"/>
                          <a:cs typeface="Times New Roman"/>
                        </a:rPr>
                        <a:t>Customers may need a shovel with a specific shape or design to suit their particular gardening or landscaping needs.</a:t>
                      </a:r>
                      <a:endParaRPr lang="ru-RU" sz="1100">
                        <a:latin typeface="Calibri"/>
                        <a:ea typeface="Calibri"/>
                        <a:cs typeface="Times New Roman"/>
                      </a:endParaRPr>
                    </a:p>
                  </a:txBody>
                  <a:tcPr marL="68580" marR="68580" marT="0" marB="0"/>
                </a:tc>
                <a:tc>
                  <a:txBody>
                    <a:bodyPr/>
                    <a:p>
                      <a:pPr>
                        <a:lnSpc>
                          <a:spcPct val="107000"/>
                        </a:lnSpc>
                        <a:spcAft>
                          <a:spcPts val="0"/>
                        </a:spcAft>
                        <a:defRPr/>
                      </a:pPr>
                      <a:r>
                        <a:rPr lang="en-US" sz="1100">
                          <a:solidFill>
                            <a:srgbClr val="C00000"/>
                          </a:solidFill>
                          <a:latin typeface="Lato"/>
                          <a:ea typeface="Calibri"/>
                          <a:cs typeface="Times New Roman"/>
                        </a:rPr>
                        <a:t>3</a:t>
                      </a:r>
                      <a:endParaRPr lang="ru-RU" sz="1100">
                        <a:solidFill>
                          <a:srgbClr val="C00000"/>
                        </a:solidFill>
                        <a:latin typeface="Calibri"/>
                        <a:ea typeface="Calibri"/>
                        <a:cs typeface="Times New Roman"/>
                      </a:endParaRPr>
                    </a:p>
                  </a:txBody>
                  <a:tcPr marL="68580" marR="68580" marT="0" marB="0"/>
                </a:tc>
              </a:tr>
              <a:tr h="370839">
                <a:tc>
                  <a:txBody>
                    <a:bodyPr/>
                    <a:p>
                      <a:pPr>
                        <a:lnSpc>
                          <a:spcPct val="107000"/>
                        </a:lnSpc>
                        <a:spcAft>
                          <a:spcPts val="0"/>
                        </a:spcAft>
                        <a:defRPr/>
                      </a:pPr>
                      <a:r>
                        <a:rPr lang="en-US" sz="1100" b="1">
                          <a:solidFill>
                            <a:srgbClr val="FF0000"/>
                          </a:solidFill>
                          <a:latin typeface="Lato"/>
                          <a:ea typeface="Calibri"/>
                          <a:cs typeface="Times New Roman"/>
                        </a:rPr>
                        <a:t>Price</a:t>
                      </a:r>
                      <a:endParaRPr lang="ru-RU" sz="1100" b="1">
                        <a:solidFill>
                          <a:srgbClr val="FF0000"/>
                        </a:solidFill>
                        <a:latin typeface="Calibri"/>
                        <a:ea typeface="Calibri"/>
                        <a:cs typeface="Times New Roman"/>
                      </a:endParaRPr>
                    </a:p>
                  </a:txBody>
                  <a:tcPr marL="68580" marR="68580" marT="0" marB="0"/>
                </a:tc>
                <a:tc>
                  <a:txBody>
                    <a:bodyPr/>
                    <a:p>
                      <a:pPr>
                        <a:lnSpc>
                          <a:spcPct val="107000"/>
                        </a:lnSpc>
                        <a:spcAft>
                          <a:spcPts val="0"/>
                        </a:spcAft>
                        <a:defRPr/>
                      </a:pPr>
                      <a:r>
                        <a:rPr lang="en-US" sz="1100">
                          <a:latin typeface="Lato"/>
                          <a:ea typeface="Calibri"/>
                          <a:cs typeface="Times New Roman"/>
                        </a:rPr>
                        <a:t>Customers want a shovel that is affordable and provides good value for money.</a:t>
                      </a:r>
                      <a:endParaRPr lang="ru-RU" sz="1100">
                        <a:latin typeface="Calibri"/>
                        <a:ea typeface="Calibri"/>
                        <a:cs typeface="Times New Roman"/>
                      </a:endParaRPr>
                    </a:p>
                  </a:txBody>
                  <a:tcPr marL="68580" marR="68580" marT="0" marB="0"/>
                </a:tc>
                <a:tc>
                  <a:txBody>
                    <a:bodyPr/>
                    <a:p>
                      <a:pPr>
                        <a:lnSpc>
                          <a:spcPct val="107000"/>
                        </a:lnSpc>
                        <a:spcAft>
                          <a:spcPts val="0"/>
                        </a:spcAft>
                        <a:defRPr/>
                      </a:pPr>
                      <a:r>
                        <a:rPr lang="en-US" sz="1100">
                          <a:solidFill>
                            <a:srgbClr val="C00000"/>
                          </a:solidFill>
                          <a:latin typeface="Lato"/>
                          <a:ea typeface="Calibri"/>
                          <a:cs typeface="Times New Roman"/>
                        </a:rPr>
                        <a:t>2</a:t>
                      </a:r>
                      <a:endParaRPr lang="ru-RU" sz="1100">
                        <a:solidFill>
                          <a:srgbClr val="C00000"/>
                        </a:solidFill>
                        <a:latin typeface="Calibri"/>
                        <a:ea typeface="Calibri"/>
                        <a:cs typeface="Times New Roman"/>
                      </a:endParaRPr>
                    </a:p>
                  </a:txBody>
                  <a:tcPr marL="68580" marR="68580" marT="0" marB="0"/>
                </a:tc>
              </a:tr>
              <a:tr h="370839">
                <a:tc>
                  <a:txBody>
                    <a:bodyPr/>
                    <a:p>
                      <a:pPr>
                        <a:lnSpc>
                          <a:spcPct val="107000"/>
                        </a:lnSpc>
                        <a:spcAft>
                          <a:spcPts val="0"/>
                        </a:spcAft>
                        <a:defRPr/>
                      </a:pPr>
                      <a:r>
                        <a:rPr lang="en-US" sz="1100" b="1">
                          <a:solidFill>
                            <a:srgbClr val="FF0000"/>
                          </a:solidFill>
                          <a:latin typeface="Lato"/>
                          <a:ea typeface="Calibri"/>
                          <a:cs typeface="Times New Roman"/>
                        </a:rPr>
                        <a:t>Brand reputation</a:t>
                      </a:r>
                      <a:endParaRPr lang="ru-RU" sz="1100" b="1">
                        <a:solidFill>
                          <a:srgbClr val="FF0000"/>
                        </a:solidFill>
                        <a:latin typeface="Calibri"/>
                        <a:ea typeface="Calibri"/>
                        <a:cs typeface="Times New Roman"/>
                      </a:endParaRPr>
                    </a:p>
                  </a:txBody>
                  <a:tcPr marL="68580" marR="68580" marT="0" marB="0"/>
                </a:tc>
                <a:tc>
                  <a:txBody>
                    <a:bodyPr/>
                    <a:p>
                      <a:pPr>
                        <a:lnSpc>
                          <a:spcPct val="107000"/>
                        </a:lnSpc>
                        <a:spcAft>
                          <a:spcPts val="0"/>
                        </a:spcAft>
                        <a:defRPr/>
                      </a:pPr>
                      <a:r>
                        <a:rPr lang="en-US" sz="1100">
                          <a:latin typeface="Lato"/>
                          <a:ea typeface="Calibri"/>
                          <a:cs typeface="Times New Roman"/>
                        </a:rPr>
                        <a:t>Customers may prefer to buy from a reputable brand with a proven track record of producing high-quality shovels.</a:t>
                      </a:r>
                      <a:endParaRPr lang="ru-RU" sz="1100">
                        <a:latin typeface="Calibri"/>
                        <a:ea typeface="Calibri"/>
                        <a:cs typeface="Times New Roman"/>
                      </a:endParaRPr>
                    </a:p>
                  </a:txBody>
                  <a:tcPr marL="68580" marR="68580" marT="0" marB="0"/>
                </a:tc>
                <a:tc>
                  <a:txBody>
                    <a:bodyPr/>
                    <a:p>
                      <a:pPr>
                        <a:lnSpc>
                          <a:spcPct val="107000"/>
                        </a:lnSpc>
                        <a:spcAft>
                          <a:spcPts val="0"/>
                        </a:spcAft>
                        <a:defRPr/>
                      </a:pPr>
                      <a:r>
                        <a:rPr lang="en-US" sz="1100">
                          <a:solidFill>
                            <a:srgbClr val="C00000"/>
                          </a:solidFill>
                          <a:latin typeface="Lato"/>
                          <a:ea typeface="Calibri"/>
                          <a:cs typeface="Times New Roman"/>
                        </a:rPr>
                        <a:t>1</a:t>
                      </a:r>
                      <a:endParaRPr lang="ru-RU" sz="1100">
                        <a:solidFill>
                          <a:srgbClr val="C00000"/>
                        </a:solidFill>
                        <a:latin typeface="Calibri"/>
                        <a:ea typeface="Calibri"/>
                        <a:cs typeface="Times New Roman"/>
                      </a:endParaRPr>
                    </a:p>
                  </a:txBody>
                  <a:tcPr marL="68580" marR="68580" marT="0" marB="0"/>
                </a:tc>
              </a:tr>
              <a:tr h="370839">
                <a:tc>
                  <a:txBody>
                    <a:bodyPr/>
                    <a:p>
                      <a:pPr>
                        <a:lnSpc>
                          <a:spcPct val="107000"/>
                        </a:lnSpc>
                        <a:spcAft>
                          <a:spcPts val="0"/>
                        </a:spcAft>
                        <a:defRPr/>
                      </a:pPr>
                      <a:r>
                        <a:rPr lang="en-US" sz="1100" b="1">
                          <a:solidFill>
                            <a:srgbClr val="FF0000"/>
                          </a:solidFill>
                          <a:latin typeface="Lato"/>
                          <a:ea typeface="Calibri"/>
                          <a:cs typeface="Times New Roman"/>
                        </a:rPr>
                        <a:t>Material</a:t>
                      </a:r>
                      <a:endParaRPr lang="ru-RU" sz="1100" b="1">
                        <a:solidFill>
                          <a:srgbClr val="FF0000"/>
                        </a:solidFill>
                        <a:latin typeface="Calibri"/>
                        <a:ea typeface="Calibri"/>
                        <a:cs typeface="Times New Roman"/>
                      </a:endParaRPr>
                    </a:p>
                  </a:txBody>
                  <a:tcPr marL="68580" marR="68580" marT="0" marB="0"/>
                </a:tc>
                <a:tc>
                  <a:txBody>
                    <a:bodyPr/>
                    <a:p>
                      <a:pPr>
                        <a:lnSpc>
                          <a:spcPct val="107000"/>
                        </a:lnSpc>
                        <a:spcAft>
                          <a:spcPts val="0"/>
                        </a:spcAft>
                        <a:defRPr/>
                      </a:pPr>
                      <a:r>
                        <a:rPr lang="en-US" sz="1100">
                          <a:latin typeface="Lato"/>
                          <a:ea typeface="Calibri"/>
                          <a:cs typeface="Times New Roman"/>
                        </a:rPr>
                        <a:t>The material used to make the shovel should be strong, durable, and resistant to rust and corrosion.</a:t>
                      </a:r>
                      <a:endParaRPr lang="ru-RU" sz="1100">
                        <a:latin typeface="Calibri"/>
                        <a:ea typeface="Calibri"/>
                        <a:cs typeface="Times New Roman"/>
                      </a:endParaRPr>
                    </a:p>
                  </a:txBody>
                  <a:tcPr marL="68580" marR="68580" marT="0" marB="0"/>
                </a:tc>
                <a:tc>
                  <a:txBody>
                    <a:bodyPr/>
                    <a:p>
                      <a:pPr>
                        <a:lnSpc>
                          <a:spcPct val="107000"/>
                        </a:lnSpc>
                        <a:spcAft>
                          <a:spcPts val="0"/>
                        </a:spcAft>
                        <a:defRPr/>
                      </a:pPr>
                      <a:r>
                        <a:rPr lang="en-US" sz="1100">
                          <a:solidFill>
                            <a:srgbClr val="C00000"/>
                          </a:solidFill>
                          <a:latin typeface="Lato"/>
                          <a:ea typeface="Calibri"/>
                          <a:cs typeface="Times New Roman"/>
                        </a:rPr>
                        <a:t>3</a:t>
                      </a:r>
                      <a:endParaRPr lang="ru-RU" sz="1100">
                        <a:solidFill>
                          <a:srgbClr val="C00000"/>
                        </a:solidFill>
                        <a:latin typeface="Calibri"/>
                        <a:ea typeface="Calibri"/>
                        <a:cs typeface="Times New Roman"/>
                      </a:endParaRPr>
                    </a:p>
                  </a:txBody>
                  <a:tcPr marL="68580" marR="68580" marT="0" marB="0"/>
                </a:tc>
              </a:tr>
              <a:tr h="370839">
                <a:tc>
                  <a:txBody>
                    <a:bodyPr/>
                    <a:p>
                      <a:pPr>
                        <a:lnSpc>
                          <a:spcPct val="107000"/>
                        </a:lnSpc>
                        <a:spcAft>
                          <a:spcPts val="0"/>
                        </a:spcAft>
                        <a:defRPr/>
                      </a:pPr>
                      <a:r>
                        <a:rPr lang="en-US" sz="1100" b="1">
                          <a:solidFill>
                            <a:srgbClr val="FF0000"/>
                          </a:solidFill>
                          <a:latin typeface="Lato"/>
                          <a:ea typeface="Calibri"/>
                          <a:cs typeface="Times New Roman"/>
                        </a:rPr>
                        <a:t>Warranty</a:t>
                      </a:r>
                      <a:endParaRPr lang="ru-RU" sz="1100" b="1">
                        <a:solidFill>
                          <a:srgbClr val="FF0000"/>
                        </a:solidFill>
                        <a:latin typeface="Calibri"/>
                        <a:ea typeface="Calibri"/>
                        <a:cs typeface="Times New Roman"/>
                      </a:endParaRPr>
                    </a:p>
                  </a:txBody>
                  <a:tcPr marL="68580" marR="68580" marT="0" marB="0"/>
                </a:tc>
                <a:tc>
                  <a:txBody>
                    <a:bodyPr/>
                    <a:p>
                      <a:pPr>
                        <a:lnSpc>
                          <a:spcPct val="107000"/>
                        </a:lnSpc>
                        <a:spcAft>
                          <a:spcPts val="0"/>
                        </a:spcAft>
                        <a:defRPr/>
                      </a:pPr>
                      <a:r>
                        <a:rPr lang="en-US" sz="1100">
                          <a:latin typeface="Lato"/>
                          <a:ea typeface="Calibri"/>
                          <a:cs typeface="Times New Roman"/>
                        </a:rPr>
                        <a:t>Customers may look for shovels with warranties that cover defects in materials or workmanship.</a:t>
                      </a:r>
                      <a:endParaRPr lang="ru-RU" sz="1100">
                        <a:latin typeface="Calibri"/>
                        <a:ea typeface="Calibri"/>
                        <a:cs typeface="Times New Roman"/>
                      </a:endParaRPr>
                    </a:p>
                  </a:txBody>
                  <a:tcPr marL="68580" marR="68580" marT="0" marB="0"/>
                </a:tc>
                <a:tc>
                  <a:txBody>
                    <a:bodyPr/>
                    <a:p>
                      <a:pPr>
                        <a:lnSpc>
                          <a:spcPct val="107000"/>
                        </a:lnSpc>
                        <a:spcAft>
                          <a:spcPts val="0"/>
                        </a:spcAft>
                        <a:defRPr/>
                      </a:pPr>
                      <a:r>
                        <a:rPr lang="en-US" sz="1100">
                          <a:solidFill>
                            <a:srgbClr val="C00000"/>
                          </a:solidFill>
                          <a:latin typeface="Lato"/>
                          <a:ea typeface="Calibri"/>
                          <a:cs typeface="Times New Roman"/>
                        </a:rPr>
                        <a:t>5</a:t>
                      </a:r>
                      <a:endParaRPr lang="ru-RU" sz="1100">
                        <a:solidFill>
                          <a:srgbClr val="C00000"/>
                        </a:solidFill>
                        <a:latin typeface="Calibri"/>
                        <a:ea typeface="Calibri"/>
                        <a:cs typeface="Times New Roman"/>
                      </a:endParaRPr>
                    </a:p>
                  </a:txBody>
                  <a:tcPr marL="68580" marR="68580" marT="0" marB="0"/>
                </a:tc>
              </a:tr>
              <a:tr h="370839">
                <a:tc>
                  <a:txBody>
                    <a:bodyPr/>
                    <a:p>
                      <a:pPr>
                        <a:lnSpc>
                          <a:spcPct val="107000"/>
                        </a:lnSpc>
                        <a:spcAft>
                          <a:spcPts val="0"/>
                        </a:spcAft>
                        <a:defRPr/>
                      </a:pPr>
                      <a:r>
                        <a:rPr lang="en-US" sz="1100" b="1">
                          <a:solidFill>
                            <a:srgbClr val="FF0000"/>
                          </a:solidFill>
                          <a:latin typeface="Lato"/>
                          <a:ea typeface="Calibri"/>
                          <a:cs typeface="Times New Roman"/>
                        </a:rPr>
                        <a:t>Versatility</a:t>
                      </a:r>
                      <a:endParaRPr lang="ru-RU" sz="1100" b="1">
                        <a:solidFill>
                          <a:srgbClr val="FF0000"/>
                        </a:solidFill>
                        <a:latin typeface="Calibri"/>
                        <a:ea typeface="Calibri"/>
                        <a:cs typeface="Times New Roman"/>
                      </a:endParaRPr>
                    </a:p>
                  </a:txBody>
                  <a:tcPr marL="68580" marR="68580" marT="0" marB="0"/>
                </a:tc>
                <a:tc>
                  <a:txBody>
                    <a:bodyPr/>
                    <a:p>
                      <a:pPr>
                        <a:lnSpc>
                          <a:spcPct val="107000"/>
                        </a:lnSpc>
                        <a:spcAft>
                          <a:spcPts val="0"/>
                        </a:spcAft>
                        <a:defRPr/>
                      </a:pPr>
                      <a:r>
                        <a:rPr lang="en-US" sz="1100">
                          <a:latin typeface="Lato"/>
                          <a:ea typeface="Calibri"/>
                          <a:cs typeface="Times New Roman"/>
                        </a:rPr>
                        <a:t>Customers may want a spade that can be used for multiple purposes such as digging, planting, and cutting roots.</a:t>
                      </a:r>
                      <a:endParaRPr lang="ru-RU" sz="1100">
                        <a:latin typeface="Calibri"/>
                        <a:ea typeface="Calibri"/>
                        <a:cs typeface="Times New Roman"/>
                      </a:endParaRPr>
                    </a:p>
                  </a:txBody>
                  <a:tcPr marL="68580" marR="68580" marT="0" marB="0"/>
                </a:tc>
                <a:tc>
                  <a:txBody>
                    <a:bodyPr/>
                    <a:p>
                      <a:pPr>
                        <a:lnSpc>
                          <a:spcPct val="107000"/>
                        </a:lnSpc>
                        <a:spcAft>
                          <a:spcPts val="0"/>
                        </a:spcAft>
                        <a:defRPr/>
                      </a:pPr>
                      <a:r>
                        <a:rPr lang="en-US" sz="1100">
                          <a:solidFill>
                            <a:srgbClr val="C00000"/>
                          </a:solidFill>
                          <a:latin typeface="Lato"/>
                          <a:ea typeface="Calibri"/>
                          <a:cs typeface="Times New Roman"/>
                        </a:rPr>
                        <a:t>4</a:t>
                      </a:r>
                      <a:endParaRPr lang="ru-RU" sz="1100">
                        <a:solidFill>
                          <a:srgbClr val="C00000"/>
                        </a:solidFill>
                        <a:latin typeface="Calibri"/>
                        <a:ea typeface="Calibri"/>
                        <a:cs typeface="Times New Roman"/>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116;p45" hidden="0"/>
          <p:cNvSpPr/>
          <p:nvPr isPhoto="0" userDrawn="0">
            <p:ph type="body" idx="1" hasCustomPrompt="0"/>
          </p:nvPr>
        </p:nvSpPr>
        <p:spPr bwMode="auto">
          <a:xfrm>
            <a:off x="713225" y="1152475"/>
            <a:ext cx="7717500" cy="34164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GB"/>
              <a:t>A shovel is a tool used for: digging, lifting, moving , and bulk materials.</a:t>
            </a:r>
            <a:endParaRPr lang="en-GB"/>
          </a:p>
          <a:p>
            <a:pPr marL="457200" lvl="0" indent="-304800" algn="l">
              <a:spcBef>
                <a:spcPts val="1600"/>
              </a:spcBef>
              <a:spcAft>
                <a:spcPts val="0"/>
              </a:spcAft>
              <a:buSzPts val="1200"/>
              <a:buAutoNum type="arabicPeriod"/>
              <a:defRPr/>
            </a:pPr>
            <a:r>
              <a:rPr lang="en-GB" b="1"/>
              <a:t>Efficiency</a:t>
            </a:r>
            <a:r>
              <a:rPr lang="en-GB"/>
              <a:t>:  Modern shovels are designed to be more efficient than their traditional counterparts. They are lighter, easier to handle and require less effort to use.</a:t>
            </a:r>
            <a:endParaRPr lang="en-GB"/>
          </a:p>
          <a:p>
            <a:pPr marL="457200" lvl="0" indent="-304800" algn="l">
              <a:spcBef>
                <a:spcPts val="0"/>
              </a:spcBef>
              <a:spcAft>
                <a:spcPts val="0"/>
              </a:spcAft>
              <a:buSzPts val="1200"/>
              <a:buAutoNum type="arabicPeriod"/>
              <a:defRPr/>
            </a:pPr>
            <a:r>
              <a:rPr lang="en-GB" b="1"/>
              <a:t>Durability:</a:t>
            </a:r>
            <a:r>
              <a:rPr lang="en-GB"/>
              <a:t> Modern shovels are made with high-quality materials that make them durable and long-lasting. They are resistant to wear and tear, and can withstand heavy use.</a:t>
            </a:r>
            <a:endParaRPr lang="en-GB"/>
          </a:p>
          <a:p>
            <a:pPr marL="457200" lvl="0" indent="-304800" algn="l">
              <a:spcBef>
                <a:spcPts val="0"/>
              </a:spcBef>
              <a:spcAft>
                <a:spcPts val="0"/>
              </a:spcAft>
              <a:buSzPts val="1200"/>
              <a:buAutoNum type="arabicPeriod"/>
              <a:defRPr/>
            </a:pPr>
            <a:r>
              <a:rPr lang="en-GB">
                <a:latin typeface="Lato Black"/>
                <a:ea typeface="Lato Black"/>
                <a:cs typeface="Lato Black"/>
              </a:rPr>
              <a:t>Comfort:</a:t>
            </a:r>
            <a:r>
              <a:rPr lang="en-GB"/>
              <a:t> Modern shovels are designed to be more comfortable to use than traditional shovels. They have ergonomic handles that reduce strain on the hands and wrists, and some models even have padded grips.</a:t>
            </a:r>
            <a:endParaRPr lang="en-GB"/>
          </a:p>
          <a:p>
            <a:pPr marL="457200" lvl="0" indent="-304800" algn="l">
              <a:spcBef>
                <a:spcPts val="0"/>
              </a:spcBef>
              <a:spcAft>
                <a:spcPts val="0"/>
              </a:spcAft>
              <a:buSzPts val="1200"/>
              <a:buAutoNum type="arabicPeriod"/>
              <a:defRPr/>
            </a:pPr>
            <a:r>
              <a:rPr lang="en-GB">
                <a:latin typeface="Lato Black"/>
                <a:ea typeface="Lato Black"/>
                <a:cs typeface="Lato Black"/>
              </a:rPr>
              <a:t>Safety: </a:t>
            </a:r>
            <a:r>
              <a:rPr lang="en-GB"/>
              <a:t>Modern shovels are designed with safety in mind. They have non-slip handles and are made with materials that reduce the risk of injury.</a:t>
            </a:r>
            <a:endParaRPr lang="en-GB"/>
          </a:p>
          <a:p>
            <a:pPr marL="457200" lvl="0" indent="-304800" algn="l">
              <a:spcBef>
                <a:spcPts val="0"/>
              </a:spcBef>
              <a:spcAft>
                <a:spcPts val="0"/>
              </a:spcAft>
              <a:buSzPts val="1200"/>
              <a:buAutoNum type="arabicPeriod"/>
              <a:defRPr/>
            </a:pPr>
            <a:r>
              <a:rPr lang="en-GB">
                <a:latin typeface="Lato Black"/>
                <a:ea typeface="Lato Black"/>
                <a:cs typeface="Lato Black"/>
              </a:rPr>
              <a:t>Versatility:</a:t>
            </a:r>
            <a:r>
              <a:rPr lang="en-GB"/>
              <a:t> Modern shovels come in a variety of shapes and sizes, making them suitable for a wide range of tasks. Some models are designed specifically for digging, while others are better suited for moving materials like snow or gravel.</a:t>
            </a:r>
            <a:endParaRPr lang="en-GB"/>
          </a:p>
          <a:p>
            <a:pPr marL="457200" lvl="0" indent="-304800" algn="l">
              <a:spcBef>
                <a:spcPts val="0"/>
              </a:spcBef>
              <a:spcAft>
                <a:spcPts val="0"/>
              </a:spcAft>
              <a:buSzPts val="1200"/>
              <a:buAutoNum type="arabicPeriod"/>
              <a:defRPr/>
            </a:pPr>
            <a:r>
              <a:rPr lang="en-GB">
                <a:latin typeface="Lato Black"/>
                <a:ea typeface="Lato Black"/>
                <a:cs typeface="Lato Black"/>
              </a:rPr>
              <a:t>Environmental friendliness: </a:t>
            </a:r>
            <a:r>
              <a:rPr lang="en-GB"/>
              <a:t>Some modern shovels are made with eco-friendly materials, reducing their impact on the environment. Additionally, some models are designed to reduce the amount of effort required to complete a task, which can help conserve energy.</a:t>
            </a:r>
            <a:endParaRPr lang="en-GB"/>
          </a:p>
          <a:p>
            <a:pPr marL="0" lvl="0" indent="0" algn="l">
              <a:spcBef>
                <a:spcPts val="1600"/>
              </a:spcBef>
              <a:spcAft>
                <a:spcPts val="0"/>
              </a:spcAft>
              <a:buClr>
                <a:schemeClr val="dk1"/>
              </a:buClr>
              <a:buSzPts val="1100"/>
              <a:buFont typeface="Arial"/>
              <a:buNone/>
              <a:defRPr/>
            </a:pPr>
            <a:endParaRPr/>
          </a:p>
        </p:txBody>
      </p:sp>
      <p:sp>
        <p:nvSpPr>
          <p:cNvPr id="5" name="Google Shape;1117;p45"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Objectives of shovel</a:t>
            </a:r>
            <a:endParaRPr lang="en-GB"/>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122;p46" hidden="0"/>
          <p:cNvSpPr/>
          <p:nvPr isPhoto="0" userDrawn="0">
            <p:ph type="body" idx="1" hasCustomPrompt="0"/>
          </p:nvPr>
        </p:nvSpPr>
        <p:spPr bwMode="auto">
          <a:xfrm>
            <a:off x="713225" y="1457275"/>
            <a:ext cx="7717500" cy="3416400"/>
          </a:xfrm>
          <a:prstGeom prst="rect">
            <a:avLst/>
          </a:prstGeom>
        </p:spPr>
        <p:txBody>
          <a:bodyPr spcFirstLastPara="1" wrap="square" lIns="91425" tIns="91425" rIns="91425" bIns="91425" anchor="t" anchorCtr="0">
            <a:noAutofit/>
          </a:bodyPr>
          <a:lstStyle/>
          <a:p>
            <a:pPr marL="457200" lvl="0" indent="-304800" algn="l">
              <a:spcBef>
                <a:spcPts val="0"/>
              </a:spcBef>
              <a:spcAft>
                <a:spcPts val="0"/>
              </a:spcAft>
              <a:buSzPts val="1200"/>
              <a:buAutoNum type="arabicPeriod"/>
              <a:defRPr/>
            </a:pPr>
            <a:r>
              <a:rPr lang="en-GB" sz="1800"/>
              <a:t>For general digging/landscaping</a:t>
            </a:r>
            <a:r>
              <a:rPr lang="en-GB" sz="1700"/>
              <a:t> – </a:t>
            </a:r>
            <a:r>
              <a:rPr lang="en-GB" sz="1700">
                <a:solidFill>
                  <a:srgbClr val="00C3B1"/>
                </a:solidFill>
              </a:rPr>
              <a:t>ROUND-POINT</a:t>
            </a:r>
            <a:endParaRPr sz="1700">
              <a:solidFill>
                <a:srgbClr val="00C3B1"/>
              </a:solidFill>
            </a:endParaRPr>
          </a:p>
          <a:p>
            <a:pPr marL="457200" lvl="0" indent="-336550" algn="l">
              <a:spcBef>
                <a:spcPts val="0"/>
              </a:spcBef>
              <a:spcAft>
                <a:spcPts val="0"/>
              </a:spcAft>
              <a:buSzPts val="1700"/>
              <a:buAutoNum type="arabicPeriod"/>
              <a:defRPr/>
            </a:pPr>
            <a:r>
              <a:rPr lang="en-GB" sz="1700"/>
              <a:t>To transfer loose material – </a:t>
            </a:r>
            <a:r>
              <a:rPr lang="en-GB" sz="1700">
                <a:solidFill>
                  <a:srgbClr val="00C3B1"/>
                </a:solidFill>
              </a:rPr>
              <a:t>SQUARE-POINT</a:t>
            </a:r>
            <a:endParaRPr sz="1700">
              <a:solidFill>
                <a:srgbClr val="00C3B1"/>
              </a:solidFill>
            </a:endParaRPr>
          </a:p>
          <a:p>
            <a:pPr marL="457200" lvl="0" indent="-336550" algn="l">
              <a:spcBef>
                <a:spcPts val="0"/>
              </a:spcBef>
              <a:spcAft>
                <a:spcPts val="0"/>
              </a:spcAft>
              <a:buSzPts val="1700"/>
              <a:buAutoNum type="arabicPeriod"/>
              <a:defRPr/>
            </a:pPr>
            <a:r>
              <a:rPr lang="en-GB" sz="1700"/>
              <a:t>To dig a trench or get in a tight spot – </a:t>
            </a:r>
            <a:r>
              <a:rPr lang="en-GB" sz="1700">
                <a:solidFill>
                  <a:srgbClr val="00C3B1"/>
                </a:solidFill>
              </a:rPr>
              <a:t>TRENCHING SHOVEL</a:t>
            </a:r>
            <a:endParaRPr sz="1700">
              <a:solidFill>
                <a:srgbClr val="00C3B1"/>
              </a:solidFill>
            </a:endParaRPr>
          </a:p>
          <a:p>
            <a:pPr marL="457200" lvl="0" indent="-336550" algn="l">
              <a:spcBef>
                <a:spcPts val="0"/>
              </a:spcBef>
              <a:spcAft>
                <a:spcPts val="0"/>
              </a:spcAft>
              <a:buSzPts val="1700"/>
              <a:buAutoNum type="arabicPeriod"/>
              <a:defRPr/>
            </a:pPr>
            <a:r>
              <a:rPr lang="en-GB" sz="1700"/>
              <a:t>For clearing hard-to-reach spaces – </a:t>
            </a:r>
            <a:r>
              <a:rPr lang="en-GB" sz="1700">
                <a:solidFill>
                  <a:srgbClr val="00C3B1"/>
                </a:solidFill>
              </a:rPr>
              <a:t>DRAIN SPADE</a:t>
            </a:r>
            <a:endParaRPr sz="1700">
              <a:solidFill>
                <a:srgbClr val="00C3B1"/>
              </a:solidFill>
            </a:endParaRPr>
          </a:p>
          <a:p>
            <a:pPr marL="457200" lvl="0" indent="-336550" algn="l">
              <a:spcBef>
                <a:spcPts val="0"/>
              </a:spcBef>
              <a:spcAft>
                <a:spcPts val="0"/>
              </a:spcAft>
              <a:buSzPts val="1700"/>
              <a:buAutoNum type="arabicPeriod"/>
              <a:defRPr/>
            </a:pPr>
            <a:r>
              <a:rPr lang="en-GB" sz="1700"/>
              <a:t>To edge – </a:t>
            </a:r>
            <a:r>
              <a:rPr lang="en-GB" sz="1700">
                <a:solidFill>
                  <a:srgbClr val="00C3B1"/>
                </a:solidFill>
              </a:rPr>
              <a:t>EDGING SHOVEL/EDGER</a:t>
            </a:r>
            <a:endParaRPr sz="1700">
              <a:solidFill>
                <a:srgbClr val="00C3B1"/>
              </a:solidFill>
            </a:endParaRPr>
          </a:p>
          <a:p>
            <a:pPr marL="457200" lvl="0" indent="-336550" algn="l">
              <a:spcBef>
                <a:spcPts val="0"/>
              </a:spcBef>
              <a:spcAft>
                <a:spcPts val="0"/>
              </a:spcAft>
              <a:buSzPts val="1700"/>
              <a:buAutoNum type="arabicPeriod"/>
              <a:defRPr/>
            </a:pPr>
            <a:r>
              <a:rPr lang="en-GB" sz="1700"/>
              <a:t>To clear snow – </a:t>
            </a:r>
            <a:r>
              <a:rPr lang="en-GB" sz="1700">
                <a:solidFill>
                  <a:srgbClr val="00C3B1"/>
                </a:solidFill>
              </a:rPr>
              <a:t>SNOW SHOVEL/SNOW PUSHER</a:t>
            </a:r>
            <a:endParaRPr sz="1700">
              <a:solidFill>
                <a:srgbClr val="00C3B1"/>
              </a:solidFill>
            </a:endParaRPr>
          </a:p>
          <a:p>
            <a:pPr marL="457200" lvl="0" indent="-336550" algn="l">
              <a:spcBef>
                <a:spcPts val="0"/>
              </a:spcBef>
              <a:spcAft>
                <a:spcPts val="0"/>
              </a:spcAft>
              <a:buSzPts val="1700"/>
              <a:buAutoNum type="arabicPeriod"/>
              <a:defRPr/>
            </a:pPr>
            <a:r>
              <a:rPr lang="en-GB" sz="1700"/>
              <a:t>To dig post holes – </a:t>
            </a:r>
            <a:r>
              <a:rPr lang="en-GB" sz="1700">
                <a:solidFill>
                  <a:srgbClr val="00C3B1"/>
                </a:solidFill>
              </a:rPr>
              <a:t>POST HOLE DIGGER</a:t>
            </a:r>
            <a:endParaRPr sz="1700">
              <a:solidFill>
                <a:srgbClr val="00C3B1"/>
              </a:solidFill>
            </a:endParaRPr>
          </a:p>
          <a:p>
            <a:pPr marL="457200" lvl="0" indent="-336550" algn="l">
              <a:spcBef>
                <a:spcPts val="0"/>
              </a:spcBef>
              <a:spcAft>
                <a:spcPts val="0"/>
              </a:spcAft>
              <a:buSzPts val="1700"/>
              <a:buAutoNum type="arabicPeriod"/>
              <a:defRPr/>
            </a:pPr>
            <a:r>
              <a:rPr lang="en-GB" sz="1700"/>
              <a:t>For scooping mulch or snow – </a:t>
            </a:r>
            <a:r>
              <a:rPr lang="en-GB" sz="1700">
                <a:solidFill>
                  <a:srgbClr val="00C3B1"/>
                </a:solidFill>
              </a:rPr>
              <a:t>ONE-PIECE SCOOP/ SCOOP SHOVEL</a:t>
            </a:r>
            <a:endParaRPr sz="1700">
              <a:solidFill>
                <a:srgbClr val="00C3B1"/>
              </a:solidFill>
            </a:endParaRPr>
          </a:p>
        </p:txBody>
      </p:sp>
      <p:sp>
        <p:nvSpPr>
          <p:cNvPr id="5" name="Google Shape;1123;p46" hidden="0"/>
          <p:cNvSpPr/>
          <p:nvPr isPhoto="0" userDrawn="0">
            <p:ph type="title" hasCustomPrompt="0"/>
          </p:nvPr>
        </p:nvSpPr>
        <p:spPr bwMode="auto">
          <a:xfrm>
            <a:off x="713225" y="445025"/>
            <a:ext cx="77175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How our product behave: comfortable</a:t>
            </a:r>
            <a:endParaRPr lang="en-GB"/>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128;p47" hidden="0"/>
          <p:cNvSpPr/>
          <p:nvPr isPhoto="0" userDrawn="0"/>
        </p:nvSpPr>
        <p:spPr bwMode="auto">
          <a:xfrm>
            <a:off x="947597" y="1987125"/>
            <a:ext cx="1839666" cy="417855"/>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129;p47" hidden="0"/>
          <p:cNvSpPr/>
          <p:nvPr isPhoto="0" userDrawn="0"/>
        </p:nvSpPr>
        <p:spPr bwMode="auto">
          <a:xfrm>
            <a:off x="947585" y="1291975"/>
            <a:ext cx="1839666" cy="417855"/>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1130;p47" hidden="0"/>
          <p:cNvSpPr/>
          <p:nvPr isPhoto="0" userDrawn="0">
            <p:ph type="title" hasCustomPrompt="0"/>
          </p:nvPr>
        </p:nvSpPr>
        <p:spPr bwMode="auto">
          <a:xfrm>
            <a:off x="590125" y="84550"/>
            <a:ext cx="77175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                       Design variables</a:t>
            </a:r>
            <a:endParaRPr lang="en-GB"/>
          </a:p>
        </p:txBody>
      </p:sp>
      <p:sp>
        <p:nvSpPr>
          <p:cNvPr id="7" name="Google Shape;1131;p47" hidden="0"/>
          <p:cNvSpPr/>
          <p:nvPr isPhoto="0" userDrawn="0">
            <p:ph type="subTitle" idx="1" hasCustomPrompt="0"/>
          </p:nvPr>
        </p:nvSpPr>
        <p:spPr bwMode="auto">
          <a:xfrm>
            <a:off x="789425" y="1269746"/>
            <a:ext cx="2161800" cy="3098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GB"/>
              <a:t>Material</a:t>
            </a:r>
            <a:endParaRPr lang="en-GB"/>
          </a:p>
        </p:txBody>
      </p:sp>
      <p:sp>
        <p:nvSpPr>
          <p:cNvPr id="8" name="Google Shape;1132;p47" hidden="0"/>
          <p:cNvSpPr/>
          <p:nvPr isPhoto="0" userDrawn="0">
            <p:ph type="subTitle" idx="2" hasCustomPrompt="0"/>
          </p:nvPr>
        </p:nvSpPr>
        <p:spPr bwMode="auto">
          <a:xfrm>
            <a:off x="2948324" y="1182600"/>
            <a:ext cx="5952600" cy="63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GB"/>
              <a:t> Our shovel made from steel , aluminum and plastic. Each material has its own advantages in terms of weight,durability, cost.</a:t>
            </a:r>
            <a:endParaRPr lang="en-GB"/>
          </a:p>
        </p:txBody>
      </p:sp>
      <p:sp>
        <p:nvSpPr>
          <p:cNvPr id="9" name="Google Shape;1133;p47" hidden="0"/>
          <p:cNvSpPr/>
          <p:nvPr isPhoto="0" userDrawn="0">
            <p:ph type="subTitle" idx="7" hasCustomPrompt="0"/>
          </p:nvPr>
        </p:nvSpPr>
        <p:spPr bwMode="auto">
          <a:xfrm>
            <a:off x="786525" y="2041096"/>
            <a:ext cx="2161800" cy="3098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GB"/>
              <a:t>Shape</a:t>
            </a:r>
            <a:endParaRPr lang="en-GB"/>
          </a:p>
        </p:txBody>
      </p:sp>
      <p:sp>
        <p:nvSpPr>
          <p:cNvPr id="10" name="Google Shape;1134;p47" hidden="0"/>
          <p:cNvSpPr/>
          <p:nvPr isPhoto="0" userDrawn="0">
            <p:ph type="subTitle" idx="8" hasCustomPrompt="0"/>
          </p:nvPr>
        </p:nvSpPr>
        <p:spPr bwMode="auto">
          <a:xfrm>
            <a:off x="2996330" y="1871575"/>
            <a:ext cx="6057000" cy="63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GB"/>
              <a:t> The shape of the shovel is round in medium size which affect its ability to dig or move materials efficiently.</a:t>
            </a:r>
            <a:endParaRPr lang="en-GB"/>
          </a:p>
        </p:txBody>
      </p:sp>
      <p:grpSp>
        <p:nvGrpSpPr>
          <p:cNvPr id="11" name="Google Shape;1135;p47" hidden="0"/>
          <p:cNvGrpSpPr/>
          <p:nvPr isPhoto="0" userDrawn="0"/>
        </p:nvGrpSpPr>
        <p:grpSpPr bwMode="auto">
          <a:xfrm>
            <a:off x="5731563" y="2352025"/>
            <a:ext cx="467000" cy="431100"/>
            <a:chOff x="1849650" y="1202325"/>
            <a:chExt cx="467000" cy="431100"/>
          </a:xfrm>
        </p:grpSpPr>
        <p:sp>
          <p:nvSpPr>
            <p:cNvPr id="12" name="Google Shape;1136;p47" hidden="0"/>
            <p:cNvSpPr/>
            <p:nvPr isPhoto="0" userDrawn="0"/>
          </p:nvSpPr>
          <p:spPr bwMode="auto">
            <a:xfrm>
              <a:off x="1880150" y="1400725"/>
              <a:ext cx="241525" cy="156500"/>
            </a:xfrm>
            <a:custGeom>
              <a:avLst/>
              <a:gdLst/>
              <a:ahLst/>
              <a:cxnLst/>
              <a:rect l="l" t="t" r="r" b="b"/>
              <a:pathLst>
                <a:path w="9661" h="6260" fill="norm" stroke="1" extrusionOk="0">
                  <a:moveTo>
                    <a:pt x="6275" y="0"/>
                  </a:moveTo>
                  <a:lnTo>
                    <a:pt x="6218" y="153"/>
                  </a:lnTo>
                  <a:cubicBezTo>
                    <a:pt x="4430" y="913"/>
                    <a:pt x="245" y="2701"/>
                    <a:pt x="36" y="5155"/>
                  </a:cubicBezTo>
                  <a:cubicBezTo>
                    <a:pt x="0" y="5983"/>
                    <a:pt x="417" y="6259"/>
                    <a:pt x="997" y="6259"/>
                  </a:cubicBezTo>
                  <a:cubicBezTo>
                    <a:pt x="1963" y="6259"/>
                    <a:pt x="3381" y="5493"/>
                    <a:pt x="3916" y="5231"/>
                  </a:cubicBezTo>
                  <a:cubicBezTo>
                    <a:pt x="5381" y="4413"/>
                    <a:pt x="9661" y="1085"/>
                    <a:pt x="6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1137;p47" hidden="0"/>
            <p:cNvSpPr/>
            <p:nvPr isPhoto="0" userDrawn="0"/>
          </p:nvSpPr>
          <p:spPr bwMode="auto">
            <a:xfrm>
              <a:off x="1849650" y="1236200"/>
              <a:ext cx="216400" cy="208800"/>
            </a:xfrm>
            <a:custGeom>
              <a:avLst/>
              <a:gdLst/>
              <a:ahLst/>
              <a:cxnLst/>
              <a:rect l="l" t="t" r="r" b="b"/>
              <a:pathLst>
                <a:path w="8656" h="8352" fill="norm" stroke="1" extrusionOk="0">
                  <a:moveTo>
                    <a:pt x="2910" y="1"/>
                  </a:moveTo>
                  <a:cubicBezTo>
                    <a:pt x="2591" y="1"/>
                    <a:pt x="2279" y="72"/>
                    <a:pt x="1979" y="228"/>
                  </a:cubicBezTo>
                  <a:cubicBezTo>
                    <a:pt x="1" y="1275"/>
                    <a:pt x="400" y="4375"/>
                    <a:pt x="1351" y="5897"/>
                  </a:cubicBezTo>
                  <a:cubicBezTo>
                    <a:pt x="2131" y="7221"/>
                    <a:pt x="4158" y="8352"/>
                    <a:pt x="5946" y="8352"/>
                  </a:cubicBezTo>
                  <a:cubicBezTo>
                    <a:pt x="6906" y="8352"/>
                    <a:pt x="7797" y="8026"/>
                    <a:pt x="8389" y="7228"/>
                  </a:cubicBezTo>
                  <a:lnTo>
                    <a:pt x="8655" y="6125"/>
                  </a:lnTo>
                  <a:cubicBezTo>
                    <a:pt x="8251" y="4272"/>
                    <a:pt x="5384" y="1"/>
                    <a:pt x="2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1138;p47" hidden="0"/>
            <p:cNvSpPr/>
            <p:nvPr isPhoto="0" userDrawn="0"/>
          </p:nvSpPr>
          <p:spPr bwMode="auto">
            <a:xfrm>
              <a:off x="2002225" y="1422750"/>
              <a:ext cx="168900" cy="210675"/>
            </a:xfrm>
            <a:custGeom>
              <a:avLst/>
              <a:gdLst/>
              <a:ahLst/>
              <a:cxnLst/>
              <a:rect l="l" t="t" r="r" b="b"/>
              <a:pathLst>
                <a:path w="6756" h="8427" fill="norm" stroke="1" extrusionOk="0">
                  <a:moveTo>
                    <a:pt x="2424" y="0"/>
                  </a:moveTo>
                  <a:cubicBezTo>
                    <a:pt x="1" y="0"/>
                    <a:pt x="1569" y="4431"/>
                    <a:pt x="2286" y="5777"/>
                  </a:cubicBezTo>
                  <a:cubicBezTo>
                    <a:pt x="2667" y="6422"/>
                    <a:pt x="3762" y="8427"/>
                    <a:pt x="4758" y="8427"/>
                  </a:cubicBezTo>
                  <a:cubicBezTo>
                    <a:pt x="5053" y="8427"/>
                    <a:pt x="5339" y="8251"/>
                    <a:pt x="5595" y="7812"/>
                  </a:cubicBezTo>
                  <a:cubicBezTo>
                    <a:pt x="6756" y="5663"/>
                    <a:pt x="4207" y="1877"/>
                    <a:pt x="3123" y="261"/>
                  </a:cubicBezTo>
                  <a:lnTo>
                    <a:pt x="3161" y="108"/>
                  </a:lnTo>
                  <a:cubicBezTo>
                    <a:pt x="2882" y="35"/>
                    <a:pt x="2638" y="0"/>
                    <a:pt x="2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1139;p47" hidden="0"/>
            <p:cNvSpPr/>
            <p:nvPr isPhoto="0" userDrawn="0"/>
          </p:nvSpPr>
          <p:spPr bwMode="auto">
            <a:xfrm>
              <a:off x="2059825" y="1330724"/>
              <a:ext cx="256825" cy="166800"/>
            </a:xfrm>
            <a:custGeom>
              <a:avLst/>
              <a:gdLst/>
              <a:ahLst/>
              <a:cxnLst/>
              <a:rect l="l" t="t" r="r" b="b"/>
              <a:pathLst>
                <a:path w="10273" h="6672" fill="norm" stroke="1" extrusionOk="0">
                  <a:moveTo>
                    <a:pt x="6729" y="1"/>
                  </a:moveTo>
                  <a:cubicBezTo>
                    <a:pt x="4439" y="1"/>
                    <a:pt x="1416" y="1436"/>
                    <a:pt x="381" y="2458"/>
                  </a:cubicBezTo>
                  <a:lnTo>
                    <a:pt x="1" y="3542"/>
                  </a:lnTo>
                  <a:cubicBezTo>
                    <a:pt x="140" y="5616"/>
                    <a:pt x="2499" y="6671"/>
                    <a:pt x="4574" y="6671"/>
                  </a:cubicBezTo>
                  <a:cubicBezTo>
                    <a:pt x="5335" y="6671"/>
                    <a:pt x="6059" y="6529"/>
                    <a:pt x="6620" y="6243"/>
                  </a:cubicBezTo>
                  <a:cubicBezTo>
                    <a:pt x="8256" y="5482"/>
                    <a:pt x="10272" y="3086"/>
                    <a:pt x="9188" y="1146"/>
                  </a:cubicBezTo>
                  <a:cubicBezTo>
                    <a:pt x="8719" y="318"/>
                    <a:pt x="7805" y="1"/>
                    <a:pt x="67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1140;p47" hidden="0"/>
            <p:cNvSpPr/>
            <p:nvPr isPhoto="0" userDrawn="0"/>
          </p:nvSpPr>
          <p:spPr bwMode="auto">
            <a:xfrm>
              <a:off x="2002300" y="1349400"/>
              <a:ext cx="114625" cy="210274"/>
            </a:xfrm>
            <a:custGeom>
              <a:avLst/>
              <a:gdLst/>
              <a:ahLst/>
              <a:cxnLst/>
              <a:rect l="l" t="t" r="r" b="b"/>
              <a:pathLst>
                <a:path w="4585" h="8411" fill="norm" stroke="1" extrusionOk="0">
                  <a:moveTo>
                    <a:pt x="2962" y="0"/>
                  </a:moveTo>
                  <a:cubicBezTo>
                    <a:pt x="1556" y="0"/>
                    <a:pt x="1" y="8281"/>
                    <a:pt x="324" y="8406"/>
                  </a:cubicBezTo>
                  <a:cubicBezTo>
                    <a:pt x="332" y="8409"/>
                    <a:pt x="340" y="8411"/>
                    <a:pt x="349" y="8411"/>
                  </a:cubicBezTo>
                  <a:cubicBezTo>
                    <a:pt x="996" y="8411"/>
                    <a:pt x="4584" y="1145"/>
                    <a:pt x="3215" y="94"/>
                  </a:cubicBezTo>
                  <a:cubicBezTo>
                    <a:pt x="3132" y="30"/>
                    <a:pt x="3047"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141;p47" hidden="0"/>
            <p:cNvSpPr/>
            <p:nvPr isPhoto="0" userDrawn="0"/>
          </p:nvSpPr>
          <p:spPr bwMode="auto">
            <a:xfrm>
              <a:off x="2064600" y="1202325"/>
              <a:ext cx="118425" cy="158000"/>
            </a:xfrm>
            <a:custGeom>
              <a:avLst/>
              <a:gdLst/>
              <a:ahLst/>
              <a:cxnLst/>
              <a:rect l="l" t="t" r="r" b="b"/>
              <a:pathLst>
                <a:path w="4737" h="6320" fill="norm" stroke="1" extrusionOk="0">
                  <a:moveTo>
                    <a:pt x="497" y="0"/>
                  </a:moveTo>
                  <a:cubicBezTo>
                    <a:pt x="473" y="0"/>
                    <a:pt x="447" y="8"/>
                    <a:pt x="418" y="24"/>
                  </a:cubicBezTo>
                  <a:cubicBezTo>
                    <a:pt x="0" y="252"/>
                    <a:pt x="114" y="4246"/>
                    <a:pt x="171" y="6263"/>
                  </a:cubicBezTo>
                  <a:lnTo>
                    <a:pt x="495" y="6320"/>
                  </a:lnTo>
                  <a:cubicBezTo>
                    <a:pt x="1997" y="4741"/>
                    <a:pt x="4736" y="1583"/>
                    <a:pt x="4242" y="1108"/>
                  </a:cubicBezTo>
                  <a:cubicBezTo>
                    <a:pt x="4218" y="1086"/>
                    <a:pt x="4189" y="1076"/>
                    <a:pt x="4156" y="1076"/>
                  </a:cubicBezTo>
                  <a:cubicBezTo>
                    <a:pt x="3535" y="1076"/>
                    <a:pt x="1273" y="4577"/>
                    <a:pt x="552" y="5768"/>
                  </a:cubicBezTo>
                  <a:cubicBezTo>
                    <a:pt x="479" y="4072"/>
                    <a:pt x="1052"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1142;p47" hidden="0"/>
            <p:cNvSpPr/>
            <p:nvPr isPhoto="0" userDrawn="0"/>
          </p:nvSpPr>
          <p:spPr bwMode="auto">
            <a:xfrm>
              <a:off x="1875325" y="1263875"/>
              <a:ext cx="84200" cy="75450"/>
            </a:xfrm>
            <a:custGeom>
              <a:avLst/>
              <a:gdLst/>
              <a:ahLst/>
              <a:cxnLst/>
              <a:rect l="l" t="t" r="r" b="b"/>
              <a:pathLst>
                <a:path w="3368" h="3018" fill="norm" stroke="1" extrusionOk="0">
                  <a:moveTo>
                    <a:pt x="1479" y="0"/>
                  </a:moveTo>
                  <a:cubicBezTo>
                    <a:pt x="939" y="0"/>
                    <a:pt x="532" y="434"/>
                    <a:pt x="305" y="1024"/>
                  </a:cubicBezTo>
                  <a:cubicBezTo>
                    <a:pt x="1" y="1746"/>
                    <a:pt x="381" y="2602"/>
                    <a:pt x="1142" y="2907"/>
                  </a:cubicBezTo>
                  <a:cubicBezTo>
                    <a:pt x="1335" y="2982"/>
                    <a:pt x="1532" y="3017"/>
                    <a:pt x="1724" y="3017"/>
                  </a:cubicBezTo>
                  <a:cubicBezTo>
                    <a:pt x="2310" y="3017"/>
                    <a:pt x="2848" y="2685"/>
                    <a:pt x="3063" y="2127"/>
                  </a:cubicBezTo>
                  <a:cubicBezTo>
                    <a:pt x="3367" y="1404"/>
                    <a:pt x="2702" y="396"/>
                    <a:pt x="1922" y="91"/>
                  </a:cubicBezTo>
                  <a:cubicBezTo>
                    <a:pt x="1766" y="29"/>
                    <a:pt x="1618" y="0"/>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1143;p47" hidden="0"/>
            <p:cNvSpPr/>
            <p:nvPr isPhoto="0" userDrawn="0"/>
          </p:nvSpPr>
          <p:spPr bwMode="auto">
            <a:xfrm>
              <a:off x="1899100" y="1285300"/>
              <a:ext cx="37600" cy="34850"/>
            </a:xfrm>
            <a:custGeom>
              <a:avLst/>
              <a:gdLst/>
              <a:ahLst/>
              <a:cxnLst/>
              <a:rect l="l" t="t" r="r" b="b"/>
              <a:pathLst>
                <a:path w="1504" h="1394" fill="norm" stroke="1" extrusionOk="0">
                  <a:moveTo>
                    <a:pt x="725" y="1"/>
                  </a:moveTo>
                  <a:cubicBezTo>
                    <a:pt x="412" y="1"/>
                    <a:pt x="127" y="232"/>
                    <a:pt x="77" y="566"/>
                  </a:cubicBezTo>
                  <a:cubicBezTo>
                    <a:pt x="1" y="946"/>
                    <a:pt x="229" y="1308"/>
                    <a:pt x="590" y="1384"/>
                  </a:cubicBezTo>
                  <a:cubicBezTo>
                    <a:pt x="622" y="1390"/>
                    <a:pt x="654" y="1393"/>
                    <a:pt x="686" y="1393"/>
                  </a:cubicBezTo>
                  <a:cubicBezTo>
                    <a:pt x="1035" y="1393"/>
                    <a:pt x="1375" y="1029"/>
                    <a:pt x="1427" y="680"/>
                  </a:cubicBezTo>
                  <a:cubicBezTo>
                    <a:pt x="1503" y="300"/>
                    <a:pt x="1218" y="71"/>
                    <a:pt x="857" y="14"/>
                  </a:cubicBezTo>
                  <a:cubicBezTo>
                    <a:pt x="813" y="5"/>
                    <a:pt x="769" y="1"/>
                    <a:pt x="7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1144;p47" hidden="0"/>
            <p:cNvSpPr/>
            <p:nvPr isPhoto="0" userDrawn="0"/>
          </p:nvSpPr>
          <p:spPr bwMode="auto">
            <a:xfrm>
              <a:off x="1895775" y="1499450"/>
              <a:ext cx="43775" cy="39150"/>
            </a:xfrm>
            <a:custGeom>
              <a:avLst/>
              <a:gdLst/>
              <a:ahLst/>
              <a:cxnLst/>
              <a:rect l="l" t="t" r="r" b="b"/>
              <a:pathLst>
                <a:path w="1751" h="1566" fill="norm" stroke="1" extrusionOk="0">
                  <a:moveTo>
                    <a:pt x="776" y="0"/>
                  </a:moveTo>
                  <a:cubicBezTo>
                    <a:pt x="491" y="0"/>
                    <a:pt x="274" y="219"/>
                    <a:pt x="153" y="521"/>
                  </a:cubicBezTo>
                  <a:cubicBezTo>
                    <a:pt x="1" y="902"/>
                    <a:pt x="210" y="1358"/>
                    <a:pt x="609" y="1510"/>
                  </a:cubicBezTo>
                  <a:cubicBezTo>
                    <a:pt x="708" y="1548"/>
                    <a:pt x="808" y="1566"/>
                    <a:pt x="906" y="1566"/>
                  </a:cubicBezTo>
                  <a:cubicBezTo>
                    <a:pt x="1207" y="1566"/>
                    <a:pt x="1484" y="1398"/>
                    <a:pt x="1598" y="1111"/>
                  </a:cubicBezTo>
                  <a:cubicBezTo>
                    <a:pt x="1751" y="730"/>
                    <a:pt x="1408" y="198"/>
                    <a:pt x="1009" y="46"/>
                  </a:cubicBezTo>
                  <a:cubicBezTo>
                    <a:pt x="927" y="15"/>
                    <a:pt x="849" y="0"/>
                    <a:pt x="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1145;p47" hidden="0"/>
            <p:cNvSpPr/>
            <p:nvPr isPhoto="0" userDrawn="0"/>
          </p:nvSpPr>
          <p:spPr bwMode="auto">
            <a:xfrm>
              <a:off x="1908150" y="1510400"/>
              <a:ext cx="20000" cy="18375"/>
            </a:xfrm>
            <a:custGeom>
              <a:avLst/>
              <a:gdLst/>
              <a:ahLst/>
              <a:cxnLst/>
              <a:rect l="l" t="t" r="r" b="b"/>
              <a:pathLst>
                <a:path w="800" h="735" fill="norm" stroke="1" extrusionOk="0">
                  <a:moveTo>
                    <a:pt x="391" y="1"/>
                  </a:moveTo>
                  <a:cubicBezTo>
                    <a:pt x="225" y="1"/>
                    <a:pt x="72" y="126"/>
                    <a:pt x="38" y="312"/>
                  </a:cubicBezTo>
                  <a:cubicBezTo>
                    <a:pt x="0" y="502"/>
                    <a:pt x="133" y="692"/>
                    <a:pt x="324" y="730"/>
                  </a:cubicBezTo>
                  <a:cubicBezTo>
                    <a:pt x="339" y="733"/>
                    <a:pt x="354" y="734"/>
                    <a:pt x="370" y="734"/>
                  </a:cubicBezTo>
                  <a:cubicBezTo>
                    <a:pt x="546" y="734"/>
                    <a:pt x="726" y="543"/>
                    <a:pt x="761" y="369"/>
                  </a:cubicBezTo>
                  <a:cubicBezTo>
                    <a:pt x="799" y="159"/>
                    <a:pt x="647" y="45"/>
                    <a:pt x="457" y="7"/>
                  </a:cubicBez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1146;p47" hidden="0"/>
            <p:cNvSpPr/>
            <p:nvPr isPhoto="0" userDrawn="0"/>
          </p:nvSpPr>
          <p:spPr bwMode="auto">
            <a:xfrm>
              <a:off x="2089325" y="1563750"/>
              <a:ext cx="39950" cy="38675"/>
            </a:xfrm>
            <a:custGeom>
              <a:avLst/>
              <a:gdLst/>
              <a:ahLst/>
              <a:cxnLst/>
              <a:rect l="l" t="t" r="r" b="b"/>
              <a:pathLst>
                <a:path w="1598" h="1547" fill="norm" stroke="1" extrusionOk="0">
                  <a:moveTo>
                    <a:pt x="789" y="0"/>
                  </a:moveTo>
                  <a:cubicBezTo>
                    <a:pt x="400" y="0"/>
                    <a:pt x="74" y="311"/>
                    <a:pt x="38" y="707"/>
                  </a:cubicBezTo>
                  <a:cubicBezTo>
                    <a:pt x="0" y="1145"/>
                    <a:pt x="304" y="1525"/>
                    <a:pt x="723" y="1544"/>
                  </a:cubicBezTo>
                  <a:cubicBezTo>
                    <a:pt x="739" y="1546"/>
                    <a:pt x="754" y="1546"/>
                    <a:pt x="770" y="1546"/>
                  </a:cubicBezTo>
                  <a:cubicBezTo>
                    <a:pt x="1170" y="1546"/>
                    <a:pt x="1523" y="1090"/>
                    <a:pt x="1560" y="669"/>
                  </a:cubicBezTo>
                  <a:cubicBezTo>
                    <a:pt x="1598" y="251"/>
                    <a:pt x="1255" y="42"/>
                    <a:pt x="856" y="4"/>
                  </a:cubicBezTo>
                  <a:cubicBezTo>
                    <a:pt x="834" y="1"/>
                    <a:pt x="811"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3" name="Google Shape;1147;p47" hidden="0"/>
            <p:cNvSpPr/>
            <p:nvPr isPhoto="0" userDrawn="0"/>
          </p:nvSpPr>
          <p:spPr bwMode="auto">
            <a:xfrm>
              <a:off x="2099775" y="1574250"/>
              <a:ext cx="19050" cy="17700"/>
            </a:xfrm>
            <a:custGeom>
              <a:avLst/>
              <a:gdLst/>
              <a:ahLst/>
              <a:cxnLst/>
              <a:rect l="l" t="t" r="r" b="b"/>
              <a:pathLst>
                <a:path w="762" h="708" fill="norm" stroke="1" extrusionOk="0">
                  <a:moveTo>
                    <a:pt x="379" y="0"/>
                  </a:moveTo>
                  <a:cubicBezTo>
                    <a:pt x="367" y="0"/>
                    <a:pt x="355" y="1"/>
                    <a:pt x="343" y="2"/>
                  </a:cubicBezTo>
                  <a:cubicBezTo>
                    <a:pt x="134" y="21"/>
                    <a:pt x="1" y="192"/>
                    <a:pt x="20" y="401"/>
                  </a:cubicBezTo>
                  <a:cubicBezTo>
                    <a:pt x="37" y="579"/>
                    <a:pt x="272" y="708"/>
                    <a:pt x="458" y="708"/>
                  </a:cubicBezTo>
                  <a:cubicBezTo>
                    <a:pt x="471" y="708"/>
                    <a:pt x="483" y="707"/>
                    <a:pt x="495" y="706"/>
                  </a:cubicBezTo>
                  <a:cubicBezTo>
                    <a:pt x="704" y="687"/>
                    <a:pt x="761" y="496"/>
                    <a:pt x="742" y="306"/>
                  </a:cubicBezTo>
                  <a:cubicBezTo>
                    <a:pt x="725" y="128"/>
                    <a:pt x="557"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4" name="Google Shape;1148;p47" hidden="0"/>
            <p:cNvSpPr/>
            <p:nvPr isPhoto="0" userDrawn="0"/>
          </p:nvSpPr>
          <p:spPr bwMode="auto">
            <a:xfrm>
              <a:off x="2199625" y="1362050"/>
              <a:ext cx="84675" cy="73900"/>
            </a:xfrm>
            <a:custGeom>
              <a:avLst/>
              <a:gdLst/>
              <a:ahLst/>
              <a:cxnLst/>
              <a:rect l="l" t="t" r="r" b="b"/>
              <a:pathLst>
                <a:path w="3387" h="2956" fill="norm" stroke="1" extrusionOk="0">
                  <a:moveTo>
                    <a:pt x="1659" y="0"/>
                  </a:moveTo>
                  <a:cubicBezTo>
                    <a:pt x="1063" y="0"/>
                    <a:pt x="493" y="379"/>
                    <a:pt x="267" y="996"/>
                  </a:cubicBezTo>
                  <a:cubicBezTo>
                    <a:pt x="1" y="1776"/>
                    <a:pt x="362" y="2632"/>
                    <a:pt x="1104" y="2898"/>
                  </a:cubicBezTo>
                  <a:cubicBezTo>
                    <a:pt x="1214" y="2937"/>
                    <a:pt x="1328" y="2955"/>
                    <a:pt x="1445" y="2955"/>
                  </a:cubicBezTo>
                  <a:cubicBezTo>
                    <a:pt x="2122" y="2955"/>
                    <a:pt x="2877" y="2348"/>
                    <a:pt x="3120" y="1700"/>
                  </a:cubicBezTo>
                  <a:cubicBezTo>
                    <a:pt x="3387" y="920"/>
                    <a:pt x="2873" y="368"/>
                    <a:pt x="2131" y="83"/>
                  </a:cubicBezTo>
                  <a:cubicBezTo>
                    <a:pt x="1976" y="27"/>
                    <a:pt x="1816" y="0"/>
                    <a:pt x="1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1149;p47" hidden="0"/>
            <p:cNvSpPr/>
            <p:nvPr isPhoto="0" userDrawn="0"/>
          </p:nvSpPr>
          <p:spPr bwMode="auto">
            <a:xfrm>
              <a:off x="2221975" y="1382450"/>
              <a:ext cx="37600" cy="34650"/>
            </a:xfrm>
            <a:custGeom>
              <a:avLst/>
              <a:gdLst/>
              <a:ahLst/>
              <a:cxnLst/>
              <a:rect l="l" t="t" r="r" b="b"/>
              <a:pathLst>
                <a:path w="1504" h="1386" fill="norm" stroke="1" extrusionOk="0">
                  <a:moveTo>
                    <a:pt x="747" y="0"/>
                  </a:moveTo>
                  <a:cubicBezTo>
                    <a:pt x="409" y="0"/>
                    <a:pt x="110" y="234"/>
                    <a:pt x="58" y="560"/>
                  </a:cubicBezTo>
                  <a:cubicBezTo>
                    <a:pt x="1" y="922"/>
                    <a:pt x="400" y="1321"/>
                    <a:pt x="781" y="1378"/>
                  </a:cubicBezTo>
                  <a:cubicBezTo>
                    <a:pt x="814" y="1383"/>
                    <a:pt x="845" y="1385"/>
                    <a:pt x="875" y="1385"/>
                  </a:cubicBezTo>
                  <a:cubicBezTo>
                    <a:pt x="1196" y="1385"/>
                    <a:pt x="1375" y="1119"/>
                    <a:pt x="1427" y="788"/>
                  </a:cubicBezTo>
                  <a:cubicBezTo>
                    <a:pt x="1504" y="427"/>
                    <a:pt x="1237" y="66"/>
                    <a:pt x="857" y="9"/>
                  </a:cubicBezTo>
                  <a:cubicBezTo>
                    <a:pt x="820" y="3"/>
                    <a:pt x="783" y="0"/>
                    <a:pt x="7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26" name="Google Shape;1150;p47" hidden="0"/>
          <p:cNvSpPr/>
          <p:nvPr isPhoto="0" userDrawn="0"/>
        </p:nvSpPr>
        <p:spPr bwMode="auto">
          <a:xfrm>
            <a:off x="900522" y="3579125"/>
            <a:ext cx="1839666" cy="417855"/>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1151;p47" hidden="0"/>
          <p:cNvSpPr/>
          <p:nvPr isPhoto="0" userDrawn="0"/>
        </p:nvSpPr>
        <p:spPr bwMode="auto">
          <a:xfrm>
            <a:off x="950485" y="2783125"/>
            <a:ext cx="1839666" cy="417855"/>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1152;p47" hidden="0"/>
          <p:cNvSpPr/>
          <p:nvPr isPhoto="0" userDrawn="0">
            <p:ph type="subTitle" idx="7" hasCustomPrompt="0"/>
          </p:nvPr>
        </p:nvSpPr>
        <p:spPr bwMode="auto">
          <a:xfrm>
            <a:off x="710325" y="2803096"/>
            <a:ext cx="2161800" cy="309899"/>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GB"/>
              <a:t>Handle</a:t>
            </a:r>
            <a:endParaRPr lang="en-GB"/>
          </a:p>
        </p:txBody>
      </p:sp>
      <p:sp>
        <p:nvSpPr>
          <p:cNvPr id="29" name="Google Shape;1153;p47" hidden="0"/>
          <p:cNvSpPr/>
          <p:nvPr isPhoto="0" userDrawn="0">
            <p:ph type="subTitle" idx="7" hasCustomPrompt="0"/>
          </p:nvPr>
        </p:nvSpPr>
        <p:spPr bwMode="auto">
          <a:xfrm>
            <a:off x="786525" y="3641296"/>
            <a:ext cx="2161800" cy="309899"/>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GB"/>
              <a:t>       Weight</a:t>
            </a:r>
            <a:endParaRPr lang="en-GB"/>
          </a:p>
        </p:txBody>
      </p:sp>
      <p:sp>
        <p:nvSpPr>
          <p:cNvPr id="30" name="Google Shape;1154;p47" hidden="0"/>
          <p:cNvSpPr/>
          <p:nvPr isPhoto="0" userDrawn="0">
            <p:ph type="subTitle" idx="8" hasCustomPrompt="0"/>
          </p:nvPr>
        </p:nvSpPr>
        <p:spPr bwMode="auto">
          <a:xfrm>
            <a:off x="2996330" y="2709775"/>
            <a:ext cx="6057000" cy="63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GB"/>
              <a:t>  It has straight the handle.The handle affect the comfort and ease of use shovel.</a:t>
            </a:r>
            <a:endParaRPr lang="en-GB"/>
          </a:p>
        </p:txBody>
      </p:sp>
      <p:sp>
        <p:nvSpPr>
          <p:cNvPr id="31" name="Google Shape;1155;p47" hidden="0"/>
          <p:cNvSpPr/>
          <p:nvPr isPhoto="0" userDrawn="0">
            <p:ph type="subTitle" idx="8" hasCustomPrompt="0"/>
          </p:nvPr>
        </p:nvSpPr>
        <p:spPr bwMode="auto">
          <a:xfrm>
            <a:off x="3072530" y="3471775"/>
            <a:ext cx="6057000" cy="63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GB"/>
              <a:t>It is lighter in weight which allow to easily handle and </a:t>
            </a:r>
            <a:r>
              <a:rPr lang="en-GB"/>
              <a:t>potentially</a:t>
            </a:r>
            <a:r>
              <a:rPr lang="en-GB"/>
              <a:t> durable .</a:t>
            </a:r>
            <a:endParaRPr lang="en-GB"/>
          </a:p>
        </p:txBody>
      </p:sp>
      <p:sp>
        <p:nvSpPr>
          <p:cNvPr id="32" name="Google Shape;1156;p47" hidden="0"/>
          <p:cNvSpPr/>
          <p:nvPr isPhoto="0" userDrawn="0">
            <p:ph type="subTitle" idx="7" hasCustomPrompt="0"/>
          </p:nvPr>
        </p:nvSpPr>
        <p:spPr bwMode="auto">
          <a:xfrm>
            <a:off x="938925" y="4327096"/>
            <a:ext cx="2161800" cy="309899"/>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GB"/>
              <a:t>       Weight</a:t>
            </a:r>
            <a:endParaRPr lang="en-GB"/>
          </a:p>
        </p:txBody>
      </p:sp>
      <p:sp>
        <p:nvSpPr>
          <p:cNvPr id="33" name="Google Shape;1157;p47" hidden="0"/>
          <p:cNvSpPr/>
          <p:nvPr isPhoto="0" userDrawn="0"/>
        </p:nvSpPr>
        <p:spPr bwMode="auto">
          <a:xfrm>
            <a:off x="900522" y="4341125"/>
            <a:ext cx="1839666" cy="417855"/>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1158;p47" hidden="0"/>
          <p:cNvSpPr/>
          <p:nvPr isPhoto="0" userDrawn="0">
            <p:ph type="subTitle" idx="7" hasCustomPrompt="0"/>
          </p:nvPr>
        </p:nvSpPr>
        <p:spPr bwMode="auto">
          <a:xfrm>
            <a:off x="786525" y="4403296"/>
            <a:ext cx="2161800" cy="309899"/>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GB"/>
              <a:t>       Color</a:t>
            </a:r>
            <a:endParaRPr lang="en-GB"/>
          </a:p>
        </p:txBody>
      </p:sp>
      <p:sp>
        <p:nvSpPr>
          <p:cNvPr id="35" name="Google Shape;1159;p47" hidden="0"/>
          <p:cNvSpPr/>
          <p:nvPr isPhoto="0" userDrawn="0">
            <p:ph type="subTitle" idx="8" hasCustomPrompt="0"/>
          </p:nvPr>
        </p:nvSpPr>
        <p:spPr bwMode="auto">
          <a:xfrm>
            <a:off x="3072530" y="4157575"/>
            <a:ext cx="6057000" cy="63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chemeClr val="dk1"/>
              </a:buClr>
              <a:buSzPts val="1100"/>
              <a:buFont typeface="Arial"/>
              <a:buNone/>
              <a:defRPr/>
            </a:pPr>
            <a:r>
              <a:rPr lang="en-GB"/>
              <a:t>While not necessarily affecting the functionality  of the shovel, our shovel come in red for aesthetic purpose.</a:t>
            </a:r>
            <a:endParaRPr lang="en-GB"/>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72;p10" hidden="0"/>
          <p:cNvSpPr/>
          <p:nvPr isPhoto="0" userDrawn="0">
            <p:ph type="title" hasCustomPrompt="0"/>
          </p:nvPr>
        </p:nvSpPr>
        <p:spPr bwMode="auto">
          <a:xfrm flipH="0" flipV="0">
            <a:off x="39264" y="461475"/>
            <a:ext cx="1201069" cy="827201"/>
          </a:xfrm>
          <a:prstGeom prst="rect">
            <a:avLst/>
          </a:prstGeom>
        </p:spPr>
        <p:txBody>
          <a:bodyPr spcFirstLastPara="1" wrap="square" lIns="91424" tIns="91424" rIns="91424" bIns="91424" anchor="t" anchorCtr="0">
            <a:noAutofit/>
          </a:bodyPr>
          <a:lstStyle>
            <a:lvl1pPr lvl="0" algn="r">
              <a:spcBef>
                <a:spcPts val="0"/>
              </a:spcBef>
              <a:spcAft>
                <a:spcPts val="0"/>
              </a:spcAft>
              <a:buSzPts val="3300"/>
              <a:buNone/>
              <a:defRPr sz="3300"/>
            </a:lvl1pPr>
            <a:lvl2pPr lvl="1">
              <a:spcBef>
                <a:spcPts val="0"/>
              </a:spcBef>
              <a:spcAft>
                <a:spcPts val="0"/>
              </a:spcAft>
              <a:buSzPts val="3000"/>
              <a:buNone/>
              <a:defRPr>
                <a:latin typeface="Lato"/>
                <a:ea typeface="Lato"/>
                <a:cs typeface="Lato"/>
              </a:defRPr>
            </a:lvl2pPr>
            <a:lvl3pPr lvl="2">
              <a:spcBef>
                <a:spcPts val="0"/>
              </a:spcBef>
              <a:spcAft>
                <a:spcPts val="0"/>
              </a:spcAft>
              <a:buSzPts val="3000"/>
              <a:buNone/>
              <a:defRPr>
                <a:latin typeface="Lato"/>
                <a:ea typeface="Lato"/>
                <a:cs typeface="Lato"/>
              </a:defRPr>
            </a:lvl3pPr>
            <a:lvl4pPr lvl="3">
              <a:spcBef>
                <a:spcPts val="0"/>
              </a:spcBef>
              <a:spcAft>
                <a:spcPts val="0"/>
              </a:spcAft>
              <a:buSzPts val="3000"/>
              <a:buNone/>
              <a:defRPr>
                <a:latin typeface="Lato"/>
                <a:ea typeface="Lato"/>
                <a:cs typeface="Lato"/>
              </a:defRPr>
            </a:lvl4pPr>
            <a:lvl5pPr lvl="4">
              <a:spcBef>
                <a:spcPts val="0"/>
              </a:spcBef>
              <a:spcAft>
                <a:spcPts val="0"/>
              </a:spcAft>
              <a:buSzPts val="3000"/>
              <a:buNone/>
              <a:defRPr>
                <a:latin typeface="Lato"/>
                <a:ea typeface="Lato"/>
                <a:cs typeface="Lato"/>
              </a:defRPr>
            </a:lvl5pPr>
            <a:lvl6pPr lvl="5">
              <a:spcBef>
                <a:spcPts val="0"/>
              </a:spcBef>
              <a:spcAft>
                <a:spcPts val="0"/>
              </a:spcAft>
              <a:buSzPts val="3000"/>
              <a:buNone/>
              <a:defRPr>
                <a:latin typeface="Lato"/>
                <a:ea typeface="Lato"/>
                <a:cs typeface="Lato"/>
              </a:defRPr>
            </a:lvl6pPr>
            <a:lvl7pPr lvl="6">
              <a:spcBef>
                <a:spcPts val="0"/>
              </a:spcBef>
              <a:spcAft>
                <a:spcPts val="0"/>
              </a:spcAft>
              <a:buSzPts val="3000"/>
              <a:buNone/>
              <a:defRPr>
                <a:latin typeface="Lato"/>
                <a:ea typeface="Lato"/>
                <a:cs typeface="Lato"/>
              </a:defRPr>
            </a:lvl7pPr>
            <a:lvl8pPr lvl="7">
              <a:spcBef>
                <a:spcPts val="0"/>
              </a:spcBef>
              <a:spcAft>
                <a:spcPts val="0"/>
              </a:spcAft>
              <a:buSzPts val="3000"/>
              <a:buNone/>
              <a:defRPr>
                <a:latin typeface="Lato"/>
                <a:ea typeface="Lato"/>
                <a:cs typeface="Lato"/>
              </a:defRPr>
            </a:lvl8pPr>
            <a:lvl9pPr lvl="8">
              <a:spcBef>
                <a:spcPts val="0"/>
              </a:spcBef>
              <a:spcAft>
                <a:spcPts val="0"/>
              </a:spcAft>
              <a:buSzPts val="3000"/>
              <a:buNone/>
              <a:defRPr>
                <a:latin typeface="Lato"/>
                <a:ea typeface="Lato"/>
                <a:cs typeface="Lato"/>
              </a:defRPr>
            </a:lvl9pPr>
          </a:lstStyle>
          <a:p>
            <a:pPr>
              <a:defRPr/>
            </a:pPr>
            <a:r>
              <a:rPr/>
              <a:t>QFD</a:t>
            </a:r>
            <a:endParaRPr/>
          </a:p>
        </p:txBody>
      </p:sp>
      <p:graphicFrame>
        <p:nvGraphicFramePr>
          <p:cNvPr id="5" name="Таблица 4" hidden="0"/>
          <p:cNvGraphicFramePr>
            <a:graphicFrameLocks xmlns:a="http://schemas.openxmlformats.org/drawingml/2006/main"/>
          </p:cNvGraphicFramePr>
          <p:nvPr isPhoto="0" userDrawn="0"/>
        </p:nvGraphicFramePr>
        <p:xfrm>
          <a:off x="2958006" y="110550"/>
          <a:ext cx="357504" cy="1402079"/>
        </p:xfrm>
        <a:graphic>
          <a:graphicData uri="http://schemas.openxmlformats.org/drawingml/2006/table">
            <a:tbl>
              <a:tblPr firstRow="0" firstCol="0" lastRow="0" lastCol="0" bandRow="0" bandCol="0"/>
              <a:tblGrid>
                <a:gridCol w="344804"/>
              </a:tblGrid>
              <a:tr h="1389379">
                <a:tc>
                  <a:txBody>
                    <a:bodyPr/>
                    <a:p>
                      <a:pPr marL="0" marR="0" lvl="0" indent="0" algn="ctr" defTabSz="914400">
                        <a:lnSpc>
                          <a:spcPct val="100000"/>
                        </a:lnSpc>
                        <a:spcBef>
                          <a:spcPts val="0"/>
                        </a:spcBef>
                        <a:spcAft>
                          <a:spcPts val="0"/>
                        </a:spcAft>
                        <a:buClrTx/>
                        <a:buSzTx/>
                        <a:buFontTx/>
                        <a:buNone/>
                        <a:defRPr/>
                      </a:pPr>
                      <a:r>
                        <a:rPr lang="en-US" sz="1350"/>
                        <a:t>IMPORTANCE</a:t>
                      </a:r>
                      <a:endParaRPr lang="ru-RU" sz="1350"/>
                    </a:p>
                    <a:p>
                      <a:pPr>
                        <a:defRPr/>
                      </a:pP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6" name="Таблица 21" hidden="0"/>
          <p:cNvGraphicFramePr>
            <a:graphicFrameLocks xmlns:a="http://schemas.openxmlformats.org/drawingml/2006/main"/>
          </p:cNvGraphicFramePr>
          <p:nvPr isPhoto="0" userDrawn="0"/>
        </p:nvGraphicFramePr>
        <p:xfrm>
          <a:off x="3303176"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METALL</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7" name="Таблица 22" hidden="0"/>
          <p:cNvGraphicFramePr>
            <a:graphicFrameLocks xmlns:a="http://schemas.openxmlformats.org/drawingml/2006/main"/>
          </p:cNvGraphicFramePr>
          <p:nvPr isPhoto="0" userDrawn="0"/>
        </p:nvGraphicFramePr>
        <p:xfrm>
          <a:off x="3648348"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PLASTIC</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8" name="Таблица 23" hidden="0"/>
          <p:cNvGraphicFramePr>
            <a:graphicFrameLocks xmlns:a="http://schemas.openxmlformats.org/drawingml/2006/main"/>
          </p:cNvGraphicFramePr>
          <p:nvPr isPhoto="0" userDrawn="0"/>
        </p:nvGraphicFramePr>
        <p:xfrm>
          <a:off x="3993517"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LESS MATERIAL</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9" name="Таблица 24" hidden="0"/>
          <p:cNvGraphicFramePr>
            <a:graphicFrameLocks xmlns:a="http://schemas.openxmlformats.org/drawingml/2006/main"/>
          </p:cNvGraphicFramePr>
          <p:nvPr isPhoto="0" userDrawn="0"/>
        </p:nvGraphicFramePr>
        <p:xfrm>
          <a:off x="4332637"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SAFETY COVERS</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0" name="Таблица 25" hidden="0"/>
          <p:cNvGraphicFramePr>
            <a:graphicFrameLocks xmlns:a="http://schemas.openxmlformats.org/drawingml/2006/main"/>
          </p:cNvGraphicFramePr>
          <p:nvPr isPhoto="0" userDrawn="0"/>
        </p:nvGraphicFramePr>
        <p:xfrm>
          <a:off x="4677807"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SEPARATABLE</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1" name="Таблица 26" hidden="0"/>
          <p:cNvGraphicFramePr>
            <a:graphicFrameLocks xmlns:a="http://schemas.openxmlformats.org/drawingml/2006/main"/>
          </p:cNvGraphicFramePr>
          <p:nvPr isPhoto="0" userDrawn="0"/>
        </p:nvGraphicFramePr>
        <p:xfrm>
          <a:off x="5022978"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LENGTH CONTROL</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2" name="Таблица 27" hidden="0"/>
          <p:cNvGraphicFramePr>
            <a:graphicFrameLocks xmlns:a="http://schemas.openxmlformats.org/drawingml/2006/main"/>
          </p:cNvGraphicFramePr>
          <p:nvPr isPhoto="0" userDrawn="0"/>
        </p:nvGraphicFramePr>
        <p:xfrm>
          <a:off x="5368149"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BENDABLE</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3" name="Таблица 28" hidden="0"/>
          <p:cNvGraphicFramePr>
            <a:graphicFrameLocks xmlns:a="http://schemas.openxmlformats.org/drawingml/2006/main"/>
          </p:cNvGraphicFramePr>
          <p:nvPr isPhoto="0" userDrawn="0"/>
        </p:nvGraphicFramePr>
        <p:xfrm>
          <a:off x="5713320" y="110550"/>
          <a:ext cx="355599" cy="1402079"/>
        </p:xfrm>
        <a:graphic>
          <a:graphicData uri="http://schemas.openxmlformats.org/drawingml/2006/table">
            <a:tbl>
              <a:tblPr firstRow="0" firstCol="0" lastRow="0" lastCol="0" bandRow="0" bandCol="0"/>
              <a:tblGrid>
                <a:gridCol w="342900"/>
              </a:tblGrid>
              <a:tr h="1389379">
                <a:tc>
                  <a:txBody>
                    <a:bodyPr/>
                    <a:p>
                      <a:pPr algn="ctr">
                        <a:defRPr/>
                      </a:pPr>
                      <a:r>
                        <a:rPr lang="en-US" sz="1050"/>
                        <a:t>COST</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4" name="Таблица 29" hidden="0"/>
          <p:cNvGraphicFramePr>
            <a:graphicFrameLocks xmlns:a="http://schemas.openxmlformats.org/drawingml/2006/main"/>
          </p:cNvGraphicFramePr>
          <p:nvPr isPhoto="0" userDrawn="0"/>
        </p:nvGraphicFramePr>
        <p:xfrm>
          <a:off x="6058490"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VOLUME</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5" name="Таблица 30" hidden="0"/>
          <p:cNvGraphicFramePr>
            <a:graphicFrameLocks xmlns:a="http://schemas.openxmlformats.org/drawingml/2006/main"/>
          </p:cNvGraphicFramePr>
          <p:nvPr isPhoto="0" userDrawn="0"/>
        </p:nvGraphicFramePr>
        <p:xfrm>
          <a:off x="6403660"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THICKNESS</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6" name="Таблица 31" hidden="0"/>
          <p:cNvGraphicFramePr>
            <a:graphicFrameLocks xmlns:a="http://schemas.openxmlformats.org/drawingml/2006/main"/>
          </p:cNvGraphicFramePr>
          <p:nvPr isPhoto="0" userDrawn="0"/>
        </p:nvGraphicFramePr>
        <p:xfrm>
          <a:off x="6748831"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WIDTH(diameter)</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7" name="Таблица 32" hidden="0"/>
          <p:cNvGraphicFramePr>
            <a:graphicFrameLocks xmlns:a="http://schemas.openxmlformats.org/drawingml/2006/main"/>
          </p:cNvGraphicFramePr>
          <p:nvPr isPhoto="0" userDrawn="0"/>
        </p:nvGraphicFramePr>
        <p:xfrm>
          <a:off x="7087951"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LIGHT(green)</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8" name="Таблица 33" hidden="0"/>
          <p:cNvGraphicFramePr>
            <a:graphicFrameLocks xmlns:a="http://schemas.openxmlformats.org/drawingml/2006/main"/>
          </p:cNvGraphicFramePr>
          <p:nvPr isPhoto="0" userDrawn="0"/>
        </p:nvGraphicFramePr>
        <p:xfrm>
          <a:off x="7433121"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WATER REPELLANT</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19" name="Таблица 34" hidden="0"/>
          <p:cNvGraphicFramePr>
            <a:graphicFrameLocks xmlns:a="http://schemas.openxmlformats.org/drawingml/2006/main"/>
          </p:cNvGraphicFramePr>
          <p:nvPr isPhoto="0" userDrawn="0"/>
        </p:nvGraphicFramePr>
        <p:xfrm>
          <a:off x="7778291"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FIRE RETARDAT</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20" name="Таблица 35" hidden="0"/>
          <p:cNvGraphicFramePr>
            <a:graphicFrameLocks xmlns:a="http://schemas.openxmlformats.org/drawingml/2006/main"/>
          </p:cNvGraphicFramePr>
          <p:nvPr isPhoto="0" userDrawn="0"/>
        </p:nvGraphicFramePr>
        <p:xfrm>
          <a:off x="8123461" y="110550"/>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CHEMICAL DUR.</a:t>
                      </a:r>
                      <a:endParaRPr lang="ru-RU" sz="1050"/>
                    </a:p>
                  </a:txBody>
                  <a:tcPr marL="68580" marR="68580" marT="34290" marB="34290" vert="vert27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21" name="Таблица 37" hidden="0"/>
          <p:cNvGraphicFramePr>
            <a:graphicFrameLocks xmlns:a="http://schemas.openxmlformats.org/drawingml/2006/main"/>
          </p:cNvGraphicFramePr>
          <p:nvPr isPhoto="0" userDrawn="0"/>
        </p:nvGraphicFramePr>
        <p:xfrm>
          <a:off x="1459238" y="110549"/>
          <a:ext cx="1511299" cy="1402079"/>
        </p:xfrm>
        <a:graphic>
          <a:graphicData uri="http://schemas.openxmlformats.org/drawingml/2006/table">
            <a:tbl>
              <a:tblPr firstRow="0" firstCol="0" lastRow="0" lastCol="0" bandRow="0" bandCol="0"/>
              <a:tblGrid>
                <a:gridCol w="1498599"/>
              </a:tblGrid>
              <a:tr h="1389379">
                <a:tc>
                  <a:txBody>
                    <a:bodyPr/>
                    <a:p>
                      <a:pPr marL="0" marR="0" lvl="0" indent="0" algn="l" defTabSz="914400">
                        <a:lnSpc>
                          <a:spcPct val="100000"/>
                        </a:lnSpc>
                        <a:spcBef>
                          <a:spcPts val="0"/>
                        </a:spcBef>
                        <a:spcAft>
                          <a:spcPts val="0"/>
                        </a:spcAft>
                        <a:buClrTx/>
                        <a:buSzTx/>
                        <a:buFontTx/>
                        <a:buNone/>
                        <a:defRPr/>
                      </a:pPr>
                      <a:endParaRPr lang="ru-RU" sz="1050"/>
                    </a:p>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4">
                        <a:lumMod val="20000"/>
                        <a:lumOff val="80000"/>
                      </a:schemeClr>
                    </a:solidFill>
                  </a:tcPr>
                </a:tc>
              </a:tr>
            </a:tbl>
          </a:graphicData>
        </a:graphic>
      </p:graphicFrame>
      <p:graphicFrame>
        <p:nvGraphicFramePr>
          <p:cNvPr id="22" name="Таблица 60" hidden="0"/>
          <p:cNvGraphicFramePr>
            <a:graphicFrameLocks xmlns:a="http://schemas.openxmlformats.org/drawingml/2006/main"/>
          </p:cNvGraphicFramePr>
          <p:nvPr isPhoto="0" userDrawn="0"/>
        </p:nvGraphicFramePr>
        <p:xfrm>
          <a:off x="1465287" y="1500317"/>
          <a:ext cx="1511299" cy="287019"/>
        </p:xfrm>
        <a:graphic>
          <a:graphicData uri="http://schemas.openxmlformats.org/drawingml/2006/table">
            <a:tbl>
              <a:tblPr firstRow="0" firstCol="0" lastRow="0" lastCol="0" bandRow="0" bandCol="0"/>
              <a:tblGrid>
                <a:gridCol w="1498599"/>
              </a:tblGrid>
              <a:tr h="274319">
                <a:tc>
                  <a:txBody>
                    <a:bodyPr/>
                    <a:p>
                      <a:pPr algn="ctr">
                        <a:defRPr/>
                      </a:pPr>
                      <a:r>
                        <a:rPr lang="en-US" sz="1050"/>
                        <a:t>LIGHT WEIGHT</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23" name="Таблица 61" hidden="0"/>
          <p:cNvGraphicFramePr>
            <a:graphicFrameLocks xmlns:a="http://schemas.openxmlformats.org/drawingml/2006/main"/>
          </p:cNvGraphicFramePr>
          <p:nvPr isPhoto="0" userDrawn="0"/>
        </p:nvGraphicFramePr>
        <p:xfrm>
          <a:off x="1468323" y="1774637"/>
          <a:ext cx="1509394" cy="287019"/>
        </p:xfrm>
        <a:graphic>
          <a:graphicData uri="http://schemas.openxmlformats.org/drawingml/2006/table">
            <a:tbl>
              <a:tblPr firstRow="0" firstCol="0" lastRow="0" lastCol="0" bandRow="0" bandCol="0"/>
              <a:tblGrid>
                <a:gridCol w="1496694"/>
              </a:tblGrid>
              <a:tr h="274319">
                <a:tc>
                  <a:txBody>
                    <a:bodyPr/>
                    <a:p>
                      <a:pPr algn="ctr">
                        <a:defRPr/>
                      </a:pPr>
                      <a:r>
                        <a:rPr lang="en-US" sz="1050"/>
                        <a:t>SAFE</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24" name="Таблица 62" hidden="0"/>
          <p:cNvGraphicFramePr>
            <a:graphicFrameLocks xmlns:a="http://schemas.openxmlformats.org/drawingml/2006/main"/>
          </p:cNvGraphicFramePr>
          <p:nvPr isPhoto="0" userDrawn="0"/>
        </p:nvGraphicFramePr>
        <p:xfrm>
          <a:off x="1459238" y="2048957"/>
          <a:ext cx="1511299" cy="287019"/>
        </p:xfrm>
        <a:graphic>
          <a:graphicData uri="http://schemas.openxmlformats.org/drawingml/2006/table">
            <a:tbl>
              <a:tblPr firstRow="0" firstCol="0" lastRow="0" lastCol="0" bandRow="0" bandCol="0"/>
              <a:tblGrid>
                <a:gridCol w="1498599"/>
              </a:tblGrid>
              <a:tr h="274319">
                <a:tc>
                  <a:txBody>
                    <a:bodyPr/>
                    <a:p>
                      <a:pPr algn="ctr">
                        <a:defRPr/>
                      </a:pPr>
                      <a:r>
                        <a:rPr lang="en-US" sz="1050"/>
                        <a:t>SIZE</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25" name="Таблица 63" hidden="0"/>
          <p:cNvGraphicFramePr>
            <a:graphicFrameLocks xmlns:a="http://schemas.openxmlformats.org/drawingml/2006/main"/>
          </p:cNvGraphicFramePr>
          <p:nvPr isPhoto="0" userDrawn="0"/>
        </p:nvGraphicFramePr>
        <p:xfrm>
          <a:off x="1456203" y="2323277"/>
          <a:ext cx="1526539" cy="287019"/>
        </p:xfrm>
        <a:graphic>
          <a:graphicData uri="http://schemas.openxmlformats.org/drawingml/2006/table">
            <a:tbl>
              <a:tblPr firstRow="0" firstCol="0" lastRow="0" lastCol="0" bandRow="0" bandCol="0"/>
              <a:tblGrid>
                <a:gridCol w="1513839"/>
              </a:tblGrid>
              <a:tr h="274319">
                <a:tc>
                  <a:txBody>
                    <a:bodyPr/>
                    <a:p>
                      <a:pPr algn="ctr">
                        <a:defRPr/>
                      </a:pPr>
                      <a:r>
                        <a:rPr lang="en-US" sz="1050"/>
                        <a:t>COLOUR</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26" name="Таблица 64" hidden="0"/>
          <p:cNvGraphicFramePr>
            <a:graphicFrameLocks xmlns:a="http://schemas.openxmlformats.org/drawingml/2006/main"/>
          </p:cNvGraphicFramePr>
          <p:nvPr isPhoto="0" userDrawn="0"/>
        </p:nvGraphicFramePr>
        <p:xfrm>
          <a:off x="1456203" y="2597596"/>
          <a:ext cx="1532254" cy="287019"/>
        </p:xfrm>
        <a:graphic>
          <a:graphicData uri="http://schemas.openxmlformats.org/drawingml/2006/table">
            <a:tbl>
              <a:tblPr firstRow="0" firstCol="0" lastRow="0" lastCol="0" bandRow="0" bandCol="0"/>
              <a:tblGrid>
                <a:gridCol w="1519554"/>
              </a:tblGrid>
              <a:tr h="274319">
                <a:tc>
                  <a:txBody>
                    <a:bodyPr/>
                    <a:p>
                      <a:pPr algn="ctr">
                        <a:defRPr/>
                      </a:pPr>
                      <a:r>
                        <a:rPr lang="en-US" sz="1050"/>
                        <a:t>COMFORTABLE</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27" name="Таблица 65" hidden="0"/>
          <p:cNvGraphicFramePr>
            <a:graphicFrameLocks xmlns:a="http://schemas.openxmlformats.org/drawingml/2006/main"/>
          </p:cNvGraphicFramePr>
          <p:nvPr isPhoto="0" userDrawn="0"/>
        </p:nvGraphicFramePr>
        <p:xfrm>
          <a:off x="1453169" y="2871916"/>
          <a:ext cx="1529079" cy="287019"/>
        </p:xfrm>
        <a:graphic>
          <a:graphicData uri="http://schemas.openxmlformats.org/drawingml/2006/table">
            <a:tbl>
              <a:tblPr firstRow="0" firstCol="0" lastRow="0" lastCol="0" bandRow="0" bandCol="0"/>
              <a:tblGrid>
                <a:gridCol w="1516379"/>
              </a:tblGrid>
              <a:tr h="274319">
                <a:tc>
                  <a:txBody>
                    <a:bodyPr/>
                    <a:p>
                      <a:pPr algn="ctr">
                        <a:defRPr/>
                      </a:pPr>
                      <a:r>
                        <a:rPr lang="en-US" sz="1050"/>
                        <a:t>COST AFFECTIVE</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28" name="Таблица 66" hidden="0"/>
          <p:cNvGraphicFramePr>
            <a:graphicFrameLocks xmlns:a="http://schemas.openxmlformats.org/drawingml/2006/main"/>
          </p:cNvGraphicFramePr>
          <p:nvPr isPhoto="0" userDrawn="0"/>
        </p:nvGraphicFramePr>
        <p:xfrm>
          <a:off x="1459238" y="3146236"/>
          <a:ext cx="1523364" cy="287019"/>
        </p:xfrm>
        <a:graphic>
          <a:graphicData uri="http://schemas.openxmlformats.org/drawingml/2006/table">
            <a:tbl>
              <a:tblPr firstRow="0" firstCol="0" lastRow="0" lastCol="0" bandRow="0" bandCol="0"/>
              <a:tblGrid>
                <a:gridCol w="1510664"/>
              </a:tblGrid>
              <a:tr h="274319">
                <a:tc>
                  <a:txBody>
                    <a:bodyPr/>
                    <a:p>
                      <a:pPr algn="ctr">
                        <a:defRPr/>
                      </a:pPr>
                      <a:r>
                        <a:rPr lang="en-US" sz="1050"/>
                        <a:t>EASY TO PUT ON</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29" name="Таблица 67" hidden="0"/>
          <p:cNvGraphicFramePr>
            <a:graphicFrameLocks xmlns:a="http://schemas.openxmlformats.org/drawingml/2006/main"/>
          </p:cNvGraphicFramePr>
          <p:nvPr isPhoto="0" userDrawn="0"/>
        </p:nvGraphicFramePr>
        <p:xfrm>
          <a:off x="1456203" y="3420556"/>
          <a:ext cx="1526539" cy="287019"/>
        </p:xfrm>
        <a:graphic>
          <a:graphicData uri="http://schemas.openxmlformats.org/drawingml/2006/table">
            <a:tbl>
              <a:tblPr firstRow="0" firstCol="0" lastRow="0" lastCol="0" bandRow="0" bandCol="0"/>
              <a:tblGrid>
                <a:gridCol w="1513839"/>
              </a:tblGrid>
              <a:tr h="274319">
                <a:tc>
                  <a:txBody>
                    <a:bodyPr/>
                    <a:p>
                      <a:pPr algn="ctr">
                        <a:defRPr/>
                      </a:pPr>
                      <a:r>
                        <a:rPr lang="en-US" sz="1050"/>
                        <a:t>LASTS LONG TIME</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30" name="Таблица 68" hidden="0"/>
          <p:cNvGraphicFramePr>
            <a:graphicFrameLocks xmlns:a="http://schemas.openxmlformats.org/drawingml/2006/main"/>
          </p:cNvGraphicFramePr>
          <p:nvPr isPhoto="0" userDrawn="0"/>
        </p:nvGraphicFramePr>
        <p:xfrm>
          <a:off x="1450134" y="3694875"/>
          <a:ext cx="1524634" cy="287019"/>
        </p:xfrm>
        <a:graphic>
          <a:graphicData uri="http://schemas.openxmlformats.org/drawingml/2006/table">
            <a:tbl>
              <a:tblPr firstRow="0" firstCol="0" lastRow="0" lastCol="0" bandRow="0" bandCol="0"/>
              <a:tblGrid>
                <a:gridCol w="1511934"/>
              </a:tblGrid>
              <a:tr h="274319">
                <a:tc>
                  <a:txBody>
                    <a:bodyPr/>
                    <a:p>
                      <a:pPr algn="ctr">
                        <a:defRPr/>
                      </a:pPr>
                      <a:r>
                        <a:rPr lang="en-US" sz="1050"/>
                        <a:t>SHARPNESS</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31" name="Таблица 69" hidden="0"/>
          <p:cNvGraphicFramePr>
            <a:graphicFrameLocks xmlns:a="http://schemas.openxmlformats.org/drawingml/2006/main"/>
          </p:cNvGraphicFramePr>
          <p:nvPr isPhoto="0" userDrawn="0"/>
        </p:nvGraphicFramePr>
        <p:xfrm>
          <a:off x="1447101" y="3969195"/>
          <a:ext cx="1529079" cy="287019"/>
        </p:xfrm>
        <a:graphic>
          <a:graphicData uri="http://schemas.openxmlformats.org/drawingml/2006/table">
            <a:tbl>
              <a:tblPr firstRow="0" firstCol="0" lastRow="0" lastCol="0" bandRow="0" bandCol="0"/>
              <a:tblGrid>
                <a:gridCol w="1516379"/>
              </a:tblGrid>
              <a:tr h="274319">
                <a:tc>
                  <a:txBody>
                    <a:bodyPr/>
                    <a:p>
                      <a:pPr algn="ctr">
                        <a:defRPr/>
                      </a:pPr>
                      <a:r>
                        <a:rPr lang="en-US" sz="1050"/>
                        <a:t>GRABBING PROB.</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32" name="Таблица 70" hidden="0"/>
          <p:cNvGraphicFramePr>
            <a:graphicFrameLocks xmlns:a="http://schemas.openxmlformats.org/drawingml/2006/main"/>
          </p:cNvGraphicFramePr>
          <p:nvPr isPhoto="0" userDrawn="0"/>
        </p:nvGraphicFramePr>
        <p:xfrm>
          <a:off x="1453169" y="4243515"/>
          <a:ext cx="1523364" cy="287019"/>
        </p:xfrm>
        <a:graphic>
          <a:graphicData uri="http://schemas.openxmlformats.org/drawingml/2006/table">
            <a:tbl>
              <a:tblPr firstRow="0" firstCol="0" lastRow="0" lastCol="0" bandRow="0" bandCol="0"/>
              <a:tblGrid>
                <a:gridCol w="1510664"/>
              </a:tblGrid>
              <a:tr h="274319">
                <a:tc>
                  <a:txBody>
                    <a:bodyPr/>
                    <a:p>
                      <a:pPr algn="ctr">
                        <a:defRPr/>
                      </a:pPr>
                      <a:r>
                        <a:rPr lang="en-US" sz="1050"/>
                        <a:t>EASY TO FIND</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33" name="Таблица 71" hidden="0"/>
          <p:cNvGraphicFramePr>
            <a:graphicFrameLocks xmlns:a="http://schemas.openxmlformats.org/drawingml/2006/main"/>
          </p:cNvGraphicFramePr>
          <p:nvPr isPhoto="0" userDrawn="0"/>
        </p:nvGraphicFramePr>
        <p:xfrm>
          <a:off x="1450134" y="4517835"/>
          <a:ext cx="1532254" cy="287019"/>
        </p:xfrm>
        <a:graphic>
          <a:graphicData uri="http://schemas.openxmlformats.org/drawingml/2006/table">
            <a:tbl>
              <a:tblPr firstRow="0" firstCol="0" lastRow="0" lastCol="0" bandRow="0" bandCol="0"/>
              <a:tblGrid>
                <a:gridCol w="1519554"/>
              </a:tblGrid>
              <a:tr h="274319">
                <a:tc>
                  <a:txBody>
                    <a:bodyPr/>
                    <a:p>
                      <a:pPr algn="ctr">
                        <a:defRPr/>
                      </a:pPr>
                      <a:r>
                        <a:rPr lang="en-US" sz="1050"/>
                        <a:t>DURABLE</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miter/>
                    </a:lnT>
                    <a:lnB w="12699" algn="ctr">
                      <a:solidFill>
                        <a:schemeClr val="tx1"/>
                      </a:solidFill>
                    </a:lnB>
                    <a:solidFill>
                      <a:schemeClr val="accent1">
                        <a:lumMod val="60000"/>
                        <a:lumOff val="40000"/>
                      </a:schemeClr>
                    </a:solidFill>
                  </a:tcPr>
                </a:tc>
              </a:tr>
            </a:tbl>
          </a:graphicData>
        </a:graphic>
      </p:graphicFrame>
      <p:graphicFrame>
        <p:nvGraphicFramePr>
          <p:cNvPr id="34" name="Таблица 72" hidden="0"/>
          <p:cNvGraphicFramePr>
            <a:graphicFrameLocks xmlns:a="http://schemas.openxmlformats.org/drawingml/2006/main"/>
          </p:cNvGraphicFramePr>
          <p:nvPr isPhoto="0" userDrawn="0"/>
        </p:nvGraphicFramePr>
        <p:xfrm>
          <a:off x="8468632" y="110549"/>
          <a:ext cx="357504" cy="1402079"/>
        </p:xfrm>
        <a:graphic>
          <a:graphicData uri="http://schemas.openxmlformats.org/drawingml/2006/table">
            <a:tbl>
              <a:tblPr firstRow="0" firstCol="0" lastRow="0" lastCol="0" bandRow="0" bandCol="0"/>
              <a:tblGrid>
                <a:gridCol w="344804"/>
              </a:tblGrid>
              <a:tr h="1389379">
                <a:tc>
                  <a:txBody>
                    <a:bodyPr/>
                    <a:p>
                      <a:pPr algn="ctr">
                        <a:defRPr/>
                      </a:pPr>
                      <a:r>
                        <a:rPr lang="en-US" sz="1050"/>
                        <a:t>SHARPENER</a:t>
                      </a:r>
                      <a:endParaRPr lang="ru-RU" sz="1050"/>
                    </a:p>
                  </a:txBody>
                  <a:tcPr marL="68580" marR="68580" marT="34290" marB="34290" vert="vert270">
                    <a:lnL w="12699" algn="ctr">
                      <a:solidFill>
                        <a:schemeClr val="tx1"/>
                      </a:solidFill>
                    </a:lnL>
                    <a:lnR w="12699" algn="ctr">
                      <a:solidFill>
                        <a:schemeClr val="tx1"/>
                      </a:solidFill>
                      <a:round/>
                    </a:lnR>
                    <a:lnT w="12699" algn="ctr">
                      <a:solidFill>
                        <a:schemeClr val="tx1"/>
                      </a:solidFill>
                    </a:lnT>
                    <a:lnB w="12699" algn="ctr">
                      <a:solidFill>
                        <a:schemeClr val="tx1"/>
                      </a:solidFill>
                    </a:lnB>
                    <a:solidFill>
                      <a:schemeClr val="accent1">
                        <a:lumMod val="60000"/>
                        <a:lumOff val="40000"/>
                      </a:schemeClr>
                    </a:solidFill>
                  </a:tcPr>
                </a:tc>
              </a:tr>
            </a:tbl>
          </a:graphicData>
        </a:graphic>
      </p:graphicFrame>
      <p:graphicFrame>
        <p:nvGraphicFramePr>
          <p:cNvPr id="35" name="Таблица 73" hidden="0"/>
          <p:cNvGraphicFramePr>
            <a:graphicFrameLocks xmlns:a="http://schemas.openxmlformats.org/drawingml/2006/main"/>
          </p:cNvGraphicFramePr>
          <p:nvPr isPhoto="0" userDrawn="0"/>
        </p:nvGraphicFramePr>
        <p:xfrm>
          <a:off x="2958004" y="1500316"/>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3</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36" name="Таблица 74" hidden="0"/>
          <p:cNvGraphicFramePr>
            <a:graphicFrameLocks xmlns:a="http://schemas.openxmlformats.org/drawingml/2006/main"/>
          </p:cNvGraphicFramePr>
          <p:nvPr isPhoto="0" userDrawn="0"/>
        </p:nvGraphicFramePr>
        <p:xfrm>
          <a:off x="2964075" y="177539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37" name="Таблица 75" hidden="0"/>
          <p:cNvGraphicFramePr>
            <a:graphicFrameLocks xmlns:a="http://schemas.openxmlformats.org/drawingml/2006/main"/>
          </p:cNvGraphicFramePr>
          <p:nvPr isPhoto="0" userDrawn="0"/>
        </p:nvGraphicFramePr>
        <p:xfrm>
          <a:off x="2964075" y="2048956"/>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3</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38" name="Таблица 76" hidden="0"/>
          <p:cNvGraphicFramePr>
            <a:graphicFrameLocks xmlns:a="http://schemas.openxmlformats.org/drawingml/2006/main"/>
          </p:cNvGraphicFramePr>
          <p:nvPr isPhoto="0" userDrawn="0"/>
        </p:nvGraphicFramePr>
        <p:xfrm>
          <a:off x="2958004" y="2323276"/>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2</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39" name="Таблица 77" hidden="0"/>
          <p:cNvGraphicFramePr>
            <a:graphicFrameLocks xmlns:a="http://schemas.openxmlformats.org/drawingml/2006/main"/>
          </p:cNvGraphicFramePr>
          <p:nvPr isPhoto="0" userDrawn="0"/>
        </p:nvGraphicFramePr>
        <p:xfrm>
          <a:off x="2964075" y="259835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4</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40" name="Таблица 78" hidden="0"/>
          <p:cNvGraphicFramePr>
            <a:graphicFrameLocks xmlns:a="http://schemas.openxmlformats.org/drawingml/2006/main"/>
          </p:cNvGraphicFramePr>
          <p:nvPr isPhoto="0" userDrawn="0"/>
        </p:nvGraphicFramePr>
        <p:xfrm>
          <a:off x="2964075" y="2871916"/>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4</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41" name="Таблица 79" hidden="0"/>
          <p:cNvGraphicFramePr>
            <a:graphicFrameLocks xmlns:a="http://schemas.openxmlformats.org/drawingml/2006/main"/>
          </p:cNvGraphicFramePr>
          <p:nvPr isPhoto="0" userDrawn="0"/>
        </p:nvGraphicFramePr>
        <p:xfrm>
          <a:off x="2964056" y="3146235"/>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2</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42" name="Таблица 80" hidden="0"/>
          <p:cNvGraphicFramePr>
            <a:graphicFrameLocks xmlns:a="http://schemas.openxmlformats.org/drawingml/2006/main"/>
          </p:cNvGraphicFramePr>
          <p:nvPr isPhoto="0" userDrawn="0"/>
        </p:nvGraphicFramePr>
        <p:xfrm>
          <a:off x="2970127" y="3421311"/>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3</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43" name="Таблица 81" hidden="0"/>
          <p:cNvGraphicFramePr>
            <a:graphicFrameLocks xmlns:a="http://schemas.openxmlformats.org/drawingml/2006/main"/>
          </p:cNvGraphicFramePr>
          <p:nvPr isPhoto="0" userDrawn="0"/>
        </p:nvGraphicFramePr>
        <p:xfrm>
          <a:off x="2970127" y="3694875"/>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4</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44" name="Таблица 82" hidden="0"/>
          <p:cNvGraphicFramePr>
            <a:graphicFrameLocks xmlns:a="http://schemas.openxmlformats.org/drawingml/2006/main"/>
          </p:cNvGraphicFramePr>
          <p:nvPr isPhoto="0" userDrawn="0"/>
        </p:nvGraphicFramePr>
        <p:xfrm>
          <a:off x="2964056" y="3969195"/>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4</a:t>
                      </a:r>
                      <a:endParaRPr lang="ru-RU" sz="1050"/>
                    </a:p>
                  </a:txBody>
                  <a:tcPr marL="68580" marR="68580" marT="34290" marB="34290">
                    <a:lnL w="12699" algn="ctr">
                      <a:solidFill>
                        <a:schemeClr val="tx1"/>
                      </a:solidFill>
                      <a:round/>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45" name="Таблица 83" hidden="0"/>
          <p:cNvGraphicFramePr>
            <a:graphicFrameLocks xmlns:a="http://schemas.openxmlformats.org/drawingml/2006/main"/>
          </p:cNvGraphicFramePr>
          <p:nvPr isPhoto="0" userDrawn="0"/>
        </p:nvGraphicFramePr>
        <p:xfrm>
          <a:off x="2970127" y="4244271"/>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3</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46" name="Таблица 84" hidden="0"/>
          <p:cNvGraphicFramePr>
            <a:graphicFrameLocks xmlns:a="http://schemas.openxmlformats.org/drawingml/2006/main"/>
          </p:cNvGraphicFramePr>
          <p:nvPr isPhoto="0" userDrawn="0"/>
        </p:nvGraphicFramePr>
        <p:xfrm>
          <a:off x="2970127" y="4517835"/>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accent6">
                        <a:lumMod val="60000"/>
                        <a:lumOff val="40000"/>
                      </a:schemeClr>
                    </a:solidFill>
                  </a:tcPr>
                </a:tc>
              </a:tr>
            </a:tbl>
          </a:graphicData>
        </a:graphic>
      </p:graphicFrame>
      <p:graphicFrame>
        <p:nvGraphicFramePr>
          <p:cNvPr id="47" name="Таблица 85" hidden="0"/>
          <p:cNvGraphicFramePr>
            <a:graphicFrameLocks xmlns:a="http://schemas.openxmlformats.org/drawingml/2006/main"/>
          </p:cNvGraphicFramePr>
          <p:nvPr isPhoto="0" userDrawn="0"/>
        </p:nvGraphicFramePr>
        <p:xfrm>
          <a:off x="3303155" y="1500316"/>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48" name="Таблица 86" hidden="0"/>
          <p:cNvGraphicFramePr>
            <a:graphicFrameLocks xmlns:a="http://schemas.openxmlformats.org/drawingml/2006/main"/>
          </p:cNvGraphicFramePr>
          <p:nvPr isPhoto="0" userDrawn="0"/>
        </p:nvGraphicFramePr>
        <p:xfrm>
          <a:off x="3309225" y="177539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49" name="Таблица 87" hidden="0"/>
          <p:cNvGraphicFramePr>
            <a:graphicFrameLocks xmlns:a="http://schemas.openxmlformats.org/drawingml/2006/main"/>
          </p:cNvGraphicFramePr>
          <p:nvPr isPhoto="0" userDrawn="0"/>
        </p:nvGraphicFramePr>
        <p:xfrm>
          <a:off x="3309225" y="2048956"/>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0" name="Таблица 88" hidden="0"/>
          <p:cNvGraphicFramePr>
            <a:graphicFrameLocks xmlns:a="http://schemas.openxmlformats.org/drawingml/2006/main"/>
          </p:cNvGraphicFramePr>
          <p:nvPr isPhoto="0" userDrawn="0"/>
        </p:nvGraphicFramePr>
        <p:xfrm>
          <a:off x="3303155" y="2323276"/>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1" name="Таблица 89" hidden="0"/>
          <p:cNvGraphicFramePr>
            <a:graphicFrameLocks xmlns:a="http://schemas.openxmlformats.org/drawingml/2006/main"/>
          </p:cNvGraphicFramePr>
          <p:nvPr isPhoto="0" userDrawn="0"/>
        </p:nvGraphicFramePr>
        <p:xfrm>
          <a:off x="3309225" y="259835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2" name="Таблица 90" hidden="0"/>
          <p:cNvGraphicFramePr>
            <a:graphicFrameLocks xmlns:a="http://schemas.openxmlformats.org/drawingml/2006/main"/>
          </p:cNvGraphicFramePr>
          <p:nvPr isPhoto="0" userDrawn="0"/>
        </p:nvGraphicFramePr>
        <p:xfrm>
          <a:off x="3309225" y="2871916"/>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3" name="Таблица 91" hidden="0"/>
          <p:cNvGraphicFramePr>
            <a:graphicFrameLocks xmlns:a="http://schemas.openxmlformats.org/drawingml/2006/main"/>
          </p:cNvGraphicFramePr>
          <p:nvPr isPhoto="0" userDrawn="0"/>
        </p:nvGraphicFramePr>
        <p:xfrm>
          <a:off x="3309206" y="3146235"/>
          <a:ext cx="363854" cy="287019"/>
        </p:xfrm>
        <a:graphic>
          <a:graphicData uri="http://schemas.openxmlformats.org/drawingml/2006/table">
            <a:tbl>
              <a:tblPr firstRow="0" firstCol="0" lastRow="0" lastCol="0" bandRow="0" bandCol="0"/>
              <a:tblGrid>
                <a:gridCol w="351154"/>
              </a:tblGrid>
              <a:tr h="274319">
                <a:tc>
                  <a:txBody>
                    <a:bodyPr/>
                    <a:p>
                      <a:pPr algn="ct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4" name="Таблица 92" hidden="0"/>
          <p:cNvGraphicFramePr>
            <a:graphicFrameLocks xmlns:a="http://schemas.openxmlformats.org/drawingml/2006/main"/>
          </p:cNvGraphicFramePr>
          <p:nvPr isPhoto="0" userDrawn="0"/>
        </p:nvGraphicFramePr>
        <p:xfrm>
          <a:off x="3315277" y="3421311"/>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1</a:t>
                      </a:r>
                      <a:endParaRPr lang="ru-RU" sz="1050"/>
                    </a:p>
                  </a:txBody>
                  <a:tcPr marL="68580" marR="68580" marT="34290" marB="34290">
                    <a:lnL w="12699" algn="ctr">
                      <a:solidFill>
                        <a:schemeClr val="tx1"/>
                      </a:solidFill>
                      <a:miter/>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5" name="Таблица 93" hidden="0"/>
          <p:cNvGraphicFramePr>
            <a:graphicFrameLocks xmlns:a="http://schemas.openxmlformats.org/drawingml/2006/main"/>
          </p:cNvGraphicFramePr>
          <p:nvPr isPhoto="0" userDrawn="0"/>
        </p:nvGraphicFramePr>
        <p:xfrm>
          <a:off x="3315277" y="3694875"/>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6" name="Таблица 94" hidden="0"/>
          <p:cNvGraphicFramePr>
            <a:graphicFrameLocks xmlns:a="http://schemas.openxmlformats.org/drawingml/2006/main"/>
          </p:cNvGraphicFramePr>
          <p:nvPr isPhoto="0" userDrawn="0"/>
        </p:nvGraphicFramePr>
        <p:xfrm>
          <a:off x="3309206" y="3969195"/>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7" name="Таблица 95" hidden="0"/>
          <p:cNvGraphicFramePr>
            <a:graphicFrameLocks xmlns:a="http://schemas.openxmlformats.org/drawingml/2006/main"/>
          </p:cNvGraphicFramePr>
          <p:nvPr isPhoto="0" userDrawn="0"/>
        </p:nvGraphicFramePr>
        <p:xfrm>
          <a:off x="3315277" y="4244271"/>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8" name="Таблица 96" hidden="0"/>
          <p:cNvGraphicFramePr>
            <a:graphicFrameLocks xmlns:a="http://schemas.openxmlformats.org/drawingml/2006/main"/>
          </p:cNvGraphicFramePr>
          <p:nvPr isPhoto="0" userDrawn="0"/>
        </p:nvGraphicFramePr>
        <p:xfrm>
          <a:off x="3315277" y="4517835"/>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59" name="Таблица 97" hidden="0"/>
          <p:cNvGraphicFramePr>
            <a:graphicFrameLocks xmlns:a="http://schemas.openxmlformats.org/drawingml/2006/main"/>
          </p:cNvGraphicFramePr>
          <p:nvPr isPhoto="0" userDrawn="0"/>
        </p:nvGraphicFramePr>
        <p:xfrm>
          <a:off x="3654357" y="1500316"/>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60" name="Таблица 98" hidden="0"/>
          <p:cNvGraphicFramePr>
            <a:graphicFrameLocks xmlns:a="http://schemas.openxmlformats.org/drawingml/2006/main"/>
          </p:cNvGraphicFramePr>
          <p:nvPr isPhoto="0" userDrawn="0"/>
        </p:nvGraphicFramePr>
        <p:xfrm>
          <a:off x="3660428" y="177539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61" name="Таблица 99" hidden="0"/>
          <p:cNvGraphicFramePr>
            <a:graphicFrameLocks xmlns:a="http://schemas.openxmlformats.org/drawingml/2006/main"/>
          </p:cNvGraphicFramePr>
          <p:nvPr isPhoto="0" userDrawn="0"/>
        </p:nvGraphicFramePr>
        <p:xfrm>
          <a:off x="3660428" y="2048956"/>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62" name="Таблица 100" hidden="0"/>
          <p:cNvGraphicFramePr>
            <a:graphicFrameLocks xmlns:a="http://schemas.openxmlformats.org/drawingml/2006/main"/>
          </p:cNvGraphicFramePr>
          <p:nvPr isPhoto="0" userDrawn="0"/>
        </p:nvGraphicFramePr>
        <p:xfrm>
          <a:off x="3654357" y="2323276"/>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round/>
                    </a:lnB>
                    <a:solidFill>
                      <a:schemeClr val="bg1"/>
                    </a:solidFill>
                  </a:tcPr>
                </a:tc>
              </a:tr>
            </a:tbl>
          </a:graphicData>
        </a:graphic>
      </p:graphicFrame>
      <p:graphicFrame>
        <p:nvGraphicFramePr>
          <p:cNvPr id="63" name="Таблица 101" hidden="0"/>
          <p:cNvGraphicFramePr>
            <a:graphicFrameLocks xmlns:a="http://schemas.openxmlformats.org/drawingml/2006/main"/>
          </p:cNvGraphicFramePr>
          <p:nvPr isPhoto="0" userDrawn="0"/>
        </p:nvGraphicFramePr>
        <p:xfrm>
          <a:off x="3660428" y="259835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64" name="Таблица 102" hidden="0"/>
          <p:cNvGraphicFramePr>
            <a:graphicFrameLocks xmlns:a="http://schemas.openxmlformats.org/drawingml/2006/main"/>
          </p:cNvGraphicFramePr>
          <p:nvPr isPhoto="0" userDrawn="0"/>
        </p:nvGraphicFramePr>
        <p:xfrm>
          <a:off x="3660428" y="2871916"/>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65" name="Таблица 103" hidden="0"/>
          <p:cNvGraphicFramePr>
            <a:graphicFrameLocks xmlns:a="http://schemas.openxmlformats.org/drawingml/2006/main"/>
          </p:cNvGraphicFramePr>
          <p:nvPr isPhoto="0" userDrawn="0"/>
        </p:nvGraphicFramePr>
        <p:xfrm>
          <a:off x="3660409" y="3146235"/>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66" name="Таблица 104" hidden="0"/>
          <p:cNvGraphicFramePr>
            <a:graphicFrameLocks xmlns:a="http://schemas.openxmlformats.org/drawingml/2006/main"/>
          </p:cNvGraphicFramePr>
          <p:nvPr isPhoto="0" userDrawn="0"/>
        </p:nvGraphicFramePr>
        <p:xfrm>
          <a:off x="3666479" y="3421311"/>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67" name="Таблица 105" hidden="0"/>
          <p:cNvGraphicFramePr>
            <a:graphicFrameLocks xmlns:a="http://schemas.openxmlformats.org/drawingml/2006/main"/>
          </p:cNvGraphicFramePr>
          <p:nvPr isPhoto="0" userDrawn="0"/>
        </p:nvGraphicFramePr>
        <p:xfrm>
          <a:off x="3666479" y="3694875"/>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68" name="Таблица 106" hidden="0"/>
          <p:cNvGraphicFramePr>
            <a:graphicFrameLocks xmlns:a="http://schemas.openxmlformats.org/drawingml/2006/main"/>
          </p:cNvGraphicFramePr>
          <p:nvPr isPhoto="0" userDrawn="0"/>
        </p:nvGraphicFramePr>
        <p:xfrm>
          <a:off x="3660409" y="3969195"/>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round/>
                    </a:lnT>
                    <a:lnB w="12699" algn="ctr">
                      <a:solidFill>
                        <a:schemeClr val="tx1"/>
                      </a:solidFill>
                    </a:lnB>
                    <a:solidFill>
                      <a:schemeClr val="bg1"/>
                    </a:solidFill>
                  </a:tcPr>
                </a:tc>
              </a:tr>
            </a:tbl>
          </a:graphicData>
        </a:graphic>
      </p:graphicFrame>
      <p:graphicFrame>
        <p:nvGraphicFramePr>
          <p:cNvPr id="69" name="Таблица 107" hidden="0"/>
          <p:cNvGraphicFramePr>
            <a:graphicFrameLocks xmlns:a="http://schemas.openxmlformats.org/drawingml/2006/main"/>
          </p:cNvGraphicFramePr>
          <p:nvPr isPhoto="0" userDrawn="0"/>
        </p:nvGraphicFramePr>
        <p:xfrm>
          <a:off x="3666479" y="4244271"/>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70" name="Таблица 108" hidden="0"/>
          <p:cNvGraphicFramePr>
            <a:graphicFrameLocks xmlns:a="http://schemas.openxmlformats.org/drawingml/2006/main"/>
          </p:cNvGraphicFramePr>
          <p:nvPr isPhoto="0" userDrawn="0"/>
        </p:nvGraphicFramePr>
        <p:xfrm>
          <a:off x="3666479" y="4517835"/>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5</a:t>
                      </a:r>
                      <a:endParaRPr lang="ru-RU" sz="1050"/>
                    </a:p>
                  </a:txBody>
                  <a:tcPr marL="68580" marR="68580" marT="34290" marB="34290">
                    <a:lnL w="12699" algn="ctr">
                      <a:solidFill>
                        <a:schemeClr val="tx1"/>
                      </a:solidFill>
                      <a:miter/>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71" name="Таблица 109" hidden="0"/>
          <p:cNvGraphicFramePr>
            <a:graphicFrameLocks xmlns:a="http://schemas.openxmlformats.org/drawingml/2006/main"/>
          </p:cNvGraphicFramePr>
          <p:nvPr isPhoto="0" userDrawn="0"/>
        </p:nvGraphicFramePr>
        <p:xfrm>
          <a:off x="3991793" y="1500316"/>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miter/>
                    </a:lnB>
                    <a:solidFill>
                      <a:schemeClr val="bg1"/>
                    </a:solidFill>
                  </a:tcPr>
                </a:tc>
              </a:tr>
            </a:tbl>
          </a:graphicData>
        </a:graphic>
      </p:graphicFrame>
      <p:graphicFrame>
        <p:nvGraphicFramePr>
          <p:cNvPr id="72" name="Таблица 110" hidden="0"/>
          <p:cNvGraphicFramePr>
            <a:graphicFrameLocks xmlns:a="http://schemas.openxmlformats.org/drawingml/2006/main"/>
          </p:cNvGraphicFramePr>
          <p:nvPr isPhoto="0" userDrawn="0"/>
        </p:nvGraphicFramePr>
        <p:xfrm>
          <a:off x="3997864" y="1775392"/>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73" name="Таблица 111" hidden="0"/>
          <p:cNvGraphicFramePr>
            <a:graphicFrameLocks xmlns:a="http://schemas.openxmlformats.org/drawingml/2006/main"/>
          </p:cNvGraphicFramePr>
          <p:nvPr isPhoto="0" userDrawn="0"/>
        </p:nvGraphicFramePr>
        <p:xfrm>
          <a:off x="3997864" y="2048956"/>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74" name="Таблица 112" hidden="0"/>
          <p:cNvGraphicFramePr>
            <a:graphicFrameLocks xmlns:a="http://schemas.openxmlformats.org/drawingml/2006/main"/>
          </p:cNvGraphicFramePr>
          <p:nvPr isPhoto="0" userDrawn="0"/>
        </p:nvGraphicFramePr>
        <p:xfrm>
          <a:off x="3991793" y="2323276"/>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75" name="Таблица 113" hidden="0"/>
          <p:cNvGraphicFramePr>
            <a:graphicFrameLocks xmlns:a="http://schemas.openxmlformats.org/drawingml/2006/main"/>
          </p:cNvGraphicFramePr>
          <p:nvPr isPhoto="0" userDrawn="0"/>
        </p:nvGraphicFramePr>
        <p:xfrm>
          <a:off x="3997864" y="259835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1</a:t>
                      </a:r>
                      <a:endParaRPr lang="ru-RU" sz="1050"/>
                    </a:p>
                  </a:txBody>
                  <a:tcPr marL="68580" marR="68580" marT="34290" marB="34290">
                    <a:lnL w="12699" algn="ctr">
                      <a:solidFill>
                        <a:schemeClr val="tx1"/>
                      </a:solidFill>
                      <a:beve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76" name="Таблица 114" hidden="0"/>
          <p:cNvGraphicFramePr>
            <a:graphicFrameLocks xmlns:a="http://schemas.openxmlformats.org/drawingml/2006/main"/>
          </p:cNvGraphicFramePr>
          <p:nvPr isPhoto="0" userDrawn="0"/>
        </p:nvGraphicFramePr>
        <p:xfrm>
          <a:off x="3997864" y="2871916"/>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77" name="Таблица 115" hidden="0"/>
          <p:cNvGraphicFramePr>
            <a:graphicFrameLocks xmlns:a="http://schemas.openxmlformats.org/drawingml/2006/main"/>
          </p:cNvGraphicFramePr>
          <p:nvPr isPhoto="0" userDrawn="0"/>
        </p:nvGraphicFramePr>
        <p:xfrm>
          <a:off x="3997843" y="3146235"/>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78" name="Таблица 116" hidden="0"/>
          <p:cNvGraphicFramePr>
            <a:graphicFrameLocks xmlns:a="http://schemas.openxmlformats.org/drawingml/2006/main"/>
          </p:cNvGraphicFramePr>
          <p:nvPr isPhoto="0" userDrawn="0"/>
        </p:nvGraphicFramePr>
        <p:xfrm>
          <a:off x="4003914" y="3421311"/>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79" name="Таблица 117" hidden="0"/>
          <p:cNvGraphicFramePr>
            <a:graphicFrameLocks xmlns:a="http://schemas.openxmlformats.org/drawingml/2006/main"/>
          </p:cNvGraphicFramePr>
          <p:nvPr isPhoto="0" userDrawn="0"/>
        </p:nvGraphicFramePr>
        <p:xfrm>
          <a:off x="4003914" y="3694875"/>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0" name="Таблица 118" hidden="0"/>
          <p:cNvGraphicFramePr>
            <a:graphicFrameLocks xmlns:a="http://schemas.openxmlformats.org/drawingml/2006/main"/>
          </p:cNvGraphicFramePr>
          <p:nvPr isPhoto="0" userDrawn="0"/>
        </p:nvGraphicFramePr>
        <p:xfrm>
          <a:off x="3997843" y="3969195"/>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1" name="Таблица 119" hidden="0"/>
          <p:cNvGraphicFramePr>
            <a:graphicFrameLocks xmlns:a="http://schemas.openxmlformats.org/drawingml/2006/main"/>
          </p:cNvGraphicFramePr>
          <p:nvPr isPhoto="0" userDrawn="0"/>
        </p:nvGraphicFramePr>
        <p:xfrm>
          <a:off x="4003914" y="4244271"/>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2" name="Таблица 120" hidden="0"/>
          <p:cNvGraphicFramePr>
            <a:graphicFrameLocks xmlns:a="http://schemas.openxmlformats.org/drawingml/2006/main"/>
          </p:cNvGraphicFramePr>
          <p:nvPr isPhoto="0" userDrawn="0"/>
        </p:nvGraphicFramePr>
        <p:xfrm>
          <a:off x="4003914" y="4517835"/>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3" name="Таблица 121" hidden="0"/>
          <p:cNvGraphicFramePr>
            <a:graphicFrameLocks xmlns:a="http://schemas.openxmlformats.org/drawingml/2006/main"/>
          </p:cNvGraphicFramePr>
          <p:nvPr isPhoto="0" userDrawn="0"/>
        </p:nvGraphicFramePr>
        <p:xfrm>
          <a:off x="4332521" y="1502132"/>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4" name="Таблица 122" hidden="0"/>
          <p:cNvGraphicFramePr>
            <a:graphicFrameLocks xmlns:a="http://schemas.openxmlformats.org/drawingml/2006/main"/>
          </p:cNvGraphicFramePr>
          <p:nvPr isPhoto="0" userDrawn="0"/>
        </p:nvGraphicFramePr>
        <p:xfrm>
          <a:off x="4338591" y="1777208"/>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5" name="Таблица 123" hidden="0"/>
          <p:cNvGraphicFramePr>
            <a:graphicFrameLocks xmlns:a="http://schemas.openxmlformats.org/drawingml/2006/main"/>
          </p:cNvGraphicFramePr>
          <p:nvPr isPhoto="0" userDrawn="0"/>
        </p:nvGraphicFramePr>
        <p:xfrm>
          <a:off x="4338591" y="2050772"/>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6" name="Таблица 124" hidden="0"/>
          <p:cNvGraphicFramePr>
            <a:graphicFrameLocks xmlns:a="http://schemas.openxmlformats.org/drawingml/2006/main"/>
          </p:cNvGraphicFramePr>
          <p:nvPr isPhoto="0" userDrawn="0"/>
        </p:nvGraphicFramePr>
        <p:xfrm>
          <a:off x="4332521" y="2325092"/>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7" name="Таблица 125" hidden="0"/>
          <p:cNvGraphicFramePr>
            <a:graphicFrameLocks xmlns:a="http://schemas.openxmlformats.org/drawingml/2006/main"/>
          </p:cNvGraphicFramePr>
          <p:nvPr isPhoto="0" userDrawn="0"/>
        </p:nvGraphicFramePr>
        <p:xfrm>
          <a:off x="4338591" y="2600168"/>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8" name="Таблица 126" hidden="0"/>
          <p:cNvGraphicFramePr>
            <a:graphicFrameLocks xmlns:a="http://schemas.openxmlformats.org/drawingml/2006/main"/>
          </p:cNvGraphicFramePr>
          <p:nvPr isPhoto="0" userDrawn="0"/>
        </p:nvGraphicFramePr>
        <p:xfrm>
          <a:off x="4338591" y="2873732"/>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89" name="Таблица 127" hidden="0"/>
          <p:cNvGraphicFramePr>
            <a:graphicFrameLocks xmlns:a="http://schemas.openxmlformats.org/drawingml/2006/main"/>
          </p:cNvGraphicFramePr>
          <p:nvPr isPhoto="0" userDrawn="0"/>
        </p:nvGraphicFramePr>
        <p:xfrm>
          <a:off x="4338572" y="3148051"/>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90" name="Таблица 128" hidden="0"/>
          <p:cNvGraphicFramePr>
            <a:graphicFrameLocks xmlns:a="http://schemas.openxmlformats.org/drawingml/2006/main"/>
          </p:cNvGraphicFramePr>
          <p:nvPr isPhoto="0" userDrawn="0"/>
        </p:nvGraphicFramePr>
        <p:xfrm>
          <a:off x="4344642" y="3423126"/>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miter/>
                    </a:lnR>
                    <a:lnT w="12699" algn="ctr">
                      <a:solidFill>
                        <a:schemeClr val="tx1"/>
                      </a:solidFill>
                    </a:lnT>
                    <a:lnB w="12699" algn="ctr">
                      <a:solidFill>
                        <a:schemeClr val="tx1"/>
                      </a:solidFill>
                      <a:miter/>
                    </a:lnB>
                    <a:solidFill>
                      <a:schemeClr val="bg1"/>
                    </a:solidFill>
                  </a:tcPr>
                </a:tc>
              </a:tr>
            </a:tbl>
          </a:graphicData>
        </a:graphic>
      </p:graphicFrame>
      <p:graphicFrame>
        <p:nvGraphicFramePr>
          <p:cNvPr id="91" name="Таблица 129" hidden="0"/>
          <p:cNvGraphicFramePr>
            <a:graphicFrameLocks xmlns:a="http://schemas.openxmlformats.org/drawingml/2006/main"/>
          </p:cNvGraphicFramePr>
          <p:nvPr isPhoto="0" userDrawn="0"/>
        </p:nvGraphicFramePr>
        <p:xfrm>
          <a:off x="4344642" y="3696691"/>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92" name="Таблица 130" hidden="0"/>
          <p:cNvGraphicFramePr>
            <a:graphicFrameLocks xmlns:a="http://schemas.openxmlformats.org/drawingml/2006/main"/>
          </p:cNvGraphicFramePr>
          <p:nvPr isPhoto="0" userDrawn="0"/>
        </p:nvGraphicFramePr>
        <p:xfrm>
          <a:off x="4338572" y="3971011"/>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93" name="Таблица 131" hidden="0"/>
          <p:cNvGraphicFramePr>
            <a:graphicFrameLocks xmlns:a="http://schemas.openxmlformats.org/drawingml/2006/main"/>
          </p:cNvGraphicFramePr>
          <p:nvPr isPhoto="0" userDrawn="0"/>
        </p:nvGraphicFramePr>
        <p:xfrm>
          <a:off x="4344642" y="4246087"/>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94" name="Таблица 132" hidden="0"/>
          <p:cNvGraphicFramePr>
            <a:graphicFrameLocks xmlns:a="http://schemas.openxmlformats.org/drawingml/2006/main"/>
          </p:cNvGraphicFramePr>
          <p:nvPr isPhoto="0" userDrawn="0"/>
        </p:nvGraphicFramePr>
        <p:xfrm>
          <a:off x="4344642" y="4519651"/>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95" name="Таблица 133" hidden="0"/>
          <p:cNvGraphicFramePr>
            <a:graphicFrameLocks xmlns:a="http://schemas.openxmlformats.org/drawingml/2006/main"/>
          </p:cNvGraphicFramePr>
          <p:nvPr isPhoto="0" userDrawn="0"/>
        </p:nvGraphicFramePr>
        <p:xfrm>
          <a:off x="4665533" y="1500316"/>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96" name="Таблица 134" hidden="0"/>
          <p:cNvGraphicFramePr>
            <a:graphicFrameLocks xmlns:a="http://schemas.openxmlformats.org/drawingml/2006/main"/>
          </p:cNvGraphicFramePr>
          <p:nvPr isPhoto="0" userDrawn="0"/>
        </p:nvGraphicFramePr>
        <p:xfrm>
          <a:off x="4671604" y="177539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round/>
                    </a:lnB>
                    <a:solidFill>
                      <a:schemeClr val="bg1"/>
                    </a:solidFill>
                  </a:tcPr>
                </a:tc>
              </a:tr>
            </a:tbl>
          </a:graphicData>
        </a:graphic>
      </p:graphicFrame>
      <p:graphicFrame>
        <p:nvGraphicFramePr>
          <p:cNvPr id="97" name="Таблица 135" hidden="0"/>
          <p:cNvGraphicFramePr>
            <a:graphicFrameLocks xmlns:a="http://schemas.openxmlformats.org/drawingml/2006/main"/>
          </p:cNvGraphicFramePr>
          <p:nvPr isPhoto="0" userDrawn="0"/>
        </p:nvGraphicFramePr>
        <p:xfrm>
          <a:off x="4671604" y="2048956"/>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98" name="Таблица 136" hidden="0"/>
          <p:cNvGraphicFramePr>
            <a:graphicFrameLocks xmlns:a="http://schemas.openxmlformats.org/drawingml/2006/main"/>
          </p:cNvGraphicFramePr>
          <p:nvPr isPhoto="0" userDrawn="0"/>
        </p:nvGraphicFramePr>
        <p:xfrm>
          <a:off x="4665533" y="2323276"/>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99" name="Таблица 137" hidden="0"/>
          <p:cNvGraphicFramePr>
            <a:graphicFrameLocks xmlns:a="http://schemas.openxmlformats.org/drawingml/2006/main"/>
          </p:cNvGraphicFramePr>
          <p:nvPr isPhoto="0" userDrawn="0"/>
        </p:nvGraphicFramePr>
        <p:xfrm>
          <a:off x="4671604" y="259835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00" name="Таблица 138" hidden="0"/>
          <p:cNvGraphicFramePr>
            <a:graphicFrameLocks xmlns:a="http://schemas.openxmlformats.org/drawingml/2006/main"/>
          </p:cNvGraphicFramePr>
          <p:nvPr isPhoto="0" userDrawn="0"/>
        </p:nvGraphicFramePr>
        <p:xfrm>
          <a:off x="4671604" y="2871916"/>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01" name="Таблица 139" hidden="0"/>
          <p:cNvGraphicFramePr>
            <a:graphicFrameLocks xmlns:a="http://schemas.openxmlformats.org/drawingml/2006/main"/>
          </p:cNvGraphicFramePr>
          <p:nvPr isPhoto="0" userDrawn="0"/>
        </p:nvGraphicFramePr>
        <p:xfrm>
          <a:off x="4671585" y="3146235"/>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02" name="Таблица 140" hidden="0"/>
          <p:cNvGraphicFramePr>
            <a:graphicFrameLocks xmlns:a="http://schemas.openxmlformats.org/drawingml/2006/main"/>
          </p:cNvGraphicFramePr>
          <p:nvPr isPhoto="0" userDrawn="0"/>
        </p:nvGraphicFramePr>
        <p:xfrm>
          <a:off x="4677654" y="3421311"/>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03" name="Таблица 141" hidden="0"/>
          <p:cNvGraphicFramePr>
            <a:graphicFrameLocks xmlns:a="http://schemas.openxmlformats.org/drawingml/2006/main"/>
          </p:cNvGraphicFramePr>
          <p:nvPr isPhoto="0" userDrawn="0"/>
        </p:nvGraphicFramePr>
        <p:xfrm>
          <a:off x="4677654" y="3694875"/>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04" name="Таблица 142" hidden="0"/>
          <p:cNvGraphicFramePr>
            <a:graphicFrameLocks xmlns:a="http://schemas.openxmlformats.org/drawingml/2006/main"/>
          </p:cNvGraphicFramePr>
          <p:nvPr isPhoto="0" userDrawn="0"/>
        </p:nvGraphicFramePr>
        <p:xfrm>
          <a:off x="4671585" y="3969195"/>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miter/>
                    </a:lnR>
                    <a:lnT w="12699" algn="ctr">
                      <a:solidFill>
                        <a:schemeClr val="tx1"/>
                      </a:solidFill>
                    </a:lnT>
                    <a:lnB w="12699" algn="ctr">
                      <a:solidFill>
                        <a:schemeClr val="tx1"/>
                      </a:solidFill>
                    </a:lnB>
                    <a:solidFill>
                      <a:schemeClr val="bg1"/>
                    </a:solidFill>
                  </a:tcPr>
                </a:tc>
              </a:tr>
            </a:tbl>
          </a:graphicData>
        </a:graphic>
      </p:graphicFrame>
      <p:graphicFrame>
        <p:nvGraphicFramePr>
          <p:cNvPr id="105" name="Таблица 143" hidden="0"/>
          <p:cNvGraphicFramePr>
            <a:graphicFrameLocks xmlns:a="http://schemas.openxmlformats.org/drawingml/2006/main"/>
          </p:cNvGraphicFramePr>
          <p:nvPr isPhoto="0" userDrawn="0"/>
        </p:nvGraphicFramePr>
        <p:xfrm>
          <a:off x="4677654" y="4244271"/>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miter/>
                    </a:lnR>
                    <a:lnT w="12699" algn="ctr">
                      <a:solidFill>
                        <a:schemeClr val="tx1"/>
                      </a:solidFill>
                    </a:lnT>
                    <a:lnB w="12699" algn="ctr">
                      <a:solidFill>
                        <a:schemeClr val="tx1"/>
                      </a:solidFill>
                      <a:miter/>
                    </a:lnB>
                    <a:solidFill>
                      <a:schemeClr val="bg1"/>
                    </a:solidFill>
                  </a:tcPr>
                </a:tc>
              </a:tr>
            </a:tbl>
          </a:graphicData>
        </a:graphic>
      </p:graphicFrame>
      <p:graphicFrame>
        <p:nvGraphicFramePr>
          <p:cNvPr id="106" name="Таблица 144" hidden="0"/>
          <p:cNvGraphicFramePr>
            <a:graphicFrameLocks xmlns:a="http://schemas.openxmlformats.org/drawingml/2006/main"/>
          </p:cNvGraphicFramePr>
          <p:nvPr isPhoto="0" userDrawn="0"/>
        </p:nvGraphicFramePr>
        <p:xfrm>
          <a:off x="4677654" y="4517835"/>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miter/>
                    </a:lnB>
                    <a:solidFill>
                      <a:schemeClr val="bg1"/>
                    </a:solidFill>
                  </a:tcPr>
                </a:tc>
              </a:tr>
            </a:tbl>
          </a:graphicData>
        </a:graphic>
      </p:graphicFrame>
      <p:graphicFrame>
        <p:nvGraphicFramePr>
          <p:cNvPr id="107" name="Таблица 145" hidden="0"/>
          <p:cNvGraphicFramePr>
            <a:graphicFrameLocks xmlns:a="http://schemas.openxmlformats.org/drawingml/2006/main"/>
          </p:cNvGraphicFramePr>
          <p:nvPr isPhoto="0" userDrawn="0"/>
        </p:nvGraphicFramePr>
        <p:xfrm>
          <a:off x="5013892" y="1497746"/>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08" name="Таблица 146" hidden="0"/>
          <p:cNvGraphicFramePr>
            <a:graphicFrameLocks xmlns:a="http://schemas.openxmlformats.org/drawingml/2006/main"/>
          </p:cNvGraphicFramePr>
          <p:nvPr isPhoto="0" userDrawn="0"/>
        </p:nvGraphicFramePr>
        <p:xfrm>
          <a:off x="5019962" y="1772822"/>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09" name="Таблица 147" hidden="0"/>
          <p:cNvGraphicFramePr>
            <a:graphicFrameLocks xmlns:a="http://schemas.openxmlformats.org/drawingml/2006/main"/>
          </p:cNvGraphicFramePr>
          <p:nvPr isPhoto="0" userDrawn="0"/>
        </p:nvGraphicFramePr>
        <p:xfrm>
          <a:off x="5019962" y="2046386"/>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beve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10" name="Таблица 148" hidden="0"/>
          <p:cNvGraphicFramePr>
            <a:graphicFrameLocks xmlns:a="http://schemas.openxmlformats.org/drawingml/2006/main"/>
          </p:cNvGraphicFramePr>
          <p:nvPr isPhoto="0" userDrawn="0"/>
        </p:nvGraphicFramePr>
        <p:xfrm>
          <a:off x="5013892" y="2320706"/>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miter/>
                    </a:lnT>
                    <a:lnB w="12699" algn="ctr">
                      <a:solidFill>
                        <a:schemeClr val="tx1"/>
                      </a:solidFill>
                    </a:lnB>
                    <a:solidFill>
                      <a:schemeClr val="bg1"/>
                    </a:solidFill>
                  </a:tcPr>
                </a:tc>
              </a:tr>
            </a:tbl>
          </a:graphicData>
        </a:graphic>
      </p:graphicFrame>
      <p:graphicFrame>
        <p:nvGraphicFramePr>
          <p:cNvPr id="111" name="Таблица 149" hidden="0"/>
          <p:cNvGraphicFramePr>
            <a:graphicFrameLocks xmlns:a="http://schemas.openxmlformats.org/drawingml/2006/main"/>
          </p:cNvGraphicFramePr>
          <p:nvPr isPhoto="0" userDrawn="0"/>
        </p:nvGraphicFramePr>
        <p:xfrm>
          <a:off x="5019962" y="2595782"/>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12" name="Таблица 150" hidden="0"/>
          <p:cNvGraphicFramePr>
            <a:graphicFrameLocks xmlns:a="http://schemas.openxmlformats.org/drawingml/2006/main"/>
          </p:cNvGraphicFramePr>
          <p:nvPr isPhoto="0" userDrawn="0"/>
        </p:nvGraphicFramePr>
        <p:xfrm>
          <a:off x="5019962" y="2869346"/>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13" name="Таблица 151" hidden="0"/>
          <p:cNvGraphicFramePr>
            <a:graphicFrameLocks xmlns:a="http://schemas.openxmlformats.org/drawingml/2006/main"/>
          </p:cNvGraphicFramePr>
          <p:nvPr isPhoto="0" userDrawn="0"/>
        </p:nvGraphicFramePr>
        <p:xfrm>
          <a:off x="5019942" y="3143664"/>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14" name="Таблица 152" hidden="0"/>
          <p:cNvGraphicFramePr>
            <a:graphicFrameLocks xmlns:a="http://schemas.openxmlformats.org/drawingml/2006/main"/>
          </p:cNvGraphicFramePr>
          <p:nvPr isPhoto="0" userDrawn="0"/>
        </p:nvGraphicFramePr>
        <p:xfrm>
          <a:off x="5026014" y="3418741"/>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15" name="Таблица 153" hidden="0"/>
          <p:cNvGraphicFramePr>
            <a:graphicFrameLocks xmlns:a="http://schemas.openxmlformats.org/drawingml/2006/main"/>
          </p:cNvGraphicFramePr>
          <p:nvPr isPhoto="0" userDrawn="0"/>
        </p:nvGraphicFramePr>
        <p:xfrm>
          <a:off x="5026014" y="3692305"/>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16" name="Таблица 154" hidden="0"/>
          <p:cNvGraphicFramePr>
            <a:graphicFrameLocks xmlns:a="http://schemas.openxmlformats.org/drawingml/2006/main"/>
          </p:cNvGraphicFramePr>
          <p:nvPr isPhoto="0" userDrawn="0"/>
        </p:nvGraphicFramePr>
        <p:xfrm>
          <a:off x="5019942" y="3966625"/>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17" name="Таблица 155" hidden="0"/>
          <p:cNvGraphicFramePr>
            <a:graphicFrameLocks xmlns:a="http://schemas.openxmlformats.org/drawingml/2006/main"/>
          </p:cNvGraphicFramePr>
          <p:nvPr isPhoto="0" userDrawn="0"/>
        </p:nvGraphicFramePr>
        <p:xfrm>
          <a:off x="5026014" y="4241701"/>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round/>
                    </a:lnR>
                    <a:lnT w="12699" algn="ctr">
                      <a:solidFill>
                        <a:schemeClr val="tx1"/>
                      </a:solidFill>
                    </a:lnT>
                    <a:lnB w="12699" algn="ctr">
                      <a:solidFill>
                        <a:schemeClr val="tx1"/>
                      </a:solidFill>
                    </a:lnB>
                    <a:solidFill>
                      <a:schemeClr val="bg1"/>
                    </a:solidFill>
                  </a:tcPr>
                </a:tc>
              </a:tr>
            </a:tbl>
          </a:graphicData>
        </a:graphic>
      </p:graphicFrame>
      <p:graphicFrame>
        <p:nvGraphicFramePr>
          <p:cNvPr id="118" name="Таблица 156" hidden="0"/>
          <p:cNvGraphicFramePr>
            <a:graphicFrameLocks xmlns:a="http://schemas.openxmlformats.org/drawingml/2006/main"/>
          </p:cNvGraphicFramePr>
          <p:nvPr isPhoto="0" userDrawn="0"/>
        </p:nvGraphicFramePr>
        <p:xfrm>
          <a:off x="5026014" y="4515265"/>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19" name="Таблица 157" hidden="0"/>
          <p:cNvGraphicFramePr>
            <a:graphicFrameLocks xmlns:a="http://schemas.openxmlformats.org/drawingml/2006/main"/>
          </p:cNvGraphicFramePr>
          <p:nvPr isPhoto="0" userDrawn="0"/>
        </p:nvGraphicFramePr>
        <p:xfrm>
          <a:off x="5366448" y="1506684"/>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20" name="Таблица 158" hidden="0"/>
          <p:cNvGraphicFramePr>
            <a:graphicFrameLocks xmlns:a="http://schemas.openxmlformats.org/drawingml/2006/main"/>
          </p:cNvGraphicFramePr>
          <p:nvPr isPhoto="0" userDrawn="0"/>
        </p:nvGraphicFramePr>
        <p:xfrm>
          <a:off x="5372517" y="1781760"/>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21" name="Таблица 159" hidden="0"/>
          <p:cNvGraphicFramePr>
            <a:graphicFrameLocks xmlns:a="http://schemas.openxmlformats.org/drawingml/2006/main"/>
          </p:cNvGraphicFramePr>
          <p:nvPr isPhoto="0" userDrawn="0"/>
        </p:nvGraphicFramePr>
        <p:xfrm>
          <a:off x="5372517" y="2055324"/>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round/>
                    </a:lnR>
                    <a:lnT w="12699" algn="ctr">
                      <a:solidFill>
                        <a:schemeClr val="tx1"/>
                      </a:solidFill>
                    </a:lnT>
                    <a:lnB w="12699" algn="ctr">
                      <a:solidFill>
                        <a:schemeClr val="tx1"/>
                      </a:solidFill>
                    </a:lnB>
                    <a:solidFill>
                      <a:schemeClr val="bg1"/>
                    </a:solidFill>
                  </a:tcPr>
                </a:tc>
              </a:tr>
            </a:tbl>
          </a:graphicData>
        </a:graphic>
      </p:graphicFrame>
      <p:graphicFrame>
        <p:nvGraphicFramePr>
          <p:cNvPr id="122" name="Таблица 160" hidden="0"/>
          <p:cNvGraphicFramePr>
            <a:graphicFrameLocks xmlns:a="http://schemas.openxmlformats.org/drawingml/2006/main"/>
          </p:cNvGraphicFramePr>
          <p:nvPr isPhoto="0" userDrawn="0"/>
        </p:nvGraphicFramePr>
        <p:xfrm>
          <a:off x="5366448" y="2329644"/>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23" name="Таблица 161" hidden="0"/>
          <p:cNvGraphicFramePr>
            <a:graphicFrameLocks xmlns:a="http://schemas.openxmlformats.org/drawingml/2006/main"/>
          </p:cNvGraphicFramePr>
          <p:nvPr isPhoto="0" userDrawn="0"/>
        </p:nvGraphicFramePr>
        <p:xfrm>
          <a:off x="5372517" y="2604720"/>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24" name="Таблица 162" hidden="0"/>
          <p:cNvGraphicFramePr>
            <a:graphicFrameLocks xmlns:a="http://schemas.openxmlformats.org/drawingml/2006/main"/>
          </p:cNvGraphicFramePr>
          <p:nvPr isPhoto="0" userDrawn="0"/>
        </p:nvGraphicFramePr>
        <p:xfrm>
          <a:off x="5372517" y="287828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round/>
                    </a:lnB>
                    <a:solidFill>
                      <a:schemeClr val="bg1"/>
                    </a:solidFill>
                  </a:tcPr>
                </a:tc>
              </a:tr>
            </a:tbl>
          </a:graphicData>
        </a:graphic>
      </p:graphicFrame>
      <p:graphicFrame>
        <p:nvGraphicFramePr>
          <p:cNvPr id="125" name="Таблица 163" hidden="0"/>
          <p:cNvGraphicFramePr>
            <a:graphicFrameLocks xmlns:a="http://schemas.openxmlformats.org/drawingml/2006/main"/>
          </p:cNvGraphicFramePr>
          <p:nvPr isPhoto="0" userDrawn="0"/>
        </p:nvGraphicFramePr>
        <p:xfrm>
          <a:off x="5372498" y="3152604"/>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26" name="Таблица 164" hidden="0"/>
          <p:cNvGraphicFramePr>
            <a:graphicFrameLocks xmlns:a="http://schemas.openxmlformats.org/drawingml/2006/main"/>
          </p:cNvGraphicFramePr>
          <p:nvPr isPhoto="0" userDrawn="0"/>
        </p:nvGraphicFramePr>
        <p:xfrm>
          <a:off x="5378568" y="3427680"/>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27" name="Таблица 165" hidden="0"/>
          <p:cNvGraphicFramePr>
            <a:graphicFrameLocks xmlns:a="http://schemas.openxmlformats.org/drawingml/2006/main"/>
          </p:cNvGraphicFramePr>
          <p:nvPr isPhoto="0" userDrawn="0"/>
        </p:nvGraphicFramePr>
        <p:xfrm>
          <a:off x="5378568" y="3701244"/>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28" name="Таблица 166" hidden="0"/>
          <p:cNvGraphicFramePr>
            <a:graphicFrameLocks xmlns:a="http://schemas.openxmlformats.org/drawingml/2006/main"/>
          </p:cNvGraphicFramePr>
          <p:nvPr isPhoto="0" userDrawn="0"/>
        </p:nvGraphicFramePr>
        <p:xfrm>
          <a:off x="5372498" y="3975564"/>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29" name="Таблица 167" hidden="0"/>
          <p:cNvGraphicFramePr>
            <a:graphicFrameLocks xmlns:a="http://schemas.openxmlformats.org/drawingml/2006/main"/>
          </p:cNvGraphicFramePr>
          <p:nvPr isPhoto="0" userDrawn="0"/>
        </p:nvGraphicFramePr>
        <p:xfrm>
          <a:off x="5378568" y="4250640"/>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30" name="Таблица 168" hidden="0"/>
          <p:cNvGraphicFramePr>
            <a:graphicFrameLocks xmlns:a="http://schemas.openxmlformats.org/drawingml/2006/main"/>
          </p:cNvGraphicFramePr>
          <p:nvPr isPhoto="0" userDrawn="0"/>
        </p:nvGraphicFramePr>
        <p:xfrm>
          <a:off x="5378568" y="4524204"/>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31" name="Таблица 169" hidden="0"/>
          <p:cNvGraphicFramePr>
            <a:graphicFrameLocks xmlns:a="http://schemas.openxmlformats.org/drawingml/2006/main"/>
          </p:cNvGraphicFramePr>
          <p:nvPr isPhoto="0" userDrawn="0"/>
        </p:nvGraphicFramePr>
        <p:xfrm>
          <a:off x="5699192" y="150456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32" name="Таблица 170" hidden="0"/>
          <p:cNvGraphicFramePr>
            <a:graphicFrameLocks xmlns:a="http://schemas.openxmlformats.org/drawingml/2006/main"/>
          </p:cNvGraphicFramePr>
          <p:nvPr isPhoto="0" userDrawn="0"/>
        </p:nvGraphicFramePr>
        <p:xfrm>
          <a:off x="5705263" y="177964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33" name="Таблица 171" hidden="0"/>
          <p:cNvGraphicFramePr>
            <a:graphicFrameLocks xmlns:a="http://schemas.openxmlformats.org/drawingml/2006/main"/>
          </p:cNvGraphicFramePr>
          <p:nvPr isPhoto="0" userDrawn="0"/>
        </p:nvGraphicFramePr>
        <p:xfrm>
          <a:off x="5705263" y="205320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34" name="Таблица 172" hidden="0"/>
          <p:cNvGraphicFramePr>
            <a:graphicFrameLocks xmlns:a="http://schemas.openxmlformats.org/drawingml/2006/main"/>
          </p:cNvGraphicFramePr>
          <p:nvPr isPhoto="0" userDrawn="0"/>
        </p:nvGraphicFramePr>
        <p:xfrm>
          <a:off x="5699192" y="232752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35" name="Таблица 173" hidden="0"/>
          <p:cNvGraphicFramePr>
            <a:graphicFrameLocks xmlns:a="http://schemas.openxmlformats.org/drawingml/2006/main"/>
          </p:cNvGraphicFramePr>
          <p:nvPr isPhoto="0" userDrawn="0"/>
        </p:nvGraphicFramePr>
        <p:xfrm>
          <a:off x="5705263" y="260260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36" name="Таблица 174" hidden="0"/>
          <p:cNvGraphicFramePr>
            <a:graphicFrameLocks xmlns:a="http://schemas.openxmlformats.org/drawingml/2006/main"/>
          </p:cNvGraphicFramePr>
          <p:nvPr isPhoto="0" userDrawn="0"/>
        </p:nvGraphicFramePr>
        <p:xfrm>
          <a:off x="5705263" y="2876168"/>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37" name="Таблица 175" hidden="0"/>
          <p:cNvGraphicFramePr>
            <a:graphicFrameLocks xmlns:a="http://schemas.openxmlformats.org/drawingml/2006/main"/>
          </p:cNvGraphicFramePr>
          <p:nvPr isPhoto="0" userDrawn="0"/>
        </p:nvGraphicFramePr>
        <p:xfrm>
          <a:off x="5705241" y="315048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miter/>
                    </a:lnB>
                    <a:solidFill>
                      <a:schemeClr val="bg1"/>
                    </a:solidFill>
                  </a:tcPr>
                </a:tc>
              </a:tr>
            </a:tbl>
          </a:graphicData>
        </a:graphic>
      </p:graphicFrame>
      <p:graphicFrame>
        <p:nvGraphicFramePr>
          <p:cNvPr id="138" name="Таблица 176" hidden="0"/>
          <p:cNvGraphicFramePr>
            <a:graphicFrameLocks xmlns:a="http://schemas.openxmlformats.org/drawingml/2006/main"/>
          </p:cNvGraphicFramePr>
          <p:nvPr isPhoto="0" userDrawn="0"/>
        </p:nvGraphicFramePr>
        <p:xfrm>
          <a:off x="5711313" y="3425563"/>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39" name="Таблица 177" hidden="0"/>
          <p:cNvGraphicFramePr>
            <a:graphicFrameLocks xmlns:a="http://schemas.openxmlformats.org/drawingml/2006/main"/>
          </p:cNvGraphicFramePr>
          <p:nvPr isPhoto="0" userDrawn="0"/>
        </p:nvGraphicFramePr>
        <p:xfrm>
          <a:off x="5711313" y="3699127"/>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0" name="Таблица 178" hidden="0"/>
          <p:cNvGraphicFramePr>
            <a:graphicFrameLocks xmlns:a="http://schemas.openxmlformats.org/drawingml/2006/main"/>
          </p:cNvGraphicFramePr>
          <p:nvPr isPhoto="0" userDrawn="0"/>
        </p:nvGraphicFramePr>
        <p:xfrm>
          <a:off x="5705241" y="397344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1" name="Таблица 179" hidden="0"/>
          <p:cNvGraphicFramePr>
            <a:graphicFrameLocks xmlns:a="http://schemas.openxmlformats.org/drawingml/2006/main"/>
          </p:cNvGraphicFramePr>
          <p:nvPr isPhoto="0" userDrawn="0"/>
        </p:nvGraphicFramePr>
        <p:xfrm>
          <a:off x="5711313" y="4248523"/>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2" name="Таблица 180" hidden="0"/>
          <p:cNvGraphicFramePr>
            <a:graphicFrameLocks xmlns:a="http://schemas.openxmlformats.org/drawingml/2006/main"/>
          </p:cNvGraphicFramePr>
          <p:nvPr isPhoto="0" userDrawn="0"/>
        </p:nvGraphicFramePr>
        <p:xfrm>
          <a:off x="5711313" y="4522087"/>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3" name="Таблица 181" hidden="0"/>
          <p:cNvGraphicFramePr>
            <a:graphicFrameLocks xmlns:a="http://schemas.openxmlformats.org/drawingml/2006/main"/>
          </p:cNvGraphicFramePr>
          <p:nvPr isPhoto="0" userDrawn="0"/>
        </p:nvGraphicFramePr>
        <p:xfrm>
          <a:off x="6048564" y="1497445"/>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4" name="Таблица 182" hidden="0"/>
          <p:cNvGraphicFramePr>
            <a:graphicFrameLocks xmlns:a="http://schemas.openxmlformats.org/drawingml/2006/main"/>
          </p:cNvGraphicFramePr>
          <p:nvPr isPhoto="0" userDrawn="0"/>
        </p:nvGraphicFramePr>
        <p:xfrm>
          <a:off x="6054635" y="1772521"/>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5" name="Таблица 183" hidden="0"/>
          <p:cNvGraphicFramePr>
            <a:graphicFrameLocks xmlns:a="http://schemas.openxmlformats.org/drawingml/2006/main"/>
          </p:cNvGraphicFramePr>
          <p:nvPr isPhoto="0" userDrawn="0"/>
        </p:nvGraphicFramePr>
        <p:xfrm>
          <a:off x="6054635" y="2046085"/>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6" name="Таблица 184" hidden="0"/>
          <p:cNvGraphicFramePr>
            <a:graphicFrameLocks xmlns:a="http://schemas.openxmlformats.org/drawingml/2006/main"/>
          </p:cNvGraphicFramePr>
          <p:nvPr isPhoto="0" userDrawn="0"/>
        </p:nvGraphicFramePr>
        <p:xfrm>
          <a:off x="6048564" y="2320405"/>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7" name="Таблица 185" hidden="0"/>
          <p:cNvGraphicFramePr>
            <a:graphicFrameLocks xmlns:a="http://schemas.openxmlformats.org/drawingml/2006/main"/>
          </p:cNvGraphicFramePr>
          <p:nvPr isPhoto="0" userDrawn="0"/>
        </p:nvGraphicFramePr>
        <p:xfrm>
          <a:off x="6054635" y="2595481"/>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8" name="Таблица 186" hidden="0"/>
          <p:cNvGraphicFramePr>
            <a:graphicFrameLocks xmlns:a="http://schemas.openxmlformats.org/drawingml/2006/main"/>
          </p:cNvGraphicFramePr>
          <p:nvPr isPhoto="0" userDrawn="0"/>
        </p:nvGraphicFramePr>
        <p:xfrm>
          <a:off x="6054635" y="2869045"/>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49" name="Таблица 187" hidden="0"/>
          <p:cNvGraphicFramePr>
            <a:graphicFrameLocks xmlns:a="http://schemas.openxmlformats.org/drawingml/2006/main"/>
          </p:cNvGraphicFramePr>
          <p:nvPr isPhoto="0" userDrawn="0"/>
        </p:nvGraphicFramePr>
        <p:xfrm>
          <a:off x="6054616" y="314336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50" name="Таблица 188" hidden="0"/>
          <p:cNvGraphicFramePr>
            <a:graphicFrameLocks xmlns:a="http://schemas.openxmlformats.org/drawingml/2006/main"/>
          </p:cNvGraphicFramePr>
          <p:nvPr isPhoto="0" userDrawn="0"/>
        </p:nvGraphicFramePr>
        <p:xfrm>
          <a:off x="6060686" y="3418440"/>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51" name="Таблица 189" hidden="0"/>
          <p:cNvGraphicFramePr>
            <a:graphicFrameLocks xmlns:a="http://schemas.openxmlformats.org/drawingml/2006/main"/>
          </p:cNvGraphicFramePr>
          <p:nvPr isPhoto="0" userDrawn="0"/>
        </p:nvGraphicFramePr>
        <p:xfrm>
          <a:off x="6060686" y="3692004"/>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52" name="Таблица 190" hidden="0"/>
          <p:cNvGraphicFramePr>
            <a:graphicFrameLocks xmlns:a="http://schemas.openxmlformats.org/drawingml/2006/main"/>
          </p:cNvGraphicFramePr>
          <p:nvPr isPhoto="0" userDrawn="0"/>
        </p:nvGraphicFramePr>
        <p:xfrm>
          <a:off x="6054616" y="3966324"/>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miter/>
                    </a:lnT>
                    <a:lnB w="12699" algn="ctr">
                      <a:solidFill>
                        <a:schemeClr val="tx1"/>
                      </a:solidFill>
                    </a:lnB>
                    <a:solidFill>
                      <a:schemeClr val="bg1"/>
                    </a:solidFill>
                  </a:tcPr>
                </a:tc>
              </a:tr>
            </a:tbl>
          </a:graphicData>
        </a:graphic>
      </p:graphicFrame>
      <p:graphicFrame>
        <p:nvGraphicFramePr>
          <p:cNvPr id="153" name="Таблица 191" hidden="0"/>
          <p:cNvGraphicFramePr>
            <a:graphicFrameLocks xmlns:a="http://schemas.openxmlformats.org/drawingml/2006/main"/>
          </p:cNvGraphicFramePr>
          <p:nvPr isPhoto="0" userDrawn="0"/>
        </p:nvGraphicFramePr>
        <p:xfrm>
          <a:off x="6060686" y="4241400"/>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54" name="Таблица 192" hidden="0"/>
          <p:cNvGraphicFramePr>
            <a:graphicFrameLocks xmlns:a="http://schemas.openxmlformats.org/drawingml/2006/main"/>
          </p:cNvGraphicFramePr>
          <p:nvPr isPhoto="0" userDrawn="0"/>
        </p:nvGraphicFramePr>
        <p:xfrm>
          <a:off x="6060686" y="4514964"/>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55" name="Таблица 193" hidden="0"/>
          <p:cNvGraphicFramePr>
            <a:graphicFrameLocks xmlns:a="http://schemas.openxmlformats.org/drawingml/2006/main"/>
          </p:cNvGraphicFramePr>
          <p:nvPr isPhoto="0" userDrawn="0"/>
        </p:nvGraphicFramePr>
        <p:xfrm>
          <a:off x="6409595" y="150288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56" name="Таблица 194" hidden="0"/>
          <p:cNvGraphicFramePr>
            <a:graphicFrameLocks xmlns:a="http://schemas.openxmlformats.org/drawingml/2006/main"/>
          </p:cNvGraphicFramePr>
          <p:nvPr isPhoto="0" userDrawn="0"/>
        </p:nvGraphicFramePr>
        <p:xfrm>
          <a:off x="6415665" y="177796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57" name="Таблица 195" hidden="0"/>
          <p:cNvGraphicFramePr>
            <a:graphicFrameLocks xmlns:a="http://schemas.openxmlformats.org/drawingml/2006/main"/>
          </p:cNvGraphicFramePr>
          <p:nvPr isPhoto="0" userDrawn="0"/>
        </p:nvGraphicFramePr>
        <p:xfrm>
          <a:off x="6415665" y="205152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round/>
                    </a:lnR>
                    <a:lnT w="12699" algn="ctr">
                      <a:solidFill>
                        <a:schemeClr val="tx1"/>
                      </a:solidFill>
                    </a:lnT>
                    <a:lnB w="12699" algn="ctr">
                      <a:solidFill>
                        <a:schemeClr val="tx1"/>
                      </a:solidFill>
                    </a:lnB>
                    <a:solidFill>
                      <a:schemeClr val="bg1"/>
                    </a:solidFill>
                  </a:tcPr>
                </a:tc>
              </a:tr>
            </a:tbl>
          </a:graphicData>
        </a:graphic>
      </p:graphicFrame>
      <p:graphicFrame>
        <p:nvGraphicFramePr>
          <p:cNvPr id="158" name="Таблица 196" hidden="0"/>
          <p:cNvGraphicFramePr>
            <a:graphicFrameLocks xmlns:a="http://schemas.openxmlformats.org/drawingml/2006/main"/>
          </p:cNvGraphicFramePr>
          <p:nvPr isPhoto="0" userDrawn="0"/>
        </p:nvGraphicFramePr>
        <p:xfrm>
          <a:off x="6409595" y="232584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round/>
                    </a:lnB>
                    <a:solidFill>
                      <a:schemeClr val="bg1"/>
                    </a:solidFill>
                  </a:tcPr>
                </a:tc>
              </a:tr>
            </a:tbl>
          </a:graphicData>
        </a:graphic>
      </p:graphicFrame>
      <p:graphicFrame>
        <p:nvGraphicFramePr>
          <p:cNvPr id="159" name="Таблица 197" hidden="0"/>
          <p:cNvGraphicFramePr>
            <a:graphicFrameLocks xmlns:a="http://schemas.openxmlformats.org/drawingml/2006/main"/>
          </p:cNvGraphicFramePr>
          <p:nvPr isPhoto="0" userDrawn="0"/>
        </p:nvGraphicFramePr>
        <p:xfrm>
          <a:off x="6415665" y="260092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60" name="Таблица 198" hidden="0"/>
          <p:cNvGraphicFramePr>
            <a:graphicFrameLocks xmlns:a="http://schemas.openxmlformats.org/drawingml/2006/main"/>
          </p:cNvGraphicFramePr>
          <p:nvPr isPhoto="0" userDrawn="0"/>
        </p:nvGraphicFramePr>
        <p:xfrm>
          <a:off x="6415665" y="287448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61" name="Таблица 199" hidden="0"/>
          <p:cNvGraphicFramePr>
            <a:graphicFrameLocks xmlns:a="http://schemas.openxmlformats.org/drawingml/2006/main"/>
          </p:cNvGraphicFramePr>
          <p:nvPr isPhoto="0" userDrawn="0"/>
        </p:nvGraphicFramePr>
        <p:xfrm>
          <a:off x="6415646" y="314880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62" name="Таблица 200" hidden="0"/>
          <p:cNvGraphicFramePr>
            <a:graphicFrameLocks xmlns:a="http://schemas.openxmlformats.org/drawingml/2006/main"/>
          </p:cNvGraphicFramePr>
          <p:nvPr isPhoto="0" userDrawn="0"/>
        </p:nvGraphicFramePr>
        <p:xfrm>
          <a:off x="6414982" y="3423883"/>
          <a:ext cx="364489" cy="287019"/>
        </p:xfrm>
        <a:graphic>
          <a:graphicData uri="http://schemas.openxmlformats.org/drawingml/2006/table">
            <a:tbl>
              <a:tblPr firstRow="0" firstCol="0" lastRow="0" lastCol="0" bandRow="0" bandCol="0"/>
              <a:tblGrid>
                <a:gridCol w="35178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63" name="Таблица 201" hidden="0"/>
          <p:cNvGraphicFramePr>
            <a:graphicFrameLocks xmlns:a="http://schemas.openxmlformats.org/drawingml/2006/main"/>
          </p:cNvGraphicFramePr>
          <p:nvPr isPhoto="0" userDrawn="0"/>
        </p:nvGraphicFramePr>
        <p:xfrm>
          <a:off x="6393792" y="3697447"/>
          <a:ext cx="385444" cy="287019"/>
        </p:xfrm>
        <a:graphic>
          <a:graphicData uri="http://schemas.openxmlformats.org/drawingml/2006/table">
            <a:tbl>
              <a:tblPr firstRow="0" firstCol="0" lastRow="0" lastCol="0" bandRow="0" bandCol="0"/>
              <a:tblGrid>
                <a:gridCol w="372744"/>
              </a:tblGrid>
              <a:tr h="274319">
                <a:tc>
                  <a:txBody>
                    <a:bodyPr/>
                    <a:p>
                      <a:pP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64" name="Таблица 202" hidden="0"/>
          <p:cNvGraphicFramePr>
            <a:graphicFrameLocks xmlns:a="http://schemas.openxmlformats.org/drawingml/2006/main"/>
          </p:cNvGraphicFramePr>
          <p:nvPr isPhoto="0" userDrawn="0"/>
        </p:nvGraphicFramePr>
        <p:xfrm>
          <a:off x="6415646" y="397176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round/>
                    </a:lnB>
                    <a:solidFill>
                      <a:schemeClr val="bg1"/>
                    </a:solidFill>
                  </a:tcPr>
                </a:tc>
              </a:tr>
            </a:tbl>
          </a:graphicData>
        </a:graphic>
      </p:graphicFrame>
      <p:graphicFrame>
        <p:nvGraphicFramePr>
          <p:cNvPr id="165" name="Таблица 203" hidden="0"/>
          <p:cNvGraphicFramePr>
            <a:graphicFrameLocks xmlns:a="http://schemas.openxmlformats.org/drawingml/2006/main"/>
          </p:cNvGraphicFramePr>
          <p:nvPr isPhoto="0" userDrawn="0"/>
        </p:nvGraphicFramePr>
        <p:xfrm>
          <a:off x="6420072" y="4246843"/>
          <a:ext cx="359409" cy="287019"/>
        </p:xfrm>
        <a:graphic>
          <a:graphicData uri="http://schemas.openxmlformats.org/drawingml/2006/table">
            <a:tbl>
              <a:tblPr firstRow="0" firstCol="0" lastRow="0" lastCol="0" bandRow="0" bandCol="0"/>
              <a:tblGrid>
                <a:gridCol w="34670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66" name="Таблица 204" hidden="0"/>
          <p:cNvGraphicFramePr>
            <a:graphicFrameLocks xmlns:a="http://schemas.openxmlformats.org/drawingml/2006/main"/>
          </p:cNvGraphicFramePr>
          <p:nvPr isPhoto="0" userDrawn="0"/>
        </p:nvGraphicFramePr>
        <p:xfrm>
          <a:off x="6412356" y="4520407"/>
          <a:ext cx="367029" cy="287019"/>
        </p:xfrm>
        <a:graphic>
          <a:graphicData uri="http://schemas.openxmlformats.org/drawingml/2006/table">
            <a:tbl>
              <a:tblPr firstRow="0" firstCol="0" lastRow="0" lastCol="0" bandRow="0" bandCol="0"/>
              <a:tblGrid>
                <a:gridCol w="354329"/>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67" name="Таблица 205" hidden="0"/>
          <p:cNvGraphicFramePr>
            <a:graphicFrameLocks xmlns:a="http://schemas.openxmlformats.org/drawingml/2006/main"/>
          </p:cNvGraphicFramePr>
          <p:nvPr isPhoto="0" userDrawn="0"/>
        </p:nvGraphicFramePr>
        <p:xfrm>
          <a:off x="6741883" y="1497298"/>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68" name="Таблица 206" hidden="0"/>
          <p:cNvGraphicFramePr>
            <a:graphicFrameLocks xmlns:a="http://schemas.openxmlformats.org/drawingml/2006/main"/>
          </p:cNvGraphicFramePr>
          <p:nvPr isPhoto="0" userDrawn="0"/>
        </p:nvGraphicFramePr>
        <p:xfrm>
          <a:off x="6747953" y="177237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69" name="Таблица 207" hidden="0"/>
          <p:cNvGraphicFramePr>
            <a:graphicFrameLocks xmlns:a="http://schemas.openxmlformats.org/drawingml/2006/main"/>
          </p:cNvGraphicFramePr>
          <p:nvPr isPhoto="0" userDrawn="0"/>
        </p:nvGraphicFramePr>
        <p:xfrm>
          <a:off x="6747953" y="2045938"/>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70" name="Таблица 208" hidden="0"/>
          <p:cNvGraphicFramePr>
            <a:graphicFrameLocks xmlns:a="http://schemas.openxmlformats.org/drawingml/2006/main"/>
          </p:cNvGraphicFramePr>
          <p:nvPr isPhoto="0" userDrawn="0"/>
        </p:nvGraphicFramePr>
        <p:xfrm>
          <a:off x="6741883" y="232025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71" name="Таблица 209" hidden="0"/>
          <p:cNvGraphicFramePr>
            <a:graphicFrameLocks xmlns:a="http://schemas.openxmlformats.org/drawingml/2006/main"/>
          </p:cNvGraphicFramePr>
          <p:nvPr isPhoto="0" userDrawn="0"/>
        </p:nvGraphicFramePr>
        <p:xfrm>
          <a:off x="6747953" y="259533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72" name="Таблица 210" hidden="0"/>
          <p:cNvGraphicFramePr>
            <a:graphicFrameLocks xmlns:a="http://schemas.openxmlformats.org/drawingml/2006/main"/>
          </p:cNvGraphicFramePr>
          <p:nvPr isPhoto="0" userDrawn="0"/>
        </p:nvGraphicFramePr>
        <p:xfrm>
          <a:off x="6747953" y="286889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73" name="Таблица 211" hidden="0"/>
          <p:cNvGraphicFramePr>
            <a:graphicFrameLocks xmlns:a="http://schemas.openxmlformats.org/drawingml/2006/main"/>
          </p:cNvGraphicFramePr>
          <p:nvPr isPhoto="0" userDrawn="0"/>
        </p:nvGraphicFramePr>
        <p:xfrm>
          <a:off x="6747932" y="314321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74" name="Таблица 212" hidden="0"/>
          <p:cNvGraphicFramePr>
            <a:graphicFrameLocks xmlns:a="http://schemas.openxmlformats.org/drawingml/2006/main"/>
          </p:cNvGraphicFramePr>
          <p:nvPr isPhoto="0" userDrawn="0"/>
        </p:nvGraphicFramePr>
        <p:xfrm>
          <a:off x="6754003" y="3418293"/>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75" name="Таблица 213" hidden="0"/>
          <p:cNvGraphicFramePr>
            <a:graphicFrameLocks xmlns:a="http://schemas.openxmlformats.org/drawingml/2006/main"/>
          </p:cNvGraphicFramePr>
          <p:nvPr isPhoto="0" userDrawn="0"/>
        </p:nvGraphicFramePr>
        <p:xfrm>
          <a:off x="6754003" y="3691857"/>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76" name="Таблица 214" hidden="0"/>
          <p:cNvGraphicFramePr>
            <a:graphicFrameLocks xmlns:a="http://schemas.openxmlformats.org/drawingml/2006/main"/>
          </p:cNvGraphicFramePr>
          <p:nvPr isPhoto="0" userDrawn="0"/>
        </p:nvGraphicFramePr>
        <p:xfrm>
          <a:off x="6747932" y="3966177"/>
          <a:ext cx="363854" cy="287019"/>
        </p:xfrm>
        <a:graphic>
          <a:graphicData uri="http://schemas.openxmlformats.org/drawingml/2006/table">
            <a:tbl>
              <a:tblPr firstRow="0" firstCol="0" lastRow="0" lastCol="0" bandRow="0" bandCol="0"/>
              <a:tblGrid>
                <a:gridCol w="35115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round/>
                    </a:lnB>
                    <a:solidFill>
                      <a:schemeClr val="bg1"/>
                    </a:solidFill>
                  </a:tcPr>
                </a:tc>
              </a:tr>
            </a:tbl>
          </a:graphicData>
        </a:graphic>
      </p:graphicFrame>
      <p:graphicFrame>
        <p:nvGraphicFramePr>
          <p:cNvPr id="177" name="Таблица 215" hidden="0"/>
          <p:cNvGraphicFramePr>
            <a:graphicFrameLocks xmlns:a="http://schemas.openxmlformats.org/drawingml/2006/main"/>
          </p:cNvGraphicFramePr>
          <p:nvPr isPhoto="0" userDrawn="0"/>
        </p:nvGraphicFramePr>
        <p:xfrm>
          <a:off x="6754003" y="4241253"/>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78" name="Таблица 216" hidden="0"/>
          <p:cNvGraphicFramePr>
            <a:graphicFrameLocks xmlns:a="http://schemas.openxmlformats.org/drawingml/2006/main"/>
          </p:cNvGraphicFramePr>
          <p:nvPr isPhoto="0" userDrawn="0"/>
        </p:nvGraphicFramePr>
        <p:xfrm>
          <a:off x="6754003" y="4514817"/>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79" name="Таблица 217" hidden="0"/>
          <p:cNvGraphicFramePr>
            <a:graphicFrameLocks xmlns:a="http://schemas.openxmlformats.org/drawingml/2006/main"/>
          </p:cNvGraphicFramePr>
          <p:nvPr isPhoto="0" userDrawn="0"/>
        </p:nvGraphicFramePr>
        <p:xfrm>
          <a:off x="7096178" y="149729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80" name="Таблица 218" hidden="0"/>
          <p:cNvGraphicFramePr>
            <a:graphicFrameLocks xmlns:a="http://schemas.openxmlformats.org/drawingml/2006/main"/>
          </p:cNvGraphicFramePr>
          <p:nvPr isPhoto="0" userDrawn="0"/>
        </p:nvGraphicFramePr>
        <p:xfrm>
          <a:off x="7102248" y="177237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81" name="Таблица 219" hidden="0"/>
          <p:cNvGraphicFramePr>
            <a:graphicFrameLocks xmlns:a="http://schemas.openxmlformats.org/drawingml/2006/main"/>
          </p:cNvGraphicFramePr>
          <p:nvPr isPhoto="0" userDrawn="0"/>
        </p:nvGraphicFramePr>
        <p:xfrm>
          <a:off x="7102248" y="204593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82" name="Таблица 220" hidden="0"/>
          <p:cNvGraphicFramePr>
            <a:graphicFrameLocks xmlns:a="http://schemas.openxmlformats.org/drawingml/2006/main"/>
          </p:cNvGraphicFramePr>
          <p:nvPr isPhoto="0" userDrawn="0"/>
        </p:nvGraphicFramePr>
        <p:xfrm>
          <a:off x="7096178" y="2320258"/>
          <a:ext cx="369569" cy="287019"/>
        </p:xfrm>
        <a:graphic>
          <a:graphicData uri="http://schemas.openxmlformats.org/drawingml/2006/table">
            <a:tbl>
              <a:tblPr firstRow="0" firstCol="0" lastRow="0" lastCol="0" bandRow="0" bandCol="0"/>
              <a:tblGrid>
                <a:gridCol w="356869"/>
              </a:tblGrid>
              <a:tr h="274319">
                <a:tc>
                  <a:txBody>
                    <a:bodyPr/>
                    <a:p>
                      <a:pPr algn="ct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83" name="Таблица 221" hidden="0"/>
          <p:cNvGraphicFramePr>
            <a:graphicFrameLocks xmlns:a="http://schemas.openxmlformats.org/drawingml/2006/main"/>
          </p:cNvGraphicFramePr>
          <p:nvPr isPhoto="0" userDrawn="0"/>
        </p:nvGraphicFramePr>
        <p:xfrm>
          <a:off x="7102248" y="259533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84" name="Таблица 222" hidden="0"/>
          <p:cNvGraphicFramePr>
            <a:graphicFrameLocks xmlns:a="http://schemas.openxmlformats.org/drawingml/2006/main"/>
          </p:cNvGraphicFramePr>
          <p:nvPr isPhoto="0" userDrawn="0"/>
        </p:nvGraphicFramePr>
        <p:xfrm>
          <a:off x="7102248" y="286889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85" name="Таблица 223" hidden="0"/>
          <p:cNvGraphicFramePr>
            <a:graphicFrameLocks xmlns:a="http://schemas.openxmlformats.org/drawingml/2006/main"/>
          </p:cNvGraphicFramePr>
          <p:nvPr isPhoto="0" userDrawn="0"/>
        </p:nvGraphicFramePr>
        <p:xfrm>
          <a:off x="7102229" y="314321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86" name="Таблица 224" hidden="0"/>
          <p:cNvGraphicFramePr>
            <a:graphicFrameLocks xmlns:a="http://schemas.openxmlformats.org/drawingml/2006/main"/>
          </p:cNvGraphicFramePr>
          <p:nvPr isPhoto="0" userDrawn="0"/>
        </p:nvGraphicFramePr>
        <p:xfrm>
          <a:off x="7108300" y="3418293"/>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87" name="Таблица 225" hidden="0"/>
          <p:cNvGraphicFramePr>
            <a:graphicFrameLocks xmlns:a="http://schemas.openxmlformats.org/drawingml/2006/main"/>
          </p:cNvGraphicFramePr>
          <p:nvPr isPhoto="0" userDrawn="0"/>
        </p:nvGraphicFramePr>
        <p:xfrm>
          <a:off x="7108300" y="3691857"/>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88" name="Таблица 226" hidden="0"/>
          <p:cNvGraphicFramePr>
            <a:graphicFrameLocks xmlns:a="http://schemas.openxmlformats.org/drawingml/2006/main"/>
          </p:cNvGraphicFramePr>
          <p:nvPr isPhoto="0" userDrawn="0"/>
        </p:nvGraphicFramePr>
        <p:xfrm>
          <a:off x="7102229" y="396617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round/>
                    </a:lnR>
                    <a:lnT w="12699" algn="ctr">
                      <a:solidFill>
                        <a:schemeClr val="tx1"/>
                      </a:solidFill>
                    </a:lnT>
                    <a:lnB w="12699" algn="ctr">
                      <a:solidFill>
                        <a:schemeClr val="tx1"/>
                      </a:solidFill>
                    </a:lnB>
                    <a:solidFill>
                      <a:schemeClr val="bg1"/>
                    </a:solidFill>
                  </a:tcPr>
                </a:tc>
              </a:tr>
            </a:tbl>
          </a:graphicData>
        </a:graphic>
      </p:graphicFrame>
      <p:graphicFrame>
        <p:nvGraphicFramePr>
          <p:cNvPr id="189" name="Таблица 227" hidden="0"/>
          <p:cNvGraphicFramePr>
            <a:graphicFrameLocks xmlns:a="http://schemas.openxmlformats.org/drawingml/2006/main"/>
          </p:cNvGraphicFramePr>
          <p:nvPr isPhoto="0" userDrawn="0"/>
        </p:nvGraphicFramePr>
        <p:xfrm>
          <a:off x="7108300" y="4241253"/>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90" name="Таблица 228" hidden="0"/>
          <p:cNvGraphicFramePr>
            <a:graphicFrameLocks xmlns:a="http://schemas.openxmlformats.org/drawingml/2006/main"/>
          </p:cNvGraphicFramePr>
          <p:nvPr isPhoto="0" userDrawn="0"/>
        </p:nvGraphicFramePr>
        <p:xfrm>
          <a:off x="7108300" y="4514817"/>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round/>
                    </a:lnR>
                    <a:lnT w="12699" algn="ctr">
                      <a:solidFill>
                        <a:schemeClr val="tx1"/>
                      </a:solidFill>
                    </a:lnT>
                    <a:lnB w="12699" algn="ctr">
                      <a:solidFill>
                        <a:schemeClr val="tx1"/>
                      </a:solidFill>
                    </a:lnB>
                    <a:solidFill>
                      <a:schemeClr val="bg1"/>
                    </a:solidFill>
                  </a:tcPr>
                </a:tc>
              </a:tr>
            </a:tbl>
          </a:graphicData>
        </a:graphic>
      </p:graphicFrame>
      <p:graphicFrame>
        <p:nvGraphicFramePr>
          <p:cNvPr id="191" name="Таблица 229" hidden="0"/>
          <p:cNvGraphicFramePr>
            <a:graphicFrameLocks xmlns:a="http://schemas.openxmlformats.org/drawingml/2006/main"/>
          </p:cNvGraphicFramePr>
          <p:nvPr isPhoto="0" userDrawn="0"/>
        </p:nvGraphicFramePr>
        <p:xfrm>
          <a:off x="7422870" y="149729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92" name="Таблица 230" hidden="0"/>
          <p:cNvGraphicFramePr>
            <a:graphicFrameLocks xmlns:a="http://schemas.openxmlformats.org/drawingml/2006/main"/>
          </p:cNvGraphicFramePr>
          <p:nvPr isPhoto="0" userDrawn="0"/>
        </p:nvGraphicFramePr>
        <p:xfrm>
          <a:off x="7428942" y="177237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round/>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93" name="Таблица 231" hidden="0"/>
          <p:cNvGraphicFramePr>
            <a:graphicFrameLocks xmlns:a="http://schemas.openxmlformats.org/drawingml/2006/main"/>
          </p:cNvGraphicFramePr>
          <p:nvPr isPhoto="0" userDrawn="0"/>
        </p:nvGraphicFramePr>
        <p:xfrm>
          <a:off x="7428942" y="204593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94" name="Таблица 232" hidden="0"/>
          <p:cNvGraphicFramePr>
            <a:graphicFrameLocks xmlns:a="http://schemas.openxmlformats.org/drawingml/2006/main"/>
          </p:cNvGraphicFramePr>
          <p:nvPr isPhoto="0" userDrawn="0"/>
        </p:nvGraphicFramePr>
        <p:xfrm>
          <a:off x="7422870" y="232025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95" name="Таблица 233" hidden="0"/>
          <p:cNvGraphicFramePr>
            <a:graphicFrameLocks xmlns:a="http://schemas.openxmlformats.org/drawingml/2006/main"/>
          </p:cNvGraphicFramePr>
          <p:nvPr isPhoto="0" userDrawn="0"/>
        </p:nvGraphicFramePr>
        <p:xfrm>
          <a:off x="7428942" y="259533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round/>
                    </a:lnR>
                    <a:lnT w="12699" algn="ctr">
                      <a:solidFill>
                        <a:schemeClr val="tx1"/>
                      </a:solidFill>
                    </a:lnT>
                    <a:lnB w="12699" algn="ctr">
                      <a:solidFill>
                        <a:schemeClr val="tx1"/>
                      </a:solidFill>
                    </a:lnB>
                    <a:solidFill>
                      <a:schemeClr val="bg1"/>
                    </a:solidFill>
                  </a:tcPr>
                </a:tc>
              </a:tr>
            </a:tbl>
          </a:graphicData>
        </a:graphic>
      </p:graphicFrame>
      <p:graphicFrame>
        <p:nvGraphicFramePr>
          <p:cNvPr id="196" name="Таблица 234" hidden="0"/>
          <p:cNvGraphicFramePr>
            <a:graphicFrameLocks xmlns:a="http://schemas.openxmlformats.org/drawingml/2006/main"/>
          </p:cNvGraphicFramePr>
          <p:nvPr isPhoto="0" userDrawn="0"/>
        </p:nvGraphicFramePr>
        <p:xfrm>
          <a:off x="7428942" y="286889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round/>
                    </a:lnR>
                    <a:lnT w="12699" algn="ctr">
                      <a:solidFill>
                        <a:schemeClr val="tx1"/>
                      </a:solidFill>
                    </a:lnT>
                    <a:lnB w="12699" algn="ctr">
                      <a:solidFill>
                        <a:schemeClr val="tx1"/>
                      </a:solidFill>
                    </a:lnB>
                    <a:solidFill>
                      <a:schemeClr val="bg1"/>
                    </a:solidFill>
                  </a:tcPr>
                </a:tc>
              </a:tr>
            </a:tbl>
          </a:graphicData>
        </a:graphic>
      </p:graphicFrame>
      <p:graphicFrame>
        <p:nvGraphicFramePr>
          <p:cNvPr id="197" name="Таблица 235" hidden="0"/>
          <p:cNvGraphicFramePr>
            <a:graphicFrameLocks xmlns:a="http://schemas.openxmlformats.org/drawingml/2006/main"/>
          </p:cNvGraphicFramePr>
          <p:nvPr isPhoto="0" userDrawn="0"/>
        </p:nvGraphicFramePr>
        <p:xfrm>
          <a:off x="7428922" y="314321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98" name="Таблица 236" hidden="0"/>
          <p:cNvGraphicFramePr>
            <a:graphicFrameLocks xmlns:a="http://schemas.openxmlformats.org/drawingml/2006/main"/>
          </p:cNvGraphicFramePr>
          <p:nvPr isPhoto="0" userDrawn="0"/>
        </p:nvGraphicFramePr>
        <p:xfrm>
          <a:off x="7434993" y="3418293"/>
          <a:ext cx="357504" cy="287019"/>
        </p:xfrm>
        <a:graphic>
          <a:graphicData uri="http://schemas.openxmlformats.org/drawingml/2006/table">
            <a:tbl>
              <a:tblPr firstRow="0" firstCol="0" lastRow="0" lastCol="0" bandRow="0" bandCol="0"/>
              <a:tblGrid>
                <a:gridCol w="344804"/>
              </a:tblGrid>
              <a:tr h="274319">
                <a:tc>
                  <a:txBody>
                    <a:bodyPr/>
                    <a:p>
                      <a:pPr>
                        <a:defRPr/>
                      </a:pPr>
                      <a:r>
                        <a:rPr lang="en-US" sz="1050"/>
                        <a:t>5</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199" name="Таблица 237" hidden="0"/>
          <p:cNvGraphicFramePr>
            <a:graphicFrameLocks xmlns:a="http://schemas.openxmlformats.org/drawingml/2006/main"/>
          </p:cNvGraphicFramePr>
          <p:nvPr isPhoto="0" userDrawn="0"/>
        </p:nvGraphicFramePr>
        <p:xfrm>
          <a:off x="7434993" y="3691857"/>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round/>
                    </a:lnB>
                    <a:solidFill>
                      <a:schemeClr val="bg1"/>
                    </a:solidFill>
                  </a:tcPr>
                </a:tc>
              </a:tr>
            </a:tbl>
          </a:graphicData>
        </a:graphic>
      </p:graphicFrame>
      <p:graphicFrame>
        <p:nvGraphicFramePr>
          <p:cNvPr id="200" name="Таблица 238" hidden="0"/>
          <p:cNvGraphicFramePr>
            <a:graphicFrameLocks xmlns:a="http://schemas.openxmlformats.org/drawingml/2006/main"/>
          </p:cNvGraphicFramePr>
          <p:nvPr isPhoto="0" userDrawn="0"/>
        </p:nvGraphicFramePr>
        <p:xfrm>
          <a:off x="7428922" y="396617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round/>
                    </a:lnT>
                    <a:lnB w="12699" algn="ctr">
                      <a:solidFill>
                        <a:schemeClr val="tx1"/>
                      </a:solidFill>
                    </a:lnB>
                    <a:solidFill>
                      <a:schemeClr val="bg1"/>
                    </a:solidFill>
                  </a:tcPr>
                </a:tc>
              </a:tr>
            </a:tbl>
          </a:graphicData>
        </a:graphic>
      </p:graphicFrame>
      <p:graphicFrame>
        <p:nvGraphicFramePr>
          <p:cNvPr id="201" name="Таблица 239" hidden="0"/>
          <p:cNvGraphicFramePr>
            <a:graphicFrameLocks xmlns:a="http://schemas.openxmlformats.org/drawingml/2006/main"/>
          </p:cNvGraphicFramePr>
          <p:nvPr isPhoto="0" userDrawn="0"/>
        </p:nvGraphicFramePr>
        <p:xfrm>
          <a:off x="7434993" y="4241253"/>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02" name="Таблица 240" hidden="0"/>
          <p:cNvGraphicFramePr>
            <a:graphicFrameLocks xmlns:a="http://schemas.openxmlformats.org/drawingml/2006/main"/>
          </p:cNvGraphicFramePr>
          <p:nvPr isPhoto="0" userDrawn="0"/>
        </p:nvGraphicFramePr>
        <p:xfrm>
          <a:off x="7434993" y="4514817"/>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03" name="Таблица 241" hidden="0"/>
          <p:cNvGraphicFramePr>
            <a:graphicFrameLocks xmlns:a="http://schemas.openxmlformats.org/drawingml/2006/main"/>
          </p:cNvGraphicFramePr>
          <p:nvPr isPhoto="0" userDrawn="0"/>
        </p:nvGraphicFramePr>
        <p:xfrm>
          <a:off x="7759814" y="149729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04" name="Таблица 242" hidden="0"/>
          <p:cNvGraphicFramePr>
            <a:graphicFrameLocks xmlns:a="http://schemas.openxmlformats.org/drawingml/2006/main"/>
          </p:cNvGraphicFramePr>
          <p:nvPr isPhoto="0" userDrawn="0"/>
        </p:nvGraphicFramePr>
        <p:xfrm>
          <a:off x="7765885" y="177237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05" name="Таблица 243" hidden="0"/>
          <p:cNvGraphicFramePr>
            <a:graphicFrameLocks xmlns:a="http://schemas.openxmlformats.org/drawingml/2006/main"/>
          </p:cNvGraphicFramePr>
          <p:nvPr isPhoto="0" userDrawn="0"/>
        </p:nvGraphicFramePr>
        <p:xfrm>
          <a:off x="7765885" y="204593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06" name="Таблица 244" hidden="0"/>
          <p:cNvGraphicFramePr>
            <a:graphicFrameLocks xmlns:a="http://schemas.openxmlformats.org/drawingml/2006/main"/>
          </p:cNvGraphicFramePr>
          <p:nvPr isPhoto="0" userDrawn="0"/>
        </p:nvGraphicFramePr>
        <p:xfrm>
          <a:off x="7759814" y="232025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07" name="Таблица 245" hidden="0"/>
          <p:cNvGraphicFramePr>
            <a:graphicFrameLocks xmlns:a="http://schemas.openxmlformats.org/drawingml/2006/main"/>
          </p:cNvGraphicFramePr>
          <p:nvPr isPhoto="0" userDrawn="0"/>
        </p:nvGraphicFramePr>
        <p:xfrm>
          <a:off x="7765885" y="259533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08" name="Таблица 246" hidden="0"/>
          <p:cNvGraphicFramePr>
            <a:graphicFrameLocks xmlns:a="http://schemas.openxmlformats.org/drawingml/2006/main"/>
          </p:cNvGraphicFramePr>
          <p:nvPr isPhoto="0" userDrawn="0"/>
        </p:nvGraphicFramePr>
        <p:xfrm>
          <a:off x="7765885" y="286889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09" name="Таблица 247" hidden="0"/>
          <p:cNvGraphicFramePr>
            <a:graphicFrameLocks xmlns:a="http://schemas.openxmlformats.org/drawingml/2006/main"/>
          </p:cNvGraphicFramePr>
          <p:nvPr isPhoto="0" userDrawn="0"/>
        </p:nvGraphicFramePr>
        <p:xfrm>
          <a:off x="7765866" y="314321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0" name="Таблица 248" hidden="0"/>
          <p:cNvGraphicFramePr>
            <a:graphicFrameLocks xmlns:a="http://schemas.openxmlformats.org/drawingml/2006/main"/>
          </p:cNvGraphicFramePr>
          <p:nvPr isPhoto="0" userDrawn="0"/>
        </p:nvGraphicFramePr>
        <p:xfrm>
          <a:off x="7771935" y="3418293"/>
          <a:ext cx="357504" cy="287019"/>
        </p:xfrm>
        <a:graphic>
          <a:graphicData uri="http://schemas.openxmlformats.org/drawingml/2006/table">
            <a:tbl>
              <a:tblPr firstRow="0" firstCol="0" lastRow="0" lastCol="0" bandRow="0" bandCol="0"/>
              <a:tblGrid>
                <a:gridCol w="344804"/>
              </a:tblGrid>
              <a:tr h="274319">
                <a:tc>
                  <a:txBody>
                    <a:bodyPr/>
                    <a:p>
                      <a:pP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1" name="Таблица 249" hidden="0"/>
          <p:cNvGraphicFramePr>
            <a:graphicFrameLocks xmlns:a="http://schemas.openxmlformats.org/drawingml/2006/main"/>
          </p:cNvGraphicFramePr>
          <p:nvPr isPhoto="0" userDrawn="0"/>
        </p:nvGraphicFramePr>
        <p:xfrm>
          <a:off x="7771935" y="3691857"/>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2" name="Таблица 250" hidden="0"/>
          <p:cNvGraphicFramePr>
            <a:graphicFrameLocks xmlns:a="http://schemas.openxmlformats.org/drawingml/2006/main"/>
          </p:cNvGraphicFramePr>
          <p:nvPr isPhoto="0" userDrawn="0"/>
        </p:nvGraphicFramePr>
        <p:xfrm>
          <a:off x="7765866" y="396617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3" name="Таблица 251" hidden="0"/>
          <p:cNvGraphicFramePr>
            <a:graphicFrameLocks xmlns:a="http://schemas.openxmlformats.org/drawingml/2006/main"/>
          </p:cNvGraphicFramePr>
          <p:nvPr isPhoto="0" userDrawn="0"/>
        </p:nvGraphicFramePr>
        <p:xfrm>
          <a:off x="7771935" y="4241253"/>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4" name="Таблица 252" hidden="0"/>
          <p:cNvGraphicFramePr>
            <a:graphicFrameLocks xmlns:a="http://schemas.openxmlformats.org/drawingml/2006/main"/>
          </p:cNvGraphicFramePr>
          <p:nvPr isPhoto="0" userDrawn="0"/>
        </p:nvGraphicFramePr>
        <p:xfrm>
          <a:off x="7771935" y="4514817"/>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5" name="Таблица 253" hidden="0"/>
          <p:cNvGraphicFramePr>
            <a:graphicFrameLocks xmlns:a="http://schemas.openxmlformats.org/drawingml/2006/main"/>
          </p:cNvGraphicFramePr>
          <p:nvPr isPhoto="0" userDrawn="0"/>
        </p:nvGraphicFramePr>
        <p:xfrm>
          <a:off x="8117472" y="149729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6" name="Таблица 254" hidden="0"/>
          <p:cNvGraphicFramePr>
            <a:graphicFrameLocks xmlns:a="http://schemas.openxmlformats.org/drawingml/2006/main"/>
          </p:cNvGraphicFramePr>
          <p:nvPr isPhoto="0" userDrawn="0"/>
        </p:nvGraphicFramePr>
        <p:xfrm>
          <a:off x="8123544" y="177237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7" name="Таблица 255" hidden="0"/>
          <p:cNvGraphicFramePr>
            <a:graphicFrameLocks xmlns:a="http://schemas.openxmlformats.org/drawingml/2006/main"/>
          </p:cNvGraphicFramePr>
          <p:nvPr isPhoto="0" userDrawn="0"/>
        </p:nvGraphicFramePr>
        <p:xfrm>
          <a:off x="8123544" y="204593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8" name="Таблица 256" hidden="0"/>
          <p:cNvGraphicFramePr>
            <a:graphicFrameLocks xmlns:a="http://schemas.openxmlformats.org/drawingml/2006/main"/>
          </p:cNvGraphicFramePr>
          <p:nvPr isPhoto="0" userDrawn="0"/>
        </p:nvGraphicFramePr>
        <p:xfrm>
          <a:off x="8117472" y="2320258"/>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19" name="Таблица 257" hidden="0"/>
          <p:cNvGraphicFramePr>
            <a:graphicFrameLocks xmlns:a="http://schemas.openxmlformats.org/drawingml/2006/main"/>
          </p:cNvGraphicFramePr>
          <p:nvPr isPhoto="0" userDrawn="0"/>
        </p:nvGraphicFramePr>
        <p:xfrm>
          <a:off x="8123544" y="2595334"/>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0" name="Таблица 258" hidden="0"/>
          <p:cNvGraphicFramePr>
            <a:graphicFrameLocks xmlns:a="http://schemas.openxmlformats.org/drawingml/2006/main"/>
          </p:cNvGraphicFramePr>
          <p:nvPr isPhoto="0" userDrawn="0"/>
        </p:nvGraphicFramePr>
        <p:xfrm>
          <a:off x="8123544" y="2868898"/>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1" name="Таблица 259" hidden="0"/>
          <p:cNvGraphicFramePr>
            <a:graphicFrameLocks xmlns:a="http://schemas.openxmlformats.org/drawingml/2006/main"/>
          </p:cNvGraphicFramePr>
          <p:nvPr isPhoto="0" userDrawn="0"/>
        </p:nvGraphicFramePr>
        <p:xfrm>
          <a:off x="8123523" y="314321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round/>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2" name="Таблица 260" hidden="0"/>
          <p:cNvGraphicFramePr>
            <a:graphicFrameLocks xmlns:a="http://schemas.openxmlformats.org/drawingml/2006/main"/>
          </p:cNvGraphicFramePr>
          <p:nvPr isPhoto="0" userDrawn="0"/>
        </p:nvGraphicFramePr>
        <p:xfrm>
          <a:off x="8129594" y="3418293"/>
          <a:ext cx="357504" cy="287019"/>
        </p:xfrm>
        <a:graphic>
          <a:graphicData uri="http://schemas.openxmlformats.org/drawingml/2006/table">
            <a:tbl>
              <a:tblPr firstRow="0" firstCol="0" lastRow="0" lastCol="0" bandRow="0" bandCol="0"/>
              <a:tblGrid>
                <a:gridCol w="344804"/>
              </a:tblGrid>
              <a:tr h="274319">
                <a:tc>
                  <a:txBody>
                    <a:bodyPr/>
                    <a:p>
                      <a:pP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3" name="Таблица 261" hidden="0"/>
          <p:cNvGraphicFramePr>
            <a:graphicFrameLocks xmlns:a="http://schemas.openxmlformats.org/drawingml/2006/main"/>
          </p:cNvGraphicFramePr>
          <p:nvPr isPhoto="0" userDrawn="0"/>
        </p:nvGraphicFramePr>
        <p:xfrm>
          <a:off x="8129594" y="3691857"/>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4" name="Таблица 262" hidden="0"/>
          <p:cNvGraphicFramePr>
            <a:graphicFrameLocks xmlns:a="http://schemas.openxmlformats.org/drawingml/2006/main"/>
          </p:cNvGraphicFramePr>
          <p:nvPr isPhoto="0" userDrawn="0"/>
        </p:nvGraphicFramePr>
        <p:xfrm>
          <a:off x="8123523" y="3966177"/>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5" name="Таблица 263" hidden="0"/>
          <p:cNvGraphicFramePr>
            <a:graphicFrameLocks xmlns:a="http://schemas.openxmlformats.org/drawingml/2006/main"/>
          </p:cNvGraphicFramePr>
          <p:nvPr isPhoto="0" userDrawn="0"/>
        </p:nvGraphicFramePr>
        <p:xfrm>
          <a:off x="8129594" y="4241253"/>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6" name="Таблица 264" hidden="0"/>
          <p:cNvGraphicFramePr>
            <a:graphicFrameLocks xmlns:a="http://schemas.openxmlformats.org/drawingml/2006/main"/>
          </p:cNvGraphicFramePr>
          <p:nvPr isPhoto="0" userDrawn="0"/>
        </p:nvGraphicFramePr>
        <p:xfrm>
          <a:off x="8129594" y="4514817"/>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7" name="Таблица 265" hidden="0"/>
          <p:cNvGraphicFramePr>
            <a:graphicFrameLocks xmlns:a="http://schemas.openxmlformats.org/drawingml/2006/main"/>
          </p:cNvGraphicFramePr>
          <p:nvPr isPhoto="0" userDrawn="0"/>
        </p:nvGraphicFramePr>
        <p:xfrm>
          <a:off x="8466922" y="1507440"/>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8" name="Таблица 266" hidden="0"/>
          <p:cNvGraphicFramePr>
            <a:graphicFrameLocks xmlns:a="http://schemas.openxmlformats.org/drawingml/2006/main"/>
          </p:cNvGraphicFramePr>
          <p:nvPr isPhoto="0" userDrawn="0"/>
        </p:nvGraphicFramePr>
        <p:xfrm>
          <a:off x="8472992" y="1782516"/>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29" name="Таблица 267" hidden="0"/>
          <p:cNvGraphicFramePr>
            <a:graphicFrameLocks xmlns:a="http://schemas.openxmlformats.org/drawingml/2006/main"/>
          </p:cNvGraphicFramePr>
          <p:nvPr isPhoto="0" userDrawn="0"/>
        </p:nvGraphicFramePr>
        <p:xfrm>
          <a:off x="8472992" y="2056080"/>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0" name="Таблица 268" hidden="0"/>
          <p:cNvGraphicFramePr>
            <a:graphicFrameLocks xmlns:a="http://schemas.openxmlformats.org/drawingml/2006/main"/>
          </p:cNvGraphicFramePr>
          <p:nvPr isPhoto="0" userDrawn="0"/>
        </p:nvGraphicFramePr>
        <p:xfrm>
          <a:off x="8466922" y="2330400"/>
          <a:ext cx="369569" cy="287019"/>
        </p:xfrm>
        <a:graphic>
          <a:graphicData uri="http://schemas.openxmlformats.org/drawingml/2006/table">
            <a:tbl>
              <a:tblPr firstRow="0" firstCol="0" lastRow="0" lastCol="0" bandRow="0" bandCol="0"/>
              <a:tblGrid>
                <a:gridCol w="356869"/>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1" name="Таблица 269" hidden="0"/>
          <p:cNvGraphicFramePr>
            <a:graphicFrameLocks xmlns:a="http://schemas.openxmlformats.org/drawingml/2006/main"/>
          </p:cNvGraphicFramePr>
          <p:nvPr isPhoto="0" userDrawn="0"/>
        </p:nvGraphicFramePr>
        <p:xfrm>
          <a:off x="8472992" y="2605476"/>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2" name="Таблица 270" hidden="0"/>
          <p:cNvGraphicFramePr>
            <a:graphicFrameLocks xmlns:a="http://schemas.openxmlformats.org/drawingml/2006/main"/>
          </p:cNvGraphicFramePr>
          <p:nvPr isPhoto="0" userDrawn="0"/>
        </p:nvGraphicFramePr>
        <p:xfrm>
          <a:off x="8472992" y="2879040"/>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3" name="Таблица 271" hidden="0"/>
          <p:cNvGraphicFramePr>
            <a:graphicFrameLocks xmlns:a="http://schemas.openxmlformats.org/drawingml/2006/main"/>
          </p:cNvGraphicFramePr>
          <p:nvPr isPhoto="0" userDrawn="0"/>
        </p:nvGraphicFramePr>
        <p:xfrm>
          <a:off x="8472972" y="3153360"/>
          <a:ext cx="363854" cy="287019"/>
        </p:xfrm>
        <a:graphic>
          <a:graphicData uri="http://schemas.openxmlformats.org/drawingml/2006/table">
            <a:tbl>
              <a:tblPr firstRow="0" firstCol="0" lastRow="0" lastCol="0" bandRow="0" bandCol="0"/>
              <a:tblGrid>
                <a:gridCol w="351154"/>
              </a:tblGrid>
              <a:tr h="274319">
                <a:tc>
                  <a:txBody>
                    <a:bodyPr/>
                    <a:p>
                      <a:pPr>
                        <a:defRPr/>
                      </a:pPr>
                      <a:r>
                        <a:rPr lang="en-US" sz="1050"/>
                        <a:t>1</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4" name="Таблица 272" hidden="0"/>
          <p:cNvGraphicFramePr>
            <a:graphicFrameLocks xmlns:a="http://schemas.openxmlformats.org/drawingml/2006/main"/>
          </p:cNvGraphicFramePr>
          <p:nvPr isPhoto="0" userDrawn="0"/>
        </p:nvGraphicFramePr>
        <p:xfrm>
          <a:off x="8479045" y="3428436"/>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5" name="Таблица 273" hidden="0"/>
          <p:cNvGraphicFramePr>
            <a:graphicFrameLocks xmlns:a="http://schemas.openxmlformats.org/drawingml/2006/main"/>
          </p:cNvGraphicFramePr>
          <p:nvPr isPhoto="0" userDrawn="0"/>
        </p:nvGraphicFramePr>
        <p:xfrm>
          <a:off x="8479045" y="3702000"/>
          <a:ext cx="357504" cy="287019"/>
        </p:xfrm>
        <a:graphic>
          <a:graphicData uri="http://schemas.openxmlformats.org/drawingml/2006/table">
            <a:tbl>
              <a:tblPr firstRow="0" firstCol="0" lastRow="0" lastCol="0" bandRow="0" bandCol="0"/>
              <a:tblGrid>
                <a:gridCol w="344804"/>
              </a:tblGrid>
              <a:tr h="274319">
                <a:tc>
                  <a:txBody>
                    <a:bodyPr/>
                    <a:p>
                      <a:pPr>
                        <a:defRPr/>
                      </a:pPr>
                      <a:r>
                        <a:rPr lang="en-US" sz="1050"/>
                        <a:t>9</a:t>
                      </a: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6" name="Таблица 274" hidden="0"/>
          <p:cNvGraphicFramePr>
            <a:graphicFrameLocks xmlns:a="http://schemas.openxmlformats.org/drawingml/2006/main"/>
          </p:cNvGraphicFramePr>
          <p:nvPr isPhoto="0" userDrawn="0"/>
        </p:nvGraphicFramePr>
        <p:xfrm>
          <a:off x="8472972" y="3976320"/>
          <a:ext cx="363854" cy="287019"/>
        </p:xfrm>
        <a:graphic>
          <a:graphicData uri="http://schemas.openxmlformats.org/drawingml/2006/table">
            <a:tbl>
              <a:tblPr firstRow="0" firstCol="0" lastRow="0" lastCol="0" bandRow="0" bandCol="0"/>
              <a:tblGrid>
                <a:gridCol w="35115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7" name="Таблица 275" hidden="0"/>
          <p:cNvGraphicFramePr>
            <a:graphicFrameLocks xmlns:a="http://schemas.openxmlformats.org/drawingml/2006/main"/>
          </p:cNvGraphicFramePr>
          <p:nvPr isPhoto="0" userDrawn="0"/>
        </p:nvGraphicFramePr>
        <p:xfrm>
          <a:off x="8479045" y="4251396"/>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8" name="Таблица 276" hidden="0"/>
          <p:cNvGraphicFramePr>
            <a:graphicFrameLocks xmlns:a="http://schemas.openxmlformats.org/drawingml/2006/main"/>
          </p:cNvGraphicFramePr>
          <p:nvPr isPhoto="0" userDrawn="0"/>
        </p:nvGraphicFramePr>
        <p:xfrm>
          <a:off x="8479045" y="4524960"/>
          <a:ext cx="357504" cy="287019"/>
        </p:xfrm>
        <a:graphic>
          <a:graphicData uri="http://schemas.openxmlformats.org/drawingml/2006/table">
            <a:tbl>
              <a:tblPr firstRow="0" firstCol="0" lastRow="0" lastCol="0" bandRow="0" bandCol="0"/>
              <a:tblGrid>
                <a:gridCol w="344804"/>
              </a:tblGrid>
              <a:tr h="274319">
                <a:tc>
                  <a:txBody>
                    <a:bodyPr/>
                    <a:p>
                      <a:pPr>
                        <a:defRPr/>
                      </a:pPr>
                      <a:endParaRPr lang="ru-RU"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39" name="Таблица 277" hidden="0"/>
          <p:cNvGraphicFramePr>
            <a:graphicFrameLocks xmlns:a="http://schemas.openxmlformats.org/drawingml/2006/main"/>
          </p:cNvGraphicFramePr>
          <p:nvPr isPhoto="0" userDrawn="0"/>
        </p:nvGraphicFramePr>
        <p:xfrm>
          <a:off x="3325461" y="4789137"/>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96</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rgbClr val="FF0000"/>
                    </a:solidFill>
                  </a:tcPr>
                </a:tc>
              </a:tr>
            </a:tbl>
          </a:graphicData>
        </a:graphic>
      </p:graphicFrame>
      <p:graphicFrame>
        <p:nvGraphicFramePr>
          <p:cNvPr id="240" name="Таблица 278" hidden="0"/>
          <p:cNvGraphicFramePr>
            <a:graphicFrameLocks xmlns:a="http://schemas.openxmlformats.org/drawingml/2006/main"/>
          </p:cNvGraphicFramePr>
          <p:nvPr isPhoto="0" userDrawn="0"/>
        </p:nvGraphicFramePr>
        <p:xfrm>
          <a:off x="3666947" y="4789137"/>
          <a:ext cx="357504" cy="283844"/>
        </p:xfrm>
        <a:graphic>
          <a:graphicData uri="http://schemas.openxmlformats.org/drawingml/2006/table">
            <a:tbl>
              <a:tblPr firstRow="0" firstCol="0" lastRow="0" lastCol="0" bandRow="0" bandCol="0"/>
              <a:tblGrid>
                <a:gridCol w="344804"/>
              </a:tblGrid>
              <a:tr h="271144">
                <a:tc>
                  <a:txBody>
                    <a:bodyPr/>
                    <a:p>
                      <a:pPr algn="ctr">
                        <a:defRPr/>
                      </a:pPr>
                      <a:r>
                        <a:rPr lang="en-US" sz="900"/>
                        <a:t>168</a:t>
                      </a:r>
                      <a:endParaRPr lang="en-US" sz="90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rgbClr val="FF0000"/>
                    </a:solidFill>
                  </a:tcPr>
                </a:tc>
              </a:tr>
            </a:tbl>
          </a:graphicData>
        </a:graphic>
      </p:graphicFrame>
      <p:graphicFrame>
        <p:nvGraphicFramePr>
          <p:cNvPr id="241" name="Таблица 279" hidden="0"/>
          <p:cNvGraphicFramePr>
            <a:graphicFrameLocks xmlns:a="http://schemas.openxmlformats.org/drawingml/2006/main"/>
          </p:cNvGraphicFramePr>
          <p:nvPr isPhoto="0" userDrawn="0"/>
        </p:nvGraphicFramePr>
        <p:xfrm>
          <a:off x="4002890" y="4789137"/>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73</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42" name="Таблица 280" hidden="0"/>
          <p:cNvGraphicFramePr>
            <a:graphicFrameLocks xmlns:a="http://schemas.openxmlformats.org/drawingml/2006/main"/>
          </p:cNvGraphicFramePr>
          <p:nvPr isPhoto="0" userDrawn="0"/>
        </p:nvGraphicFramePr>
        <p:xfrm>
          <a:off x="4344374" y="4789137"/>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92</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rgbClr val="FF0000"/>
                    </a:solidFill>
                  </a:tcPr>
                </a:tc>
              </a:tr>
            </a:tbl>
          </a:graphicData>
        </a:graphic>
      </p:graphicFrame>
      <p:graphicFrame>
        <p:nvGraphicFramePr>
          <p:cNvPr id="243" name="Таблица 281" hidden="0"/>
          <p:cNvGraphicFramePr>
            <a:graphicFrameLocks xmlns:a="http://schemas.openxmlformats.org/drawingml/2006/main"/>
          </p:cNvGraphicFramePr>
          <p:nvPr isPhoto="0" userDrawn="0"/>
        </p:nvGraphicFramePr>
        <p:xfrm>
          <a:off x="4680279" y="4789584"/>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99</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rgbClr val="FF0000"/>
                    </a:solidFill>
                  </a:tcPr>
                </a:tc>
              </a:tr>
            </a:tbl>
          </a:graphicData>
        </a:graphic>
      </p:graphicFrame>
      <p:graphicFrame>
        <p:nvGraphicFramePr>
          <p:cNvPr id="244" name="Таблица 282" hidden="0"/>
          <p:cNvGraphicFramePr>
            <a:graphicFrameLocks xmlns:a="http://schemas.openxmlformats.org/drawingml/2006/main"/>
          </p:cNvGraphicFramePr>
          <p:nvPr isPhoto="0" userDrawn="0"/>
        </p:nvGraphicFramePr>
        <p:xfrm>
          <a:off x="5021763" y="4789584"/>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67</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45" name="Таблица 283" hidden="0"/>
          <p:cNvGraphicFramePr>
            <a:graphicFrameLocks xmlns:a="http://schemas.openxmlformats.org/drawingml/2006/main"/>
          </p:cNvGraphicFramePr>
          <p:nvPr isPhoto="0" userDrawn="0"/>
        </p:nvGraphicFramePr>
        <p:xfrm>
          <a:off x="5357706" y="4789584"/>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84</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rgbClr val="FF0000"/>
                    </a:solidFill>
                  </a:tcPr>
                </a:tc>
              </a:tr>
            </a:tbl>
          </a:graphicData>
        </a:graphic>
      </p:graphicFrame>
      <p:graphicFrame>
        <p:nvGraphicFramePr>
          <p:cNvPr id="246" name="Таблица 284" hidden="0"/>
          <p:cNvGraphicFramePr>
            <a:graphicFrameLocks xmlns:a="http://schemas.openxmlformats.org/drawingml/2006/main"/>
          </p:cNvGraphicFramePr>
          <p:nvPr isPhoto="0" userDrawn="0"/>
        </p:nvGraphicFramePr>
        <p:xfrm>
          <a:off x="5699192" y="4789584"/>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36</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47" name="Таблица 285" hidden="0"/>
          <p:cNvGraphicFramePr>
            <a:graphicFrameLocks xmlns:a="http://schemas.openxmlformats.org/drawingml/2006/main"/>
          </p:cNvGraphicFramePr>
          <p:nvPr isPhoto="0" userDrawn="0"/>
        </p:nvGraphicFramePr>
        <p:xfrm>
          <a:off x="6055997" y="4788690"/>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68</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48" name="Таблица 286" hidden="0"/>
          <p:cNvGraphicFramePr>
            <a:graphicFrameLocks xmlns:a="http://schemas.openxmlformats.org/drawingml/2006/main"/>
          </p:cNvGraphicFramePr>
          <p:nvPr isPhoto="0" userDrawn="0"/>
        </p:nvGraphicFramePr>
        <p:xfrm>
          <a:off x="6397481" y="4788690"/>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45</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49" name="Таблица 287" hidden="0"/>
          <p:cNvGraphicFramePr>
            <a:graphicFrameLocks xmlns:a="http://schemas.openxmlformats.org/drawingml/2006/main"/>
          </p:cNvGraphicFramePr>
          <p:nvPr isPhoto="0" userDrawn="0"/>
        </p:nvGraphicFramePr>
        <p:xfrm>
          <a:off x="6733424" y="4788690"/>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67</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50" name="Таблица 288" hidden="0"/>
          <p:cNvGraphicFramePr>
            <a:graphicFrameLocks xmlns:a="http://schemas.openxmlformats.org/drawingml/2006/main"/>
          </p:cNvGraphicFramePr>
          <p:nvPr isPhoto="0" userDrawn="0"/>
        </p:nvGraphicFramePr>
        <p:xfrm>
          <a:off x="7074910" y="4788690"/>
          <a:ext cx="357504" cy="287019"/>
        </p:xfrm>
        <a:graphic>
          <a:graphicData uri="http://schemas.openxmlformats.org/drawingml/2006/table">
            <a:tbl>
              <a:tblPr firstRow="0" firstCol="0" lastRow="0" lastCol="0" bandRow="0" bandCol="0"/>
              <a:tblGrid>
                <a:gridCol w="344804"/>
              </a:tblGrid>
              <a:tr h="274319">
                <a:tc>
                  <a:txBody>
                    <a:bodyPr/>
                    <a:p>
                      <a:pPr algn="ctr">
                        <a:defRPr/>
                      </a:pPr>
                      <a:r>
                        <a:rPr lang="en-US" sz="1050"/>
                        <a:t>29</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51" name="Таблица 289" hidden="0"/>
          <p:cNvGraphicFramePr>
            <a:graphicFrameLocks xmlns:a="http://schemas.openxmlformats.org/drawingml/2006/main"/>
          </p:cNvGraphicFramePr>
          <p:nvPr isPhoto="0" userDrawn="0"/>
        </p:nvGraphicFramePr>
        <p:xfrm>
          <a:off x="7410813" y="4789137"/>
          <a:ext cx="408939" cy="287019"/>
        </p:xfrm>
        <a:graphic>
          <a:graphicData uri="http://schemas.openxmlformats.org/drawingml/2006/table">
            <a:tbl>
              <a:tblPr firstRow="0" firstCol="0" lastRow="0" lastCol="0" bandRow="0" bandCol="0"/>
              <a:tblGrid>
                <a:gridCol w="396239"/>
              </a:tblGrid>
              <a:tr h="274319">
                <a:tc>
                  <a:txBody>
                    <a:bodyPr/>
                    <a:p>
                      <a:pPr algn="ctr">
                        <a:defRPr/>
                      </a:pPr>
                      <a:r>
                        <a:rPr lang="en-US" sz="1050"/>
                        <a:t>60</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52" name="Таблица 290" hidden="0"/>
          <p:cNvGraphicFramePr>
            <a:graphicFrameLocks xmlns:a="http://schemas.openxmlformats.org/drawingml/2006/main"/>
          </p:cNvGraphicFramePr>
          <p:nvPr isPhoto="0" userDrawn="0"/>
        </p:nvGraphicFramePr>
        <p:xfrm>
          <a:off x="7795076" y="4789137"/>
          <a:ext cx="340994" cy="287019"/>
        </p:xfrm>
        <a:graphic>
          <a:graphicData uri="http://schemas.openxmlformats.org/drawingml/2006/table">
            <a:tbl>
              <a:tblPr firstRow="0" firstCol="0" lastRow="0" lastCol="0" bandRow="0" bandCol="0"/>
              <a:tblGrid>
                <a:gridCol w="328294"/>
              </a:tblGrid>
              <a:tr h="274319">
                <a:tc>
                  <a:txBody>
                    <a:bodyPr/>
                    <a:p>
                      <a:pPr algn="ctr">
                        <a:defRPr/>
                      </a:pPr>
                      <a:r>
                        <a:rPr lang="en-US" sz="1050"/>
                        <a:t>48</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53" name="Таблица 291" hidden="0"/>
          <p:cNvGraphicFramePr>
            <a:graphicFrameLocks xmlns:a="http://schemas.openxmlformats.org/drawingml/2006/main"/>
          </p:cNvGraphicFramePr>
          <p:nvPr isPhoto="0" userDrawn="0"/>
        </p:nvGraphicFramePr>
        <p:xfrm>
          <a:off x="8117087" y="4789137"/>
          <a:ext cx="378459" cy="287019"/>
        </p:xfrm>
        <a:graphic>
          <a:graphicData uri="http://schemas.openxmlformats.org/drawingml/2006/table">
            <a:tbl>
              <a:tblPr firstRow="0" firstCol="0" lastRow="0" lastCol="0" bandRow="0" bandCol="0"/>
              <a:tblGrid>
                <a:gridCol w="365760"/>
              </a:tblGrid>
              <a:tr h="274319">
                <a:tc>
                  <a:txBody>
                    <a:bodyPr/>
                    <a:p>
                      <a:pPr algn="ctr">
                        <a:defRPr/>
                      </a:pPr>
                      <a:r>
                        <a:rPr lang="en-US" sz="1050"/>
                        <a:t>72</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graphicFrame>
        <p:nvGraphicFramePr>
          <p:cNvPr id="254" name="Таблица 292" hidden="0"/>
          <p:cNvGraphicFramePr>
            <a:graphicFrameLocks xmlns:a="http://schemas.openxmlformats.org/drawingml/2006/main"/>
          </p:cNvGraphicFramePr>
          <p:nvPr isPhoto="0" userDrawn="0"/>
        </p:nvGraphicFramePr>
        <p:xfrm>
          <a:off x="8487252" y="4789137"/>
          <a:ext cx="344804" cy="287019"/>
        </p:xfrm>
        <a:graphic>
          <a:graphicData uri="http://schemas.openxmlformats.org/drawingml/2006/table">
            <a:tbl>
              <a:tblPr firstRow="0" firstCol="0" lastRow="0" lastCol="0" bandRow="0" bandCol="0"/>
              <a:tblGrid>
                <a:gridCol w="332104"/>
              </a:tblGrid>
              <a:tr h="274319">
                <a:tc>
                  <a:txBody>
                    <a:bodyPr/>
                    <a:p>
                      <a:pPr algn="ctr">
                        <a:defRPr/>
                      </a:pPr>
                      <a:r>
                        <a:rPr lang="en-US" sz="1050"/>
                        <a:t>38</a:t>
                      </a:r>
                      <a:endParaRPr lang="en-US" sz="1050"/>
                    </a:p>
                  </a:txBody>
                  <a:tcPr marL="68580" marR="68580" marT="34290" marB="34290">
                    <a:lnL w="12699" algn="ctr">
                      <a:solidFill>
                        <a:schemeClr val="tx1"/>
                      </a:solidFill>
                    </a:lnL>
                    <a:lnR w="12699" algn="ctr">
                      <a:solidFill>
                        <a:schemeClr val="tx1"/>
                      </a:solidFill>
                    </a:lnR>
                    <a:lnT w="12699" algn="ctr">
                      <a:solidFill>
                        <a:schemeClr val="tx1"/>
                      </a:solidFill>
                    </a:lnT>
                    <a:lnB w="12699" algn="ctr">
                      <a:solidFill>
                        <a:schemeClr val="tx1"/>
                      </a:solidFill>
                    </a:lnB>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Google Shape;1169;p49" hidden="0"/>
          <p:cNvSpPr/>
          <p:nvPr isPhoto="0" userDrawn="0"/>
        </p:nvSpPr>
        <p:spPr bwMode="auto">
          <a:xfrm>
            <a:off x="6594250" y="3001224"/>
            <a:ext cx="2000505" cy="417855"/>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 name="Google Shape;1170;p49" hidden="0"/>
          <p:cNvSpPr/>
          <p:nvPr isPhoto="0" userDrawn="0"/>
        </p:nvSpPr>
        <p:spPr bwMode="auto">
          <a:xfrm>
            <a:off x="6518050" y="1301374"/>
            <a:ext cx="2000505" cy="417855"/>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 name="Google Shape;1171;p49" hidden="0"/>
          <p:cNvSpPr/>
          <p:nvPr isPhoto="0" userDrawn="0"/>
        </p:nvSpPr>
        <p:spPr bwMode="auto">
          <a:xfrm>
            <a:off x="1800375" y="2438074"/>
            <a:ext cx="2000505" cy="417855"/>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 name="Google Shape;1172;p49" hidden="0"/>
          <p:cNvSpPr/>
          <p:nvPr isPhoto="0" userDrawn="0"/>
        </p:nvSpPr>
        <p:spPr bwMode="auto">
          <a:xfrm>
            <a:off x="1800375" y="890624"/>
            <a:ext cx="2000505" cy="417855"/>
          </a:xfrm>
          <a:custGeom>
            <a:avLst/>
            <a:gdLst/>
            <a:ahLst/>
            <a:cxnLst/>
            <a:rect l="l" t="t" r="r" b="b"/>
            <a:pathLst>
              <a:path w="84099" h="21467" fill="norm" stroke="1" extrusionOk="0">
                <a:moveTo>
                  <a:pt x="59366" y="1"/>
                </a:moveTo>
                <a:cubicBezTo>
                  <a:pt x="54907" y="1"/>
                  <a:pt x="50455" y="399"/>
                  <a:pt x="46061" y="968"/>
                </a:cubicBezTo>
                <a:cubicBezTo>
                  <a:pt x="38089" y="689"/>
                  <a:pt x="30091" y="487"/>
                  <a:pt x="22120" y="411"/>
                </a:cubicBezTo>
                <a:cubicBezTo>
                  <a:pt x="21595" y="406"/>
                  <a:pt x="21066" y="404"/>
                  <a:pt x="20533" y="404"/>
                </a:cubicBezTo>
                <a:cubicBezTo>
                  <a:pt x="14744" y="404"/>
                  <a:pt x="8589" y="738"/>
                  <a:pt x="4556" y="3195"/>
                </a:cubicBezTo>
                <a:cubicBezTo>
                  <a:pt x="1949" y="4789"/>
                  <a:pt x="684" y="7041"/>
                  <a:pt x="405" y="9268"/>
                </a:cubicBezTo>
                <a:cubicBezTo>
                  <a:pt x="254" y="10534"/>
                  <a:pt x="203" y="12002"/>
                  <a:pt x="608" y="13419"/>
                </a:cubicBezTo>
                <a:cubicBezTo>
                  <a:pt x="1" y="15747"/>
                  <a:pt x="1721" y="18303"/>
                  <a:pt x="4961" y="19518"/>
                </a:cubicBezTo>
                <a:cubicBezTo>
                  <a:pt x="7517" y="20480"/>
                  <a:pt x="10605" y="20632"/>
                  <a:pt x="13540" y="20758"/>
                </a:cubicBezTo>
                <a:cubicBezTo>
                  <a:pt x="14527" y="20783"/>
                  <a:pt x="15489" y="20834"/>
                  <a:pt x="16476" y="20859"/>
                </a:cubicBezTo>
                <a:cubicBezTo>
                  <a:pt x="18247" y="21087"/>
                  <a:pt x="20044" y="21264"/>
                  <a:pt x="21816" y="21340"/>
                </a:cubicBezTo>
                <a:cubicBezTo>
                  <a:pt x="23090" y="21402"/>
                  <a:pt x="24363" y="21430"/>
                  <a:pt x="25635" y="21430"/>
                </a:cubicBezTo>
                <a:cubicBezTo>
                  <a:pt x="27497" y="21430"/>
                  <a:pt x="29356" y="21370"/>
                  <a:pt x="31205" y="21264"/>
                </a:cubicBezTo>
                <a:cubicBezTo>
                  <a:pt x="37569" y="21403"/>
                  <a:pt x="43923" y="21467"/>
                  <a:pt x="50279" y="21467"/>
                </a:cubicBezTo>
                <a:cubicBezTo>
                  <a:pt x="54363" y="21467"/>
                  <a:pt x="58448" y="21440"/>
                  <a:pt x="62536" y="21391"/>
                </a:cubicBezTo>
                <a:cubicBezTo>
                  <a:pt x="68762" y="21315"/>
                  <a:pt x="75671" y="20986"/>
                  <a:pt x="79897" y="18126"/>
                </a:cubicBezTo>
                <a:cubicBezTo>
                  <a:pt x="82377" y="16456"/>
                  <a:pt x="83516" y="14128"/>
                  <a:pt x="83643" y="11825"/>
                </a:cubicBezTo>
                <a:cubicBezTo>
                  <a:pt x="83693" y="11065"/>
                  <a:pt x="83693" y="10230"/>
                  <a:pt x="83592" y="9370"/>
                </a:cubicBezTo>
                <a:cubicBezTo>
                  <a:pt x="84098" y="7269"/>
                  <a:pt x="82681" y="5017"/>
                  <a:pt x="79922" y="3751"/>
                </a:cubicBezTo>
                <a:cubicBezTo>
                  <a:pt x="79796" y="3675"/>
                  <a:pt x="79669" y="3600"/>
                  <a:pt x="79518" y="3549"/>
                </a:cubicBezTo>
                <a:cubicBezTo>
                  <a:pt x="74355" y="1246"/>
                  <a:pt x="67749" y="208"/>
                  <a:pt x="61473" y="31"/>
                </a:cubicBezTo>
                <a:cubicBezTo>
                  <a:pt x="60771" y="10"/>
                  <a:pt x="60068" y="1"/>
                  <a:pt x="59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 name="Google Shape;1173;p49" hidden="0"/>
          <p:cNvSpPr/>
          <p:nvPr isPhoto="0" userDrawn="0">
            <p:ph type="title" hasCustomPrompt="0"/>
          </p:nvPr>
        </p:nvSpPr>
        <p:spPr bwMode="auto">
          <a:xfrm>
            <a:off x="408425" y="64025"/>
            <a:ext cx="77175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Competitor benchmarking </a:t>
            </a:r>
            <a:endParaRPr lang="en-GB"/>
          </a:p>
        </p:txBody>
      </p:sp>
      <p:sp>
        <p:nvSpPr>
          <p:cNvPr id="9" name="Google Shape;1174;p49" hidden="0"/>
          <p:cNvSpPr/>
          <p:nvPr isPhoto="0" userDrawn="0">
            <p:ph type="subTitle" idx="1" hasCustomPrompt="0"/>
          </p:nvPr>
        </p:nvSpPr>
        <p:spPr bwMode="auto">
          <a:xfrm>
            <a:off x="1793963" y="843625"/>
            <a:ext cx="2773200" cy="45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Razor - Back</a:t>
            </a:r>
            <a:endParaRPr lang="en-GB"/>
          </a:p>
        </p:txBody>
      </p:sp>
      <p:sp>
        <p:nvSpPr>
          <p:cNvPr id="10" name="Google Shape;1175;p49" hidden="0"/>
          <p:cNvSpPr/>
          <p:nvPr isPhoto="0" userDrawn="0">
            <p:ph type="subTitle" idx="2" hasCustomPrompt="0"/>
          </p:nvPr>
        </p:nvSpPr>
        <p:spPr bwMode="auto">
          <a:xfrm>
            <a:off x="6822863" y="1224625"/>
            <a:ext cx="2773200" cy="45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Hisko</a:t>
            </a:r>
            <a:endParaRPr lang="en-GB"/>
          </a:p>
        </p:txBody>
      </p:sp>
      <p:sp>
        <p:nvSpPr>
          <p:cNvPr id="11" name="Google Shape;1176;p49" hidden="0"/>
          <p:cNvSpPr/>
          <p:nvPr isPhoto="0" userDrawn="0">
            <p:ph type="subTitle" idx="3" hasCustomPrompt="0"/>
          </p:nvPr>
        </p:nvSpPr>
        <p:spPr bwMode="auto">
          <a:xfrm>
            <a:off x="2022563" y="2401428"/>
            <a:ext cx="2773200" cy="45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Bully tools</a:t>
            </a:r>
            <a:endParaRPr lang="en-GB"/>
          </a:p>
        </p:txBody>
      </p:sp>
      <p:sp>
        <p:nvSpPr>
          <p:cNvPr id="12" name="Google Shape;1177;p49" hidden="0"/>
          <p:cNvSpPr/>
          <p:nvPr isPhoto="0" userDrawn="0">
            <p:ph type="subTitle" idx="4" hasCustomPrompt="0"/>
          </p:nvPr>
        </p:nvSpPr>
        <p:spPr bwMode="auto">
          <a:xfrm>
            <a:off x="6899063" y="2934828"/>
            <a:ext cx="2773200" cy="4545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GB"/>
              <a:t>Others</a:t>
            </a:r>
            <a:endParaRPr lang="en-GB"/>
          </a:p>
        </p:txBody>
      </p:sp>
      <p:sp>
        <p:nvSpPr>
          <p:cNvPr id="13" name="Google Shape;1178;p49" hidden="0"/>
          <p:cNvSpPr/>
          <p:nvPr isPhoto="0" userDrawn="0">
            <p:ph type="subTitle" idx="5" hasCustomPrompt="0"/>
          </p:nvPr>
        </p:nvSpPr>
        <p:spPr bwMode="auto">
          <a:xfrm>
            <a:off x="1793977" y="1320900"/>
            <a:ext cx="3246900" cy="63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rgbClr val="5F5390"/>
              </a:buClr>
              <a:buSzPts val="1100"/>
              <a:buFont typeface="Arial"/>
              <a:buNone/>
              <a:defRPr/>
            </a:pPr>
            <a:r>
              <a:rPr lang="en-GB"/>
              <a:t>Company produces shovel with materials </a:t>
            </a:r>
            <a:r>
              <a:rPr lang="en-GB"/>
              <a:t>predominantly</a:t>
            </a:r>
            <a:r>
              <a:rPr lang="en-GB"/>
              <a:t> sourced from United states.</a:t>
            </a:r>
            <a:endParaRPr lang="en-GB"/>
          </a:p>
        </p:txBody>
      </p:sp>
      <p:sp>
        <p:nvSpPr>
          <p:cNvPr id="14" name="Google Shape;1179;p49" hidden="0"/>
          <p:cNvSpPr/>
          <p:nvPr isPhoto="0" userDrawn="0">
            <p:ph type="subTitle" idx="6" hasCustomPrompt="0"/>
          </p:nvPr>
        </p:nvSpPr>
        <p:spPr bwMode="auto">
          <a:xfrm>
            <a:off x="6518063" y="1755324"/>
            <a:ext cx="2773200" cy="63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rgbClr val="5F5390"/>
              </a:buClr>
              <a:buSzPts val="1100"/>
              <a:buFont typeface="Arial"/>
              <a:buNone/>
              <a:defRPr/>
            </a:pPr>
            <a:r>
              <a:rPr lang="en-GB"/>
              <a:t>Hisko’s shovels are known </a:t>
            </a:r>
            <a:endParaRPr lang="en-GB"/>
          </a:p>
          <a:p>
            <a:pPr marL="0" lvl="0" indent="0" algn="l">
              <a:spcBef>
                <a:spcPts val="0"/>
              </a:spcBef>
              <a:spcAft>
                <a:spcPts val="0"/>
              </a:spcAft>
              <a:buClr>
                <a:srgbClr val="5F5390"/>
              </a:buClr>
              <a:buSzPts val="1100"/>
              <a:buFont typeface="Arial"/>
              <a:buNone/>
              <a:defRPr/>
            </a:pPr>
            <a:r>
              <a:rPr lang="en-GB"/>
              <a:t>To have the most secure and comfortable handles.</a:t>
            </a:r>
            <a:endParaRPr lang="en-GB"/>
          </a:p>
        </p:txBody>
      </p:sp>
      <p:sp>
        <p:nvSpPr>
          <p:cNvPr id="15" name="Google Shape;1180;p49" hidden="0"/>
          <p:cNvSpPr/>
          <p:nvPr isPhoto="0" userDrawn="0">
            <p:ph type="subTitle" idx="7" hasCustomPrompt="0"/>
          </p:nvPr>
        </p:nvSpPr>
        <p:spPr bwMode="auto">
          <a:xfrm>
            <a:off x="1793963" y="3028275"/>
            <a:ext cx="2773200" cy="63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rgbClr val="5F5390"/>
              </a:buClr>
              <a:buSzPts val="1100"/>
              <a:buFont typeface="Arial"/>
              <a:buNone/>
              <a:defRPr/>
            </a:pPr>
            <a:r>
              <a:rPr lang="en-GB"/>
              <a:t>This brands shovel made from 100% steel.</a:t>
            </a:r>
            <a:endParaRPr lang="en-GB"/>
          </a:p>
        </p:txBody>
      </p:sp>
      <p:sp>
        <p:nvSpPr>
          <p:cNvPr id="16" name="Google Shape;1181;p49" hidden="0"/>
          <p:cNvSpPr/>
          <p:nvPr isPhoto="0" userDrawn="0">
            <p:ph type="subTitle" idx="8" hasCustomPrompt="0"/>
          </p:nvPr>
        </p:nvSpPr>
        <p:spPr bwMode="auto">
          <a:xfrm>
            <a:off x="6518063" y="3637875"/>
            <a:ext cx="2773200" cy="636600"/>
          </a:xfrm>
          <a:prstGeom prst="rect">
            <a:avLst/>
          </a:prstGeom>
        </p:spPr>
        <p:txBody>
          <a:bodyPr spcFirstLastPara="1" wrap="square" lIns="91425" tIns="91425" rIns="91425" bIns="91425" anchor="t" anchorCtr="0">
            <a:noAutofit/>
          </a:bodyPr>
          <a:lstStyle/>
          <a:p>
            <a:pPr marL="0" lvl="0" indent="0" algn="l">
              <a:spcBef>
                <a:spcPts val="0"/>
              </a:spcBef>
              <a:spcAft>
                <a:spcPts val="0"/>
              </a:spcAft>
              <a:buClr>
                <a:srgbClr val="5F5390"/>
              </a:buClr>
              <a:buSzPts val="1100"/>
              <a:buFont typeface="Arial"/>
              <a:buNone/>
              <a:defRPr/>
            </a:pPr>
            <a:r>
              <a:rPr lang="en-GB"/>
              <a:t>Shovels in this brand are useful mainly for </a:t>
            </a:r>
            <a:r>
              <a:rPr lang="en-GB"/>
              <a:t>gardening project.</a:t>
            </a:r>
            <a:endParaRPr lang="en-GB"/>
          </a:p>
        </p:txBody>
      </p:sp>
      <p:sp>
        <p:nvSpPr>
          <p:cNvPr id="17" name="Google Shape;1182;p49" hidden="0"/>
          <p:cNvSpPr/>
          <p:nvPr isPhoto="0" userDrawn="0">
            <p:ph type="title" idx="9" hasCustomPrompt="0"/>
          </p:nvPr>
        </p:nvSpPr>
        <p:spPr bwMode="auto">
          <a:xfrm>
            <a:off x="754162" y="1377574"/>
            <a:ext cx="963600" cy="742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defRPr/>
            </a:pPr>
            <a:r>
              <a:rPr lang="en-GB">
                <a:solidFill>
                  <a:schemeClr val="accent2"/>
                </a:solidFill>
              </a:rPr>
              <a:t>01</a:t>
            </a:r>
            <a:endParaRPr>
              <a:solidFill>
                <a:schemeClr val="accent2"/>
              </a:solidFill>
            </a:endParaRPr>
          </a:p>
        </p:txBody>
      </p:sp>
      <p:pic>
        <p:nvPicPr>
          <p:cNvPr id="18" name="Google Shape;1183;p49" hidden="0"/>
          <p:cNvPicPr/>
          <p:nvPr isPhoto="0" userDrawn="0"/>
        </p:nvPicPr>
        <p:blipFill>
          <a:blip r:embed="rId2"/>
          <a:stretch/>
        </p:blipFill>
        <p:spPr bwMode="auto">
          <a:xfrm>
            <a:off x="74750" y="1093175"/>
            <a:ext cx="1678325" cy="1160576"/>
          </a:xfrm>
          <a:prstGeom prst="rect">
            <a:avLst/>
          </a:prstGeom>
          <a:noFill/>
          <a:ln>
            <a:noFill/>
          </a:ln>
        </p:spPr>
      </p:pic>
      <p:pic>
        <p:nvPicPr>
          <p:cNvPr id="19" name="Google Shape;1184;p49" hidden="0"/>
          <p:cNvPicPr/>
          <p:nvPr isPhoto="0" userDrawn="0"/>
        </p:nvPicPr>
        <p:blipFill>
          <a:blip r:embed="rId3"/>
          <a:stretch/>
        </p:blipFill>
        <p:spPr bwMode="auto">
          <a:xfrm>
            <a:off x="147562" y="2551128"/>
            <a:ext cx="1646100" cy="1646100"/>
          </a:xfrm>
          <a:prstGeom prst="rect">
            <a:avLst/>
          </a:prstGeom>
          <a:noFill/>
          <a:ln>
            <a:noFill/>
          </a:ln>
        </p:spPr>
      </p:pic>
      <p:pic>
        <p:nvPicPr>
          <p:cNvPr id="20" name="Google Shape;1185;p49" hidden="0"/>
          <p:cNvPicPr/>
          <p:nvPr isPhoto="0" userDrawn="0"/>
        </p:nvPicPr>
        <p:blipFill>
          <a:blip r:embed="rId4"/>
          <a:stretch/>
        </p:blipFill>
        <p:spPr bwMode="auto">
          <a:xfrm>
            <a:off x="4871963" y="874727"/>
            <a:ext cx="1646100" cy="1646100"/>
          </a:xfrm>
          <a:prstGeom prst="rect">
            <a:avLst/>
          </a:prstGeom>
          <a:noFill/>
          <a:ln>
            <a:noFill/>
          </a:ln>
        </p:spPr>
      </p:pic>
      <p:pic>
        <p:nvPicPr>
          <p:cNvPr id="21" name="Google Shape;1186;p49" hidden="0"/>
          <p:cNvPicPr/>
          <p:nvPr isPhoto="0" userDrawn="0"/>
        </p:nvPicPr>
        <p:blipFill>
          <a:blip r:embed="rId5"/>
          <a:stretch/>
        </p:blipFill>
        <p:spPr bwMode="auto">
          <a:xfrm>
            <a:off x="4505075" y="2638425"/>
            <a:ext cx="2000500" cy="1543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rdening in the Greenhouse for Kids by Slidesgo">
  <a:themeElements>
    <a:clrScheme name="Simple Light">
      <a:dk1>
        <a:srgbClr val="000000"/>
      </a:dk1>
      <a:lt1>
        <a:srgbClr val="FFFFFF"/>
      </a:lt1>
      <a:dk2>
        <a:srgbClr val="666666"/>
      </a:dk2>
      <a:lt2>
        <a:srgbClr val="434343"/>
      </a:lt2>
      <a:accent1>
        <a:srgbClr val="2B3F3C"/>
      </a:accent1>
      <a:accent2>
        <a:srgbClr val="7A8440"/>
      </a:accent2>
      <a:accent3>
        <a:srgbClr val="A7AF5D"/>
      </a:accent3>
      <a:accent4>
        <a:srgbClr val="52918B"/>
      </a:accent4>
      <a:accent5>
        <a:srgbClr val="9DD1CD"/>
      </a:accent5>
      <a:accent6>
        <a:srgbClr val="E48E1E"/>
      </a:accent6>
      <a:hlink>
        <a:srgbClr val="000000"/>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ONLYOFFICE/5.5.1.78</Application>
  <DocSecurity>0</DocSecurity>
  <PresentationFormat>On-screen Show (4:3)</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5</cp:revision>
  <dcterms:created xsi:type="dcterms:W3CDTF">2023-05-07T15:15:00Z</dcterms:created>
  <dcterms:modified xsi:type="dcterms:W3CDTF">2023-05-07T17:05:47Z</dcterms:modified>
  <cp:category/>
  <cp:contentStatus/>
  <cp:version/>
</cp:coreProperties>
</file>