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8"/>
  </p:normalViewPr>
  <p:slideViewPr>
    <p:cSldViewPr snapToGrid="0" snapToObjects="1">
      <p:cViewPr varScale="1">
        <p:scale>
          <a:sx n="85" d="100"/>
          <a:sy n="85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8EBF-002C-254E-8357-31C56A3E8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5FE34-946F-0141-B73F-C186A5428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6C46-BDC4-F741-BDC3-13152721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D5B9-C3B8-EE46-B41A-86C851BD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3FAB-114D-CF4A-927C-63570F8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B2F8-A38B-494A-8A3C-6D5BCFE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97BB9-1687-454A-BADE-79B47338A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1041-8206-7346-B068-0F8D57BA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B858-F0B4-6C46-B97C-7BBF8621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E2B8-5042-FB42-9E64-716F36B4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08AA2-DD81-6F4F-A43A-AEB02A6B7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7B728-FB61-CE45-A8C3-48C7E388B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F5E8-9198-8D41-945E-31EA7972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CA39-4909-764F-B471-211ECCF7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7B0D-35BD-4845-B789-2751A34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9465-8C78-3D49-9BB0-9541A1BC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8672-7DC8-0743-94AF-62948FCC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E750-BD36-F244-8C17-3B01A34A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090B-4C1E-7E41-903D-3F7A977F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0578-1E71-E045-A057-6C88C906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EFB2-E96A-0F4C-8941-C00348A7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1312-3C3A-5E4C-8F2A-5A3D69C0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1947-4163-524B-8825-05820798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6CD7-4B3E-D044-ABF6-CCA387B2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5391-27F7-8F48-95F3-CA695916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791E-F020-5E4E-B6D8-2FF1D1D2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F2E-26B4-774C-9EB8-6D93F4A3C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E5B38-AFAA-8C4B-9483-60F218486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07F4-213A-0B4C-AF40-919FE332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610F1-2908-CE46-8733-9468F9C7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3AD1-40D0-8046-9DE4-51372E97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EDDB-6F7F-DB4B-A9FC-69C92BB4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E19A-26C3-F54F-B837-41307E40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1BB73-496A-7B47-B186-20EA7A0F0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11A1B-8DED-3E4C-A2F8-7AA95DE7C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9F1C1-992D-A140-A2DE-58E74148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5D54A-3F7B-0645-8CF9-15E1DAC1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4909-D49E-2344-9547-0AD489FA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2C2EA-3F05-9E42-AC60-918BB3EF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898-A0B8-7745-B0BF-60B9C888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43639-3F47-EA4C-B18F-5B3AD0F6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89CBA-D059-A942-AD76-C9E39E5E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4F039-0B89-734A-8904-20380A43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154C8-09BD-E047-8E45-5429D4E9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49C0-8F3D-DC46-A1D4-9FAF748B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9947-E4F1-1747-8F20-B6E9966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018C-A85A-5748-9BF2-3B0CA508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5F88-DFEF-F641-984C-9379C9A7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28446-E82D-F648-A849-D477F9151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DF42-7DC1-9C42-8B86-D28FD79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369AC-1B56-E447-817F-EF6A1458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AC77C-00F0-4548-8836-68A13E36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12BD-F892-0341-A29B-CC2A39D9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656FB-9128-3B44-BBB6-603DD1411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CF34F-8062-7B46-842E-CF6D4D07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2FDE-DFE7-B345-916B-3653F904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C4B0D-7191-F447-BFA4-C5F50CBC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3BD3-A9D8-E543-B0C4-8BF4A30E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CA90F-5DF9-5D40-B25E-EAB2C5F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E095-184B-1E4F-B9F1-0264C7BC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C4CF-B7C9-CE44-BC66-3D776DD11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4B6B-8938-EF4D-92EC-859E199CB03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3362-A723-1C4A-872D-9E77415C4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7979-009E-0C4F-A75F-53B54AEC8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4DFB-4764-7442-A586-D3343BB3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>
            <a:extLst>
              <a:ext uri="{FF2B5EF4-FFF2-40B4-BE49-F238E27FC236}">
                <a16:creationId xmlns:a16="http://schemas.microsoft.com/office/drawing/2014/main" id="{F4900F58-96B9-3242-B129-1DA1AEEAF94D}"/>
              </a:ext>
            </a:extLst>
          </p:cNvPr>
          <p:cNvSpPr/>
          <p:nvPr/>
        </p:nvSpPr>
        <p:spPr>
          <a:xfrm>
            <a:off x="1117862" y="3105614"/>
            <a:ext cx="1340523" cy="64677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Restful </a:t>
            </a:r>
          </a:p>
        </p:txBody>
      </p:sp>
      <p:pic>
        <p:nvPicPr>
          <p:cNvPr id="1026" name="Picture 2" descr="Apache, kafka Free Icon of Material Design">
            <a:extLst>
              <a:ext uri="{FF2B5EF4-FFF2-40B4-BE49-F238E27FC236}">
                <a16:creationId xmlns:a16="http://schemas.microsoft.com/office/drawing/2014/main" id="{0AFF3B0D-8DCD-2849-BCB8-AA6E87281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941" y="1449658"/>
            <a:ext cx="1233604" cy="12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A1BE68-B96F-6E43-BBBB-538D2BE20D8D}"/>
              </a:ext>
            </a:extLst>
          </p:cNvPr>
          <p:cNvSpPr/>
          <p:nvPr/>
        </p:nvSpPr>
        <p:spPr>
          <a:xfrm>
            <a:off x="1171332" y="4354619"/>
            <a:ext cx="1233581" cy="43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079C4C-3B68-7B4A-8316-844B42927C55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788122" y="3567659"/>
            <a:ext cx="1" cy="78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6DA6EFC-CC6A-0C44-AA77-5C1602BD730D}"/>
              </a:ext>
            </a:extLst>
          </p:cNvPr>
          <p:cNvCxnSpPr>
            <a:endCxn id="1026" idx="1"/>
          </p:cNvCxnSpPr>
          <p:nvPr/>
        </p:nvCxnSpPr>
        <p:spPr>
          <a:xfrm rot="5400000" flipH="1" flipV="1">
            <a:off x="1478454" y="2376128"/>
            <a:ext cx="1039154" cy="419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D8CADC-708C-CD41-9B5D-5A3580898FA1}"/>
              </a:ext>
            </a:extLst>
          </p:cNvPr>
          <p:cNvSpPr/>
          <p:nvPr/>
        </p:nvSpPr>
        <p:spPr>
          <a:xfrm>
            <a:off x="3257463" y="2888257"/>
            <a:ext cx="2573711" cy="43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Schema Service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E52022B-4F99-734B-A15E-8B726243B2B2}"/>
              </a:ext>
            </a:extLst>
          </p:cNvPr>
          <p:cNvSpPr/>
          <p:nvPr/>
        </p:nvSpPr>
        <p:spPr>
          <a:xfrm>
            <a:off x="3257462" y="3743782"/>
            <a:ext cx="2573711" cy="43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Service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BCC3BAC-1729-EB46-9565-FA19931ADA1D}"/>
              </a:ext>
            </a:extLst>
          </p:cNvPr>
          <p:cNvCxnSpPr>
            <a:endCxn id="16" idx="1"/>
          </p:cNvCxnSpPr>
          <p:nvPr/>
        </p:nvCxnSpPr>
        <p:spPr>
          <a:xfrm flipV="1">
            <a:off x="2458385" y="3105614"/>
            <a:ext cx="799078" cy="323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98BCE18-B1EC-5E4A-888F-78C34124A2B4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458385" y="3429000"/>
            <a:ext cx="799077" cy="532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9B4D66-DA3F-9A4D-9F2E-4A01F8F11E83}"/>
              </a:ext>
            </a:extLst>
          </p:cNvPr>
          <p:cNvSpPr txBox="1"/>
          <p:nvPr/>
        </p:nvSpPr>
        <p:spPr>
          <a:xfrm>
            <a:off x="5245446" y="19099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1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2DA271B7-FC69-9F4F-A963-9B716FB23B1E}"/>
              </a:ext>
            </a:extLst>
          </p:cNvPr>
          <p:cNvSpPr/>
          <p:nvPr/>
        </p:nvSpPr>
        <p:spPr>
          <a:xfrm>
            <a:off x="8919757" y="1536703"/>
            <a:ext cx="989351" cy="104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E8136DC-2FD4-3F45-915B-A89E009EF8A4}"/>
              </a:ext>
            </a:extLst>
          </p:cNvPr>
          <p:cNvCxnSpPr>
            <a:stCxn id="1026" idx="3"/>
            <a:endCxn id="23" idx="2"/>
          </p:cNvCxnSpPr>
          <p:nvPr/>
        </p:nvCxnSpPr>
        <p:spPr>
          <a:xfrm flipV="1">
            <a:off x="3441545" y="2061370"/>
            <a:ext cx="5478212" cy="5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pache Spark - Wikipedia">
            <a:extLst>
              <a:ext uri="{FF2B5EF4-FFF2-40B4-BE49-F238E27FC236}">
                <a16:creationId xmlns:a16="http://schemas.microsoft.com/office/drawing/2014/main" id="{721F6ECF-F642-4F4D-ADB5-702C7711A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76" y="1039081"/>
            <a:ext cx="1716370" cy="8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gdata 30e — Apache Flume and Sqoop | by Jose Antonio Ribeiro Neto  (Zezinho) | Medium">
            <a:extLst>
              <a:ext uri="{FF2B5EF4-FFF2-40B4-BE49-F238E27FC236}">
                <a16:creationId xmlns:a16="http://schemas.microsoft.com/office/drawing/2014/main" id="{46369D2C-2A26-D341-B6FD-8D1A4EF7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6" y="931303"/>
            <a:ext cx="1612270" cy="10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F8A4B2-EEAC-054A-A14A-8699749324FF}"/>
              </a:ext>
            </a:extLst>
          </p:cNvPr>
          <p:cNvSpPr txBox="1"/>
          <p:nvPr/>
        </p:nvSpPr>
        <p:spPr>
          <a:xfrm>
            <a:off x="6887404" y="1138040"/>
            <a:ext cx="2002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Flume</a:t>
            </a:r>
          </a:p>
        </p:txBody>
      </p:sp>
      <p:pic>
        <p:nvPicPr>
          <p:cNvPr id="1032" name="Picture 8" descr="Presto ODBC Driver | Presto JDBC Driver with SQL… | Magnitude">
            <a:extLst>
              <a:ext uri="{FF2B5EF4-FFF2-40B4-BE49-F238E27FC236}">
                <a16:creationId xmlns:a16="http://schemas.microsoft.com/office/drawing/2014/main" id="{6CB3AB46-5D33-8B4B-BE25-EC688C57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17" y="4653392"/>
            <a:ext cx="2028443" cy="106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Apache Spark - Wikipedia">
            <a:extLst>
              <a:ext uri="{FF2B5EF4-FFF2-40B4-BE49-F238E27FC236}">
                <a16:creationId xmlns:a16="http://schemas.microsoft.com/office/drawing/2014/main" id="{AD6FF212-6F20-4749-B8A8-35C6E8E0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09" y="3898141"/>
            <a:ext cx="1716370" cy="8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7FC872F-DD1B-D54A-B4C7-616F9134D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346" y="2361439"/>
            <a:ext cx="1340524" cy="120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stgreSQL Cloud Hosting, PostgreSQL Installer, Docker Container and VM">
            <a:extLst>
              <a:ext uri="{FF2B5EF4-FFF2-40B4-BE49-F238E27FC236}">
                <a16:creationId xmlns:a16="http://schemas.microsoft.com/office/drawing/2014/main" id="{BC286513-0294-9D48-832A-0FFECE36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72" y="678948"/>
            <a:ext cx="1119472" cy="11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A8509A7-944B-4E41-954B-B6479B029521}"/>
              </a:ext>
            </a:extLst>
          </p:cNvPr>
          <p:cNvCxnSpPr>
            <a:stCxn id="1034" idx="0"/>
            <a:endCxn id="1042" idx="2"/>
          </p:cNvCxnSpPr>
          <p:nvPr/>
        </p:nvCxnSpPr>
        <p:spPr>
          <a:xfrm rot="16200000" flipV="1">
            <a:off x="10824095" y="2040926"/>
            <a:ext cx="491126" cy="14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BB1D5B5-96F0-4C46-81FE-858800B6D199}"/>
              </a:ext>
            </a:extLst>
          </p:cNvPr>
          <p:cNvCxnSpPr>
            <a:stCxn id="31" idx="3"/>
            <a:endCxn id="1034" idx="2"/>
          </p:cNvCxnSpPr>
          <p:nvPr/>
        </p:nvCxnSpPr>
        <p:spPr>
          <a:xfrm flipV="1">
            <a:off x="9483279" y="3567659"/>
            <a:ext cx="1661329" cy="776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5978F38-3B16-DE4F-9097-4E0EA5A22AB8}"/>
              </a:ext>
            </a:extLst>
          </p:cNvPr>
          <p:cNvCxnSpPr>
            <a:stCxn id="1032" idx="3"/>
          </p:cNvCxnSpPr>
          <p:nvPr/>
        </p:nvCxnSpPr>
        <p:spPr>
          <a:xfrm flipV="1">
            <a:off x="9549060" y="3428999"/>
            <a:ext cx="1303819" cy="1757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52B2552-784E-6C4A-804D-121267A20476}"/>
              </a:ext>
            </a:extLst>
          </p:cNvPr>
          <p:cNvCxnSpPr>
            <a:endCxn id="23" idx="3"/>
          </p:cNvCxnSpPr>
          <p:nvPr/>
        </p:nvCxnSpPr>
        <p:spPr>
          <a:xfrm rot="5400000" flipH="1" flipV="1">
            <a:off x="8436589" y="2774542"/>
            <a:ext cx="1166348" cy="789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7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1C1AC22D-4C26-C54A-BA0B-BC84580EBD7A}"/>
              </a:ext>
            </a:extLst>
          </p:cNvPr>
          <p:cNvSpPr/>
          <p:nvPr/>
        </p:nvSpPr>
        <p:spPr>
          <a:xfrm>
            <a:off x="3073593" y="1626644"/>
            <a:ext cx="989351" cy="104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pic>
        <p:nvPicPr>
          <p:cNvPr id="5" name="Picture 8" descr="Presto ODBC Driver | Presto JDBC Driver with SQL… | Magnitude">
            <a:extLst>
              <a:ext uri="{FF2B5EF4-FFF2-40B4-BE49-F238E27FC236}">
                <a16:creationId xmlns:a16="http://schemas.microsoft.com/office/drawing/2014/main" id="{E0B91E40-D19A-1449-BBBC-94B4BEDC3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53" y="4743333"/>
            <a:ext cx="2028443" cy="106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pache Spark - Wikipedia">
            <a:extLst>
              <a:ext uri="{FF2B5EF4-FFF2-40B4-BE49-F238E27FC236}">
                <a16:creationId xmlns:a16="http://schemas.microsoft.com/office/drawing/2014/main" id="{A446270C-2CF8-044B-B5A5-24CF5AE6F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5" y="3988082"/>
            <a:ext cx="1716370" cy="8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2DD3FBC7-E085-8341-A61E-FAFB6EB8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82" y="2451380"/>
            <a:ext cx="1340524" cy="120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PostgreSQL Cloud Hosting, PostgreSQL Installer, Docker Container and VM">
            <a:extLst>
              <a:ext uri="{FF2B5EF4-FFF2-40B4-BE49-F238E27FC236}">
                <a16:creationId xmlns:a16="http://schemas.microsoft.com/office/drawing/2014/main" id="{90A3872D-60EC-994C-878E-34F5DC0A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08" y="768889"/>
            <a:ext cx="1119472" cy="11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EDC13D6-4A77-2842-BD10-633CA01F983B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16200000" flipV="1">
            <a:off x="4977931" y="2130867"/>
            <a:ext cx="491126" cy="14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8001D6-7429-4E4E-B273-E78AC8BC7110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3637115" y="3657600"/>
            <a:ext cx="1661329" cy="776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90B364-53F4-6A46-BB76-CDDD46B84D6F}"/>
              </a:ext>
            </a:extLst>
          </p:cNvPr>
          <p:cNvCxnSpPr>
            <a:stCxn id="5" idx="3"/>
          </p:cNvCxnSpPr>
          <p:nvPr/>
        </p:nvCxnSpPr>
        <p:spPr>
          <a:xfrm flipV="1">
            <a:off x="3702896" y="3518940"/>
            <a:ext cx="1303819" cy="1757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1410C3-38DF-9A4E-A241-C10E35FAF7B1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2590425" y="2864483"/>
            <a:ext cx="1166348" cy="789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706907-7828-D443-AE78-141A313D8CE0}"/>
              </a:ext>
            </a:extLst>
          </p:cNvPr>
          <p:cNvSpPr txBox="1"/>
          <p:nvPr/>
        </p:nvSpPr>
        <p:spPr>
          <a:xfrm>
            <a:off x="5245446" y="19099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2</a:t>
            </a:r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BDF7CB10-E6CE-894F-B1E9-1074627EB0A6}"/>
              </a:ext>
            </a:extLst>
          </p:cNvPr>
          <p:cNvSpPr/>
          <p:nvPr/>
        </p:nvSpPr>
        <p:spPr>
          <a:xfrm>
            <a:off x="7828249" y="4743333"/>
            <a:ext cx="1340523" cy="64677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Restful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285945F-907C-AE41-8015-4DF16299ED22}"/>
              </a:ext>
            </a:extLst>
          </p:cNvPr>
          <p:cNvSpPr/>
          <p:nvPr/>
        </p:nvSpPr>
        <p:spPr>
          <a:xfrm>
            <a:off x="10147232" y="4661916"/>
            <a:ext cx="1233581" cy="43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3F6CA8-F79A-014F-9209-B5BA2110402A}"/>
              </a:ext>
            </a:extLst>
          </p:cNvPr>
          <p:cNvSpPr/>
          <p:nvPr/>
        </p:nvSpPr>
        <p:spPr>
          <a:xfrm>
            <a:off x="7211656" y="3785003"/>
            <a:ext cx="2573711" cy="43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Service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67E53A-3ED6-034A-A654-A13462CF1056}"/>
              </a:ext>
            </a:extLst>
          </p:cNvPr>
          <p:cNvCxnSpPr/>
          <p:nvPr/>
        </p:nvCxnSpPr>
        <p:spPr>
          <a:xfrm rot="10800000" flipV="1">
            <a:off x="2778929" y="5096629"/>
            <a:ext cx="5049320" cy="713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8724DA0-2375-C244-98BA-70C16D8E9123}"/>
              </a:ext>
            </a:extLst>
          </p:cNvPr>
          <p:cNvCxnSpPr>
            <a:endCxn id="16" idx="2"/>
          </p:cNvCxnSpPr>
          <p:nvPr/>
        </p:nvCxnSpPr>
        <p:spPr>
          <a:xfrm rot="5400000" flipH="1" flipV="1">
            <a:off x="8236703" y="4481524"/>
            <a:ext cx="52361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2C4243C-F363-EB44-A62F-2F5B07B29F7E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rot="10800000" flipV="1">
            <a:off x="9168772" y="4879273"/>
            <a:ext cx="978460" cy="187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2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2255CA34-2BBE-AD43-88DA-3A62560C79AF}"/>
              </a:ext>
            </a:extLst>
          </p:cNvPr>
          <p:cNvSpPr/>
          <p:nvPr/>
        </p:nvSpPr>
        <p:spPr>
          <a:xfrm>
            <a:off x="1143177" y="3518941"/>
            <a:ext cx="3252866" cy="2739298"/>
          </a:xfrm>
          <a:prstGeom prst="frame">
            <a:avLst>
              <a:gd name="adj1" fmla="val 7575"/>
            </a:avLst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17B3599-80D7-0847-9FDA-4BC3231F9BD4}"/>
              </a:ext>
            </a:extLst>
          </p:cNvPr>
          <p:cNvSpPr/>
          <p:nvPr/>
        </p:nvSpPr>
        <p:spPr>
          <a:xfrm>
            <a:off x="3073593" y="1626644"/>
            <a:ext cx="989351" cy="104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pic>
        <p:nvPicPr>
          <p:cNvPr id="5" name="Picture 8" descr="Presto ODBC Driver | Presto JDBC Driver with SQL… | Magnitude">
            <a:extLst>
              <a:ext uri="{FF2B5EF4-FFF2-40B4-BE49-F238E27FC236}">
                <a16:creationId xmlns:a16="http://schemas.microsoft.com/office/drawing/2014/main" id="{803BCEBF-364F-0548-A827-FD99FFE9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53" y="4743333"/>
            <a:ext cx="2028443" cy="106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pache Spark - Wikipedia">
            <a:extLst>
              <a:ext uri="{FF2B5EF4-FFF2-40B4-BE49-F238E27FC236}">
                <a16:creationId xmlns:a16="http://schemas.microsoft.com/office/drawing/2014/main" id="{110394E0-4E65-B646-8DC7-2BE36A1E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5" y="3988082"/>
            <a:ext cx="1716370" cy="8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BA5668F-9723-B54D-BCD9-28CCA0F4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82" y="2451380"/>
            <a:ext cx="1340524" cy="120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PostgreSQL Cloud Hosting, PostgreSQL Installer, Docker Container and VM">
            <a:extLst>
              <a:ext uri="{FF2B5EF4-FFF2-40B4-BE49-F238E27FC236}">
                <a16:creationId xmlns:a16="http://schemas.microsoft.com/office/drawing/2014/main" id="{D4C165A8-9B40-4C4A-B55D-1FF625BE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08" y="768889"/>
            <a:ext cx="1119472" cy="11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D601478-6BF8-6C4C-81F1-45D9A271A988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16200000" flipV="1">
            <a:off x="4977931" y="2130867"/>
            <a:ext cx="491126" cy="14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1097386-18CB-E645-8297-0A398AB874B6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3637115" y="3657600"/>
            <a:ext cx="1661329" cy="776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8EC4E6B-A588-5F4C-9148-84825D5DD4C8}"/>
              </a:ext>
            </a:extLst>
          </p:cNvPr>
          <p:cNvCxnSpPr>
            <a:stCxn id="5" idx="3"/>
          </p:cNvCxnSpPr>
          <p:nvPr/>
        </p:nvCxnSpPr>
        <p:spPr>
          <a:xfrm flipV="1">
            <a:off x="3702896" y="3518940"/>
            <a:ext cx="1303819" cy="1757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89728D8-0D0D-BB45-BFEA-7C9D54017EA5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2590425" y="2864483"/>
            <a:ext cx="1166348" cy="789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07B36A-0B2B-B74D-8490-65B762851D80}"/>
              </a:ext>
            </a:extLst>
          </p:cNvPr>
          <p:cNvSpPr txBox="1"/>
          <p:nvPr/>
        </p:nvSpPr>
        <p:spPr>
          <a:xfrm>
            <a:off x="5245446" y="19099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3</a:t>
            </a:r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52DDA79D-BBE8-F44E-869A-653CE4E1F805}"/>
              </a:ext>
            </a:extLst>
          </p:cNvPr>
          <p:cNvSpPr/>
          <p:nvPr/>
        </p:nvSpPr>
        <p:spPr>
          <a:xfrm>
            <a:off x="7828249" y="4743333"/>
            <a:ext cx="1340523" cy="64677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Restful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2E5C9BB-8570-1040-866B-9530AD0D7866}"/>
              </a:ext>
            </a:extLst>
          </p:cNvPr>
          <p:cNvSpPr/>
          <p:nvPr/>
        </p:nvSpPr>
        <p:spPr>
          <a:xfrm>
            <a:off x="10147232" y="4661916"/>
            <a:ext cx="1233581" cy="43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891134-61C7-8642-8CDC-9C83876238A4}"/>
              </a:ext>
            </a:extLst>
          </p:cNvPr>
          <p:cNvSpPr/>
          <p:nvPr/>
        </p:nvSpPr>
        <p:spPr>
          <a:xfrm>
            <a:off x="7628273" y="5889525"/>
            <a:ext cx="2573711" cy="43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Service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94327F7-1D4D-7C4E-AD5C-E1F63F4C3E82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rot="10800000" flipV="1">
            <a:off x="9168772" y="4879273"/>
            <a:ext cx="978460" cy="187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ouchbase Logo transparent PNG - StickPNG">
            <a:extLst>
              <a:ext uri="{FF2B5EF4-FFF2-40B4-BE49-F238E27FC236}">
                <a16:creationId xmlns:a16="http://schemas.microsoft.com/office/drawing/2014/main" id="{48BA91B9-B423-5846-B81C-9C34492CF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49" y="1611126"/>
            <a:ext cx="940997" cy="94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3CA90D3-F078-3A4A-B335-CE261180F4B3}"/>
              </a:ext>
            </a:extLst>
          </p:cNvPr>
          <p:cNvCxnSpPr>
            <a:cxnSpLocks/>
            <a:endCxn id="3074" idx="2"/>
          </p:cNvCxnSpPr>
          <p:nvPr/>
        </p:nvCxnSpPr>
        <p:spPr>
          <a:xfrm rot="16200000" flipV="1">
            <a:off x="7303025" y="3547846"/>
            <a:ext cx="2191210" cy="199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2A6A8B6-77B1-9D46-85E9-B8CE4970C43F}"/>
              </a:ext>
            </a:extLst>
          </p:cNvPr>
          <p:cNvCxnSpPr>
            <a:endCxn id="16" idx="0"/>
          </p:cNvCxnSpPr>
          <p:nvPr/>
        </p:nvCxnSpPr>
        <p:spPr>
          <a:xfrm rot="16200000" flipH="1">
            <a:off x="8457110" y="5431505"/>
            <a:ext cx="499421" cy="416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3F67DCA-E870-084D-A1B4-E73BCD81BAF4}"/>
              </a:ext>
            </a:extLst>
          </p:cNvPr>
          <p:cNvCxnSpPr>
            <a:stCxn id="26" idx="2"/>
            <a:endCxn id="3074" idx="1"/>
          </p:cNvCxnSpPr>
          <p:nvPr/>
        </p:nvCxnSpPr>
        <p:spPr>
          <a:xfrm rot="5400000" flipH="1" flipV="1">
            <a:off x="3210622" y="1640612"/>
            <a:ext cx="4176614" cy="5058639"/>
          </a:xfrm>
          <a:prstGeom prst="bentConnector4">
            <a:avLst>
              <a:gd name="adj1" fmla="val -5473"/>
              <a:gd name="adj2" fmla="val 66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A18C2C-C169-CB41-B7BE-D4B2A263B3CE}"/>
              </a:ext>
            </a:extLst>
          </p:cNvPr>
          <p:cNvSpPr txBox="1"/>
          <p:nvPr/>
        </p:nvSpPr>
        <p:spPr>
          <a:xfrm>
            <a:off x="4508913" y="6089111"/>
            <a:ext cx="239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 Jobs to 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066B0A-854A-7E4A-A0D7-962137EAFD50}"/>
              </a:ext>
            </a:extLst>
          </p:cNvPr>
          <p:cNvSpPr txBox="1"/>
          <p:nvPr/>
        </p:nvSpPr>
        <p:spPr>
          <a:xfrm>
            <a:off x="8769246" y="18969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0929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50A20A-154C-AC42-8388-E5305BF09B38}"/>
              </a:ext>
            </a:extLst>
          </p:cNvPr>
          <p:cNvSpPr txBox="1"/>
          <p:nvPr/>
        </p:nvSpPr>
        <p:spPr>
          <a:xfrm>
            <a:off x="5245446" y="19099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AED74-AFDC-1641-9AA6-ECC2304D3991}"/>
              </a:ext>
            </a:extLst>
          </p:cNvPr>
          <p:cNvSpPr txBox="1"/>
          <p:nvPr/>
        </p:nvSpPr>
        <p:spPr>
          <a:xfrm>
            <a:off x="497120" y="1379096"/>
            <a:ext cx="11300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Click-Stream data is already in data-lake. I assume ML model uses the same data-lake for storing and reading the training set . </a:t>
            </a:r>
          </a:p>
          <a:p>
            <a:endParaRPr lang="en-US" dirty="0"/>
          </a:p>
          <a:p>
            <a:r>
              <a:rPr lang="en-US" dirty="0"/>
              <a:t>By simply adding the statistics from the click-stream to the ML model, the model can be improved. </a:t>
            </a:r>
          </a:p>
        </p:txBody>
      </p:sp>
    </p:spTree>
    <p:extLst>
      <p:ext uri="{BB962C8B-B14F-4D97-AF65-F5344CB8AC3E}">
        <p14:creationId xmlns:p14="http://schemas.microsoft.com/office/powerpoint/2010/main" val="156326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2021-06-25T07:12:06Z</dcterms:created>
  <dcterms:modified xsi:type="dcterms:W3CDTF">2021-06-25T08:06:47Z</dcterms:modified>
</cp:coreProperties>
</file>