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4E371-D603-48C1-8B2B-4B0724F7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D6552-B9B8-41F0-90DE-1B3EFC90D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CD1CA-6118-4E80-BE28-A5CC772E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55DD1-AE71-4EFD-90C3-D1CBEA39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7B900-ADCD-4208-BDF7-2A23AC69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81DE0-C627-4DE6-8773-7AB8656A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8861FF-B3E2-4218-B3C3-B7AD51249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CE2E-2480-4260-8278-158A1BEC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4B20C-746E-4765-BA2F-9012C2C9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A53C6-707D-455B-8BEE-3710360C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0C14D8-A6D4-4134-9E59-CBFA127C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FE217E-955A-4F66-BE18-8B00C275D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6E4A6-EF51-4570-9B70-38F64D7C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C6E3C-CBFC-4869-89ED-5758FE76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44F19-965E-44C8-A013-0C8D175A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8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26BDB-250D-4A89-81A8-8DB772F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11E1F-4D8C-483E-9A1E-CFC77E2C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2C1E2F-F61D-4D70-B113-1388A84C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99235-DA5F-46B5-A526-C8903CC3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0B023-FB96-4A8E-9026-DC21FA19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6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1BDC3-51BA-4CCB-A320-2038ACB2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C5B194-B35A-46CA-92F0-BB67B049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1787E-F52F-427A-9967-A30628B8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98489-4474-4345-A4D9-E0D002EA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8E5FB-A007-4611-8B10-BA472FFC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0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12092-A394-481A-923B-E1FBCBE4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92099-6E92-435E-AC1D-4216E4951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11613F-DF8C-4216-9C72-BF8C3DD50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1D5DE-0AB5-42B4-83F4-5DF8B9E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951FC9-1F0F-4539-8F29-4098AB79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8C8080-AE96-4609-A4AC-141DD30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E12DB-027C-4837-811B-6851C83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4A0DE6-685D-4D40-8BE1-B034A37F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D35E7C-458F-4762-A8EF-54502197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D47E68-32E3-4213-8638-12E96E85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3E736E-286D-4F69-AA05-183548C6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6A7C7F-C87B-4097-A38D-F2CA579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CB2621-6BE6-4274-8F39-61DDF90C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F4484F-E5AE-49CA-81C0-C8F9C077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8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BE234-7C09-46BF-9D54-8DF99AFD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F16FA4-BE4C-49A5-AF2A-AC534C60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08345D-1A31-4F73-94E8-7A22F70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DFC8E3-3030-4EE4-8A99-7F0B003C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C3F72D-B756-4C06-B8D5-546769E1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82CFC3-C18A-4F0A-BE24-DF78D207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FE75B1-242F-4A79-8F7C-6FAA71BE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4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5C1E8-9147-4AEE-A03C-93DA118B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D6E15-C8A7-405A-8425-2295916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DAB439-09B2-4BDC-AD23-7FCA61CC3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BBB41-5BA3-433E-B6BF-77FEAB44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9988D4-62D9-4D0F-B94A-94398D49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66CE4-D4C8-474E-B2F8-3A261B6A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36BD7-8D01-4925-AF0D-32E887E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121AE8-2B3A-4AFE-B8B0-6D87E066D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4B619-E6D3-4975-9DBA-327969793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C6E077-2DB1-4111-AAAD-E1267790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0AA41F-3F4A-4C86-B84C-4CF604E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4004A-8542-4EA5-9988-B16BD5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3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0991-6EA9-4E11-9513-E27C61CF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6B5DEE-5C4C-453C-8C67-2FB9099F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42E4A-0190-462D-AD7B-6EB5CE9A9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1BFB-5A0E-4425-9B62-77F4543EB8ED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76B1F-95AD-47C5-A379-C97FEC8F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C4A6CF-2AA6-4C45-8505-7D29AF0FC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A791-081E-4906-B993-3718269AA2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13B5358-60C4-4C71-811F-1018EE38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2795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Либеральное направление в экономической науке</a:t>
            </a:r>
            <a:endParaRPr lang="ru-RU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B51A-4DBA-49D1-801D-44C694E3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Экономический либерализм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7F870-97D5-47FF-9649-0454FD27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161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Экономический либерализм - экономическая идеология, основанная на принципах: </a:t>
            </a:r>
          </a:p>
          <a:p>
            <a:r>
              <a:rPr lang="ru-RU" dirty="0"/>
              <a:t> Экономической свободы, государственного невмешательства в экономику. </a:t>
            </a:r>
          </a:p>
          <a:p>
            <a:r>
              <a:rPr lang="ru-RU" dirty="0"/>
              <a:t> Свободы рынка, предпринимательства и торговли </a:t>
            </a:r>
          </a:p>
          <a:p>
            <a:r>
              <a:rPr lang="ru-RU" dirty="0"/>
              <a:t>Свободной конкуренции. </a:t>
            </a:r>
          </a:p>
          <a:p>
            <a:r>
              <a:rPr lang="ru-RU" dirty="0"/>
              <a:t> Теоретическое оформление экономический либерализм получил в конце 18 в. в работах А. Смита.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272F8C-CEA9-4296-80F5-9DBBC9AFE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4" r="11575"/>
          <a:stretch/>
        </p:blipFill>
        <p:spPr>
          <a:xfrm>
            <a:off x="7554350" y="1825625"/>
            <a:ext cx="4276579" cy="43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2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40CF80-C3AA-4929-9F50-4A0481DC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43157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A69AFD-40A1-4C07-A9DF-D645A3B3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29" y="0"/>
            <a:ext cx="5920672" cy="43157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F36129-5602-4B83-9D48-52026D2E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480560"/>
            <a:ext cx="592067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AEB57-8140-4A61-84E2-B8DB6D7A4D60}"/>
              </a:ext>
            </a:extLst>
          </p:cNvPr>
          <p:cNvSpPr txBox="1"/>
          <p:nvPr/>
        </p:nvSpPr>
        <p:spPr>
          <a:xfrm>
            <a:off x="1600200" y="4549676"/>
            <a:ext cx="8343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Предприниматель сам выбирает сферу деятельности, сам принимает решения о путях развития бизнеса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Предприниматель сам выбирает что ему производить и что продавать (ассортимент товаров и услуг)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Предприниматель сам принимает решение на каких рынках торговать (местном или национальном или международном)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A31A91-80E5-4D58-95BC-B5A34EE5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свобода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26D44-B98C-44FB-ACA1-0B9CC8E9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63575"/>
            <a:ext cx="8343900" cy="38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AF1C3-9417-481F-9C0B-0C21FA63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6455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11563-0823-4224-9C65-01C178BF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8022"/>
            <a:ext cx="5875020" cy="366421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856B6-522F-4D42-8E7B-8FC235A28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228021"/>
            <a:ext cx="6477000" cy="3643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30598-7863-4451-B93C-03B20832A2A0}"/>
              </a:ext>
            </a:extLst>
          </p:cNvPr>
          <p:cNvSpPr txBox="1"/>
          <p:nvPr/>
        </p:nvSpPr>
        <p:spPr>
          <a:xfrm>
            <a:off x="30480" y="846455"/>
            <a:ext cx="1216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- Конкуренция — соперничество, экономическая борьба между участниками рыночных отношений за наиболее выгодные условия производства и сбыта товаров, с целью получения максимальной прибыли.</a:t>
            </a:r>
          </a:p>
          <a:p>
            <a:pPr algn="just"/>
            <a:r>
              <a:rPr lang="ru-RU" sz="2000" dirty="0"/>
              <a:t>- Деятельность отдельных предпринимателей не ограничивается государственным регулированием и существованием монополий.</a:t>
            </a:r>
          </a:p>
          <a:p>
            <a:pPr algn="just"/>
            <a:r>
              <a:rPr lang="ru-RU" sz="2000" dirty="0"/>
              <a:t>- Конкурентная борьба - экономический закон функционирования рынка. А. Смит образно назвал этот процесс «невидимой рукой» рынка, благодаря которой отдельные индивиды получают экономическую выгоду. </a:t>
            </a:r>
          </a:p>
        </p:txBody>
      </p:sp>
    </p:spTree>
    <p:extLst>
      <p:ext uri="{BB962C8B-B14F-4D97-AF65-F5344CB8AC3E}">
        <p14:creationId xmlns:p14="http://schemas.microsoft.com/office/powerpoint/2010/main" val="335989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953E21-36D1-473C-B862-9D919F37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" y="1699919"/>
            <a:ext cx="3015085" cy="34581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4E5A6F-B936-4E13-8E11-CC8C2349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76" y="1699918"/>
            <a:ext cx="4376738" cy="34581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B4ADBC-4A23-4849-9BEE-11506978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53" y="1699919"/>
            <a:ext cx="4387543" cy="3458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2C457-42A2-4E5C-AF08-4E7F7E7D991F}"/>
              </a:ext>
            </a:extLst>
          </p:cNvPr>
          <p:cNvSpPr txBox="1"/>
          <p:nvPr/>
        </p:nvSpPr>
        <p:spPr>
          <a:xfrm>
            <a:off x="2771775" y="0"/>
            <a:ext cx="6092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Мыслители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31886-245B-4F1A-B0FA-292373F947D4}"/>
              </a:ext>
            </a:extLst>
          </p:cNvPr>
          <p:cNvSpPr txBox="1"/>
          <p:nvPr/>
        </p:nvSpPr>
        <p:spPr>
          <a:xfrm>
            <a:off x="14452" y="5336024"/>
            <a:ext cx="3015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Давид Рикардо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9AEF7-C383-44E5-B44C-DCEE9F06C358}"/>
              </a:ext>
            </a:extLst>
          </p:cNvPr>
          <p:cNvSpPr txBox="1"/>
          <p:nvPr/>
        </p:nvSpPr>
        <p:spPr>
          <a:xfrm>
            <a:off x="3214176" y="5336023"/>
            <a:ext cx="420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Жан-Батист Сей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0D626-77F9-4C43-8E54-BD8D4FF82B12}"/>
              </a:ext>
            </a:extLst>
          </p:cNvPr>
          <p:cNvSpPr txBox="1"/>
          <p:nvPr/>
        </p:nvSpPr>
        <p:spPr>
          <a:xfrm>
            <a:off x="7775552" y="5382188"/>
            <a:ext cx="4387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Жозеф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Шумпетер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67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0E2AE-500D-4256-8E01-ED2BB22E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501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Ф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ормирование современной экономической парадигмы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2B53A-77D8-4485-B1B2-71C489B6398D}"/>
              </a:ext>
            </a:extLst>
          </p:cNvPr>
          <p:cNvSpPr txBox="1"/>
          <p:nvPr/>
        </p:nvSpPr>
        <p:spPr>
          <a:xfrm>
            <a:off x="1" y="4764157"/>
            <a:ext cx="1219199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парадигма в экономике?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парадигма - это прежде всего общий взгляд на экономическую реальность, или онтология (картина экономической реальности). Её конкретным выражением служат научная терминология, тематика исследований, а также идеалы и нормы научной работы в данной области.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37369-B12B-4774-82DB-AAA7855F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38" y="755015"/>
            <a:ext cx="6576061" cy="37988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DA048-930D-4BE5-BEB8-64F7E045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015"/>
            <a:ext cx="5615939" cy="37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1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485AA-F771-4DEF-94B4-B754026D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425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Конец!</a:t>
            </a:r>
          </a:p>
        </p:txBody>
      </p:sp>
    </p:spTree>
    <p:extLst>
      <p:ext uri="{BB962C8B-B14F-4D97-AF65-F5344CB8AC3E}">
        <p14:creationId xmlns:p14="http://schemas.microsoft.com/office/powerpoint/2010/main" val="931087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233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Либеральное направление в экономической науке</vt:lpstr>
      <vt:lpstr>Экономический либерализм</vt:lpstr>
      <vt:lpstr>Презентация PowerPoint</vt:lpstr>
      <vt:lpstr>Экономическая свобода</vt:lpstr>
      <vt:lpstr>конкуренция</vt:lpstr>
      <vt:lpstr>Презентация PowerPoint</vt:lpstr>
      <vt:lpstr>Формирование современной экономической парадигмы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2024-01-27T09:45:38Z</dcterms:created>
  <dcterms:modified xsi:type="dcterms:W3CDTF">2024-01-27T16:49:31Z</dcterms:modified>
</cp:coreProperties>
</file>