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E72CB-BDAC-4993-88B7-8B4440A4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3DC31-705D-490F-8889-289A6BE0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4D6B0-006D-474A-BF86-899BE9DC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6F668-92DC-4DDB-9ECA-05399880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CFAD7-64D1-498C-85C1-906BEEA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1DA9-A25E-4021-B9F7-C7154BD2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228861-9A47-48C8-8142-F12DD877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77501-5AAE-431B-AC4A-C9A947A3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FA25-86B4-44F9-BB21-A4F27591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C4781-8B4F-4FC6-A759-56802DA4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5837-95A2-44DA-8E6F-3E3109CB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A4F88-510A-4A16-BD54-175D9D200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6CF44-21B9-450F-A957-F688A6AE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FC2F9-6E54-47DC-9A1A-B5AB5E21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F8297-6F0B-4496-9E19-1B4FDFC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8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1EBE1-4050-4122-804D-411C339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78D67-12DC-44FA-8984-B46292E3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439A3-EE65-4E89-8546-2D851114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AE525-9E49-41BD-A180-B804A77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873E0-F5C9-415D-96F1-C5B2C6D2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4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5E62A-3468-49BA-B4BB-F6CA07CF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82C8C-7B63-4AD7-B810-E8362830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A4820-166E-400B-9566-23BEF3C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7F3D2-03C0-4B10-8ACE-F4636166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9F757-3F57-4816-8B7B-8F27DBC9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B45EA-366A-4CE7-8B45-E571BA4F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5C50D-EE1F-4C19-A36F-6B104670E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5C6FF-E6A9-49AB-B7AB-E65418BD6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21A04-5E39-4588-B75D-C91EA78A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6F1753-4095-42D2-B7D4-BA867FE9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976C3B-C9DF-4663-A853-4F46E7B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6B8-D983-4E46-BE41-79D4BFEC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B27EAD-55EF-4E15-B600-FD302A89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832341-BC1D-488F-9ACC-D1030C73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2B3AD7-715D-4D53-91C7-7B3396F4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F0AC7E-CEC3-4A5C-A882-11FF46E9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A4DCC6-6AEA-4973-B46D-540BAAB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A2BDAA-2DBE-4404-9ACB-7CC55A42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47D291-023F-4DE3-BB23-9D72F762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82DB7-8F1B-44B6-B8F7-B2C0D49D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32380-847C-4E7C-9F61-F62C3C7E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AA8C5D-1EAE-4E0F-9B08-8A5C7834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ABDC9F-5858-439B-8231-91D7EB4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8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74A94-1899-4BBD-B5A2-5726944F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4263D9-0D02-48A7-81AD-B76BDD4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804FC3-0DF4-4D6D-8233-9A8CBB51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7CA00-F574-4F9E-85E6-9C6751E4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B92DA-7E66-49DB-8FA4-A404394F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4E4E97-6D74-4AD2-9C9B-07F126854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D93CE6-DD5E-4F9D-94F0-36D56750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DD3A8-2180-4D3E-9AD6-3162CBDB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DE6F9-78F8-4D03-BC8F-5E8A1F2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33FEB-73BF-42D2-BCD6-66161FF4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461CED-E393-48F2-BB21-BCC7D505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1D6867-9A5E-4F16-AC68-DB9A74EF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6B0AF-BAA9-4AEA-B5EF-4D6EC05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F57C60-2165-480B-892D-0907AE81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9A224-8DF0-4FC0-9EF4-2D9619D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64E0A-F35C-47D5-8AE3-01FEE9ED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345BC-0AB5-483F-A525-B36FEEE6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17267-5B8A-4BE2-9EA1-7B904AC8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066B-04CC-45CF-88A1-325C59A0DE36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9485B-742A-45F3-A9FD-0A487ADC4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E2DDB5-C962-4571-8796-4AFA12052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EB68-0D4F-44FB-BC5B-9193491E7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rgbClr val="0070C0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9EDA84-C51E-48AD-B2FF-2D0E428419DB}"/>
              </a:ext>
            </a:extLst>
          </p:cNvPr>
          <p:cNvSpPr/>
          <p:nvPr/>
        </p:nvSpPr>
        <p:spPr>
          <a:xfrm>
            <a:off x="816077" y="1140542"/>
            <a:ext cx="10186219" cy="3480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Деловое 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32890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делового общение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9116"/>
            <a:ext cx="5110779" cy="2477434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Деловая беседа;</a:t>
            </a:r>
          </a:p>
          <a:p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Переговоры;</a:t>
            </a:r>
          </a:p>
          <a:p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Совещания;</a:t>
            </a:r>
          </a:p>
          <a:p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выступления;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C05AF9-9E12-414F-B6FD-69026C45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11915"/>
            <a:ext cx="5869270" cy="2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Деловая беседа;</a:t>
            </a:r>
            <a:endParaRPr lang="ru-RU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00" y="3072316"/>
            <a:ext cx="6968067" cy="24774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между собеседниками с целью разрешения деловых вопросов или выработки конструктивного подхода к их решению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A9BC1A-BCFA-4F30-A60B-726375F7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2028964"/>
            <a:ext cx="4030134" cy="40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Деловая беседа;</a:t>
            </a:r>
            <a:endParaRPr lang="ru-RU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733" y="2190283"/>
            <a:ext cx="6968067" cy="2477434"/>
          </a:xfrm>
        </p:spPr>
        <p:txBody>
          <a:bodyPr>
            <a:normAutofit/>
          </a:bodyPr>
          <a:lstStyle/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Конструктивная беседа;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Инструктивная беседа;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Убеждающая беседа;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Спор;</a:t>
            </a:r>
          </a:p>
          <a:p>
            <a:pPr algn="just"/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Дискуссия;</a:t>
            </a:r>
          </a:p>
        </p:txBody>
      </p:sp>
    </p:spTree>
    <p:extLst>
      <p:ext uri="{BB962C8B-B14F-4D97-AF65-F5344CB8AC3E}">
        <p14:creationId xmlns:p14="http://schemas.microsoft.com/office/powerpoint/2010/main" val="41676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99D46A63-AE60-455A-A643-3D07A3167A84}"/>
              </a:ext>
            </a:extLst>
          </p:cNvPr>
          <p:cNvSpPr/>
          <p:nvPr/>
        </p:nvSpPr>
        <p:spPr>
          <a:xfrm>
            <a:off x="3485535" y="1880630"/>
            <a:ext cx="5220929" cy="4355690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деловых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84" y="1925975"/>
            <a:ext cx="5456903" cy="4638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  <a:p>
            <a:pPr marL="0" indent="0">
              <a:buNone/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Прояснение</a:t>
            </a:r>
          </a:p>
          <a:p>
            <a:pPr marL="0" indent="0">
              <a:buNone/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Выдвижение предложений</a:t>
            </a:r>
          </a:p>
          <a:p>
            <a:pPr marL="0" indent="0">
              <a:buNone/>
            </a:pP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Торги</a:t>
            </a:r>
          </a:p>
          <a:p>
            <a:pPr marL="0" indent="0">
              <a:buNone/>
            </a:pP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Принятия решений</a:t>
            </a:r>
          </a:p>
          <a:p>
            <a:pPr marL="0" indent="0">
              <a:buNone/>
            </a:pP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Финальная стадия - закрепление договоренностей</a:t>
            </a:r>
          </a:p>
        </p:txBody>
      </p:sp>
    </p:spTree>
    <p:extLst>
      <p:ext uri="{BB962C8B-B14F-4D97-AF65-F5344CB8AC3E}">
        <p14:creationId xmlns:p14="http://schemas.microsoft.com/office/powerpoint/2010/main" val="26544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942" y="1969030"/>
            <a:ext cx="9098116" cy="3500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457200" indent="-457200" algn="just"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проблему, найти тех, кто сможет решить ее;</a:t>
            </a:r>
          </a:p>
          <a:p>
            <a:pPr marL="457200" indent="-457200" algn="just"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интересы всех сторон, четко сформулировать план, программу деловой беседы;</a:t>
            </a:r>
          </a:p>
          <a:p>
            <a:pPr marL="457200" indent="-457200" algn="just"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подобрать представителей делегации;</a:t>
            </a:r>
          </a:p>
          <a:p>
            <a:pPr marL="457200" indent="-457200" algn="just"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встречи, учесть все организационные моменты, связанные с подготовкой к переговорному процессу;</a:t>
            </a:r>
          </a:p>
        </p:txBody>
      </p:sp>
    </p:spTree>
    <p:extLst>
      <p:ext uri="{BB962C8B-B14F-4D97-AF65-F5344CB8AC3E}">
        <p14:creationId xmlns:p14="http://schemas.microsoft.com/office/powerpoint/2010/main" val="275643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ведения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942" y="1969030"/>
            <a:ext cx="9098116" cy="452384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Привлечь внимание собеседника;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Заинтересовать собеседника. Когда партнер проявляет желание к переговорам, это означает, что он осознает полезность предлагаемых мероприятий и будет активно взаимодействовать;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обоснуйте свои убеждения и варианты преодоления конфликта;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интересы и устранить сомнения партнера;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Преобразовать достигнутые результаты в ходе переговоров в окончательное решение по нейтрализации негативных последствий конфликта 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3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Тактики ведения переговоров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F5D0B-4C0E-47E2-8B44-29A8493E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942" y="1969030"/>
            <a:ext cx="9098116" cy="45238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Ультимативная тактика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жесткое ведение переговоров;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Тактика эмоционального качелей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используются приемы, позволяющие менять настроение оппонента.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Ультиматум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предъявляется в конце беседы. Представляет собой симбиоз двух вышеперечисленных тактик. Сначала общение, потом резкий ультиматум.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навязывания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когда из сторон преследует цель – сломать сценарий переговоров и навязать свое видение деловой беседы.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ход переговоров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оппонент настроен на определенную продолжительность переговорного процесса, к примеру, на 40 минут. А другая сторона сразу же заявляет, что переговоры продлятся всего 15 минут.</a:t>
            </a:r>
          </a:p>
        </p:txBody>
      </p:sp>
    </p:spTree>
    <p:extLst>
      <p:ext uri="{BB962C8B-B14F-4D97-AF65-F5344CB8AC3E}">
        <p14:creationId xmlns:p14="http://schemas.microsoft.com/office/powerpoint/2010/main" val="240676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37AE-D8D2-4639-8CA9-D05E84FC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467237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275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Формы делового общение </vt:lpstr>
      <vt:lpstr>Деловая беседа;</vt:lpstr>
      <vt:lpstr>Деловая беседа;</vt:lpstr>
      <vt:lpstr>Этапы деловых переговоров</vt:lpstr>
      <vt:lpstr>Подготовка</vt:lpstr>
      <vt:lpstr>Принципы ведения переговоров</vt:lpstr>
      <vt:lpstr>Тактики ведения переговоров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2023-12-08T05:24:47Z</dcterms:created>
  <dcterms:modified xsi:type="dcterms:W3CDTF">2023-12-08T06:11:41Z</dcterms:modified>
</cp:coreProperties>
</file>