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59" r:id="rId5"/>
    <p:sldId id="260" r:id="rId6"/>
    <p:sldId id="261" r:id="rId7"/>
    <p:sldId id="258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7" d="100"/>
          <a:sy n="117" d="100"/>
        </p:scale>
        <p:origin x="2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35671-101A-44AC-9664-F8ED5CC38F25}" type="datetimeFigureOut">
              <a:rPr lang="ru-RU" smtClean="0"/>
              <a:t>08.11.2022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852E0-6BC9-4627-8A85-507F992F72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5385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35671-101A-44AC-9664-F8ED5CC38F25}" type="datetimeFigureOut">
              <a:rPr lang="ru-RU" smtClean="0"/>
              <a:t>08.11.2022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852E0-6BC9-4627-8A85-507F992F72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8222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35671-101A-44AC-9664-F8ED5CC38F25}" type="datetimeFigureOut">
              <a:rPr lang="ru-RU" smtClean="0"/>
              <a:t>08.11.2022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852E0-6BC9-4627-8A85-507F992F72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3868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35671-101A-44AC-9664-F8ED5CC38F25}" type="datetimeFigureOut">
              <a:rPr lang="ru-RU" smtClean="0"/>
              <a:t>08.11.2022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852E0-6BC9-4627-8A85-507F992F72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6024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35671-101A-44AC-9664-F8ED5CC38F25}" type="datetimeFigureOut">
              <a:rPr lang="ru-RU" smtClean="0"/>
              <a:t>08.11.2022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852E0-6BC9-4627-8A85-507F992F72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9242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35671-101A-44AC-9664-F8ED5CC38F25}" type="datetimeFigureOut">
              <a:rPr lang="ru-RU" smtClean="0"/>
              <a:t>08.11.2022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852E0-6BC9-4627-8A85-507F992F72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1383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35671-101A-44AC-9664-F8ED5CC38F25}" type="datetimeFigureOut">
              <a:rPr lang="ru-RU" smtClean="0"/>
              <a:t>08.11.2022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852E0-6BC9-4627-8A85-507F992F72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8522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35671-101A-44AC-9664-F8ED5CC38F25}" type="datetimeFigureOut">
              <a:rPr lang="ru-RU" smtClean="0"/>
              <a:t>08.11.2022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852E0-6BC9-4627-8A85-507F992F72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3342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35671-101A-44AC-9664-F8ED5CC38F25}" type="datetimeFigureOut">
              <a:rPr lang="ru-RU" smtClean="0"/>
              <a:t>08.11.2022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852E0-6BC9-4627-8A85-507F992F72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7773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35671-101A-44AC-9664-F8ED5CC38F25}" type="datetimeFigureOut">
              <a:rPr lang="ru-RU" smtClean="0"/>
              <a:t>08.11.2022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852E0-6BC9-4627-8A85-507F992F72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1664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35671-101A-44AC-9664-F8ED5CC38F25}" type="datetimeFigureOut">
              <a:rPr lang="ru-RU" smtClean="0"/>
              <a:t>08.11.2022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852E0-6BC9-4627-8A85-507F992F72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8298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335671-101A-44AC-9664-F8ED5CC38F25}" type="datetimeFigureOut">
              <a:rPr lang="ru-RU" smtClean="0"/>
              <a:t>08.11.2022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852E0-6BC9-4627-8A85-507F992F72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1913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Неопределенный интеграл. </a:t>
            </a:r>
            <a:br>
              <a:rPr lang="ru-RU" b="1" dirty="0"/>
            </a:br>
            <a:r>
              <a:rPr lang="ru-RU" b="1" dirty="0" smtClean="0"/>
              <a:t>Примеры </a:t>
            </a:r>
            <a:r>
              <a:rPr lang="ru-RU" b="1" dirty="0"/>
              <a:t>решений 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34159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mathtask.ru/page-0011/fm11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33" t="5441" r="975" b="9130"/>
          <a:stretch/>
        </p:blipFill>
        <p:spPr bwMode="auto">
          <a:xfrm>
            <a:off x="253093" y="155506"/>
            <a:ext cx="11421836" cy="6498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8314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464693" y="329784"/>
            <a:ext cx="1080790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dirty="0" smtClean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Найти неопределенный интеграл. Выполнить проверку.</a:t>
            </a:r>
            <a:endParaRPr lang="ru-RU" sz="3600" dirty="0"/>
          </a:p>
        </p:txBody>
      </p:sp>
      <p:pic>
        <p:nvPicPr>
          <p:cNvPr id="5" name="Рисунок 4" descr="http://mathprofi.ru/f/integraly_primery_reshenij_clip_image054.gif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2168" y="1934936"/>
            <a:ext cx="5074040" cy="1084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Рисунок 5" descr="http://mathprofi.ru/f/integraly_primery_reshenij_clip_image099.gif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4693" y="3494314"/>
            <a:ext cx="2588750" cy="7315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Рисунок 6" descr="http://mathprofi.ru/f/integraly_primery_reshenij_clip_image123.gif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43828" y="4914899"/>
            <a:ext cx="2615751" cy="105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55119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http://mathprofi.ru/f/integraly_primery_reshenij_clip_image056.gif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3336" y="1936568"/>
            <a:ext cx="6485164" cy="3206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Рисунок 2" descr="http://mathprofi.ru/f/integraly_primery_reshenij_clip_image054.gif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8365" y="489856"/>
            <a:ext cx="4972721" cy="1066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051094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http://mathprofi.ru/f/integraly_primery_reshenij_clip_image105.gif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3772" y="519792"/>
            <a:ext cx="7723414" cy="24520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35410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http://mathprofi.ru/f/integraly_primery_reshenij_clip_image125.gif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2757" y="723899"/>
            <a:ext cx="7219950" cy="18151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763272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94479" y="779489"/>
            <a:ext cx="58611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smtClean="0">
                <a:solidFill>
                  <a:srgbClr val="FF0000"/>
                </a:solidFill>
              </a:rPr>
              <a:t>Вычислить самостоятельно</a:t>
            </a:r>
            <a:endParaRPr lang="ru-RU" sz="2800" dirty="0">
              <a:solidFill>
                <a:srgbClr val="FF0000"/>
              </a:solidFill>
            </a:endParaRPr>
          </a:p>
        </p:txBody>
      </p:sp>
      <p:pic>
        <p:nvPicPr>
          <p:cNvPr id="3" name="Рисунок 2" descr="http://mathprofi.ru/f/integraly_primery_reshenij_clip_image097.gif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9627" y="1797386"/>
            <a:ext cx="5896487" cy="1140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Рисунок 3" descr="http://mathprofi.ru/f/integraly_primery_reshenij_clip_image121.gif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9627" y="3371850"/>
            <a:ext cx="2516473" cy="7354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Рисунок 4" descr="http://mathprofi.ru/f/integraly_primery_reshenij_clip_image131.gif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69627" y="4686300"/>
            <a:ext cx="2851209" cy="11296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3334179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12</Words>
  <Application>Microsoft Office PowerPoint</Application>
  <PresentationFormat>Широкоэкранный</PresentationFormat>
  <Paragraphs>3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Тема Office</vt:lpstr>
      <vt:lpstr>Неопределенный интеграл.  Примеры решений 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Неопределенный интеграл.  Подробные примеры решений  </dc:title>
  <dc:creator>Admin</dc:creator>
  <cp:lastModifiedBy>Учетная запись Майкрософт</cp:lastModifiedBy>
  <cp:revision>5</cp:revision>
  <dcterms:created xsi:type="dcterms:W3CDTF">2018-11-28T11:17:08Z</dcterms:created>
  <dcterms:modified xsi:type="dcterms:W3CDTF">2022-11-08T17:48:55Z</dcterms:modified>
</cp:coreProperties>
</file>